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72" r:id="rId3"/>
  </p:sldMasterIdLst>
  <p:notesMasterIdLst>
    <p:notesMasterId r:id="rId41"/>
  </p:notesMasterIdLst>
  <p:handoutMasterIdLst>
    <p:handoutMasterId r:id="rId42"/>
  </p:handoutMasterIdLst>
  <p:sldIdLst>
    <p:sldId id="257" r:id="rId4"/>
    <p:sldId id="354" r:id="rId5"/>
    <p:sldId id="355" r:id="rId6"/>
    <p:sldId id="256" r:id="rId7"/>
    <p:sldId id="258" r:id="rId8"/>
    <p:sldId id="259" r:id="rId9"/>
    <p:sldId id="260" r:id="rId10"/>
    <p:sldId id="261" r:id="rId11"/>
    <p:sldId id="262" r:id="rId12"/>
    <p:sldId id="263" r:id="rId13"/>
    <p:sldId id="347" r:id="rId14"/>
    <p:sldId id="264" r:id="rId15"/>
    <p:sldId id="316" r:id="rId16"/>
    <p:sldId id="266" r:id="rId17"/>
    <p:sldId id="267" r:id="rId18"/>
    <p:sldId id="268" r:id="rId19"/>
    <p:sldId id="269" r:id="rId20"/>
    <p:sldId id="270" r:id="rId21"/>
    <p:sldId id="271" r:id="rId22"/>
    <p:sldId id="274" r:id="rId23"/>
    <p:sldId id="328" r:id="rId24"/>
    <p:sldId id="280" r:id="rId25"/>
    <p:sldId id="281" r:id="rId26"/>
    <p:sldId id="282" r:id="rId27"/>
    <p:sldId id="283" r:id="rId28"/>
    <p:sldId id="284" r:id="rId29"/>
    <p:sldId id="285" r:id="rId30"/>
    <p:sldId id="287" r:id="rId31"/>
    <p:sldId id="318" r:id="rId32"/>
    <p:sldId id="291" r:id="rId33"/>
    <p:sldId id="348" r:id="rId34"/>
    <p:sldId id="349" r:id="rId35"/>
    <p:sldId id="350" r:id="rId36"/>
    <p:sldId id="351" r:id="rId37"/>
    <p:sldId id="352" r:id="rId38"/>
    <p:sldId id="353" r:id="rId39"/>
    <p:sldId id="356" r:id="rId40"/>
  </p:sldIdLst>
  <p:sldSz cx="9144000" cy="6858000" type="screen4x3"/>
  <p:notesSz cx="6858000" cy="9042400"/>
  <p:defaultTextStyle>
    <a:defPPr>
      <a:defRPr lang="en-US"/>
    </a:defPPr>
    <a:lvl1pPr algn="l" rtl="0" eaLnBrk="0" fontAlgn="base" hangingPunct="0">
      <a:spcBef>
        <a:spcPct val="0"/>
      </a:spcBef>
      <a:spcAft>
        <a:spcPct val="0"/>
      </a:spcAft>
      <a:defRPr kern="1200">
        <a:solidFill>
          <a:schemeClr val="tx1"/>
        </a:solidFill>
        <a:latin typeface="Arial Narrow" panose="020B060602020203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Narrow" panose="020B060602020203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Narrow" panose="020B060602020203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Narrow" panose="020B060602020203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Narrow" panose="020B0606020202030204" pitchFamily="34" charset="0"/>
        <a:ea typeface="+mn-ea"/>
        <a:cs typeface="+mn-cs"/>
      </a:defRPr>
    </a:lvl5pPr>
    <a:lvl6pPr marL="2286000" algn="l" defTabSz="914400" rtl="0" eaLnBrk="1" latinLnBrk="0" hangingPunct="1">
      <a:defRPr kern="1200">
        <a:solidFill>
          <a:schemeClr val="tx1"/>
        </a:solidFill>
        <a:latin typeface="Arial Narrow" panose="020B0606020202030204" pitchFamily="34" charset="0"/>
        <a:ea typeface="+mn-ea"/>
        <a:cs typeface="+mn-cs"/>
      </a:defRPr>
    </a:lvl6pPr>
    <a:lvl7pPr marL="2743200" algn="l" defTabSz="914400" rtl="0" eaLnBrk="1" latinLnBrk="0" hangingPunct="1">
      <a:defRPr kern="1200">
        <a:solidFill>
          <a:schemeClr val="tx1"/>
        </a:solidFill>
        <a:latin typeface="Arial Narrow" panose="020B0606020202030204" pitchFamily="34" charset="0"/>
        <a:ea typeface="+mn-ea"/>
        <a:cs typeface="+mn-cs"/>
      </a:defRPr>
    </a:lvl7pPr>
    <a:lvl8pPr marL="3200400" algn="l" defTabSz="914400" rtl="0" eaLnBrk="1" latinLnBrk="0" hangingPunct="1">
      <a:defRPr kern="1200">
        <a:solidFill>
          <a:schemeClr val="tx1"/>
        </a:solidFill>
        <a:latin typeface="Arial Narrow" panose="020B0606020202030204" pitchFamily="34" charset="0"/>
        <a:ea typeface="+mn-ea"/>
        <a:cs typeface="+mn-cs"/>
      </a:defRPr>
    </a:lvl8pPr>
    <a:lvl9pPr marL="3657600" algn="l" defTabSz="914400" rtl="0" eaLnBrk="1" latinLnBrk="0" hangingPunct="1">
      <a:defRPr kern="1200">
        <a:solidFill>
          <a:schemeClr val="tx1"/>
        </a:solidFill>
        <a:latin typeface="Arial Narrow" panose="020B0606020202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4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D7FF"/>
    <a:srgbClr val="E6CDFF"/>
    <a:srgbClr val="DCB9FF"/>
    <a:srgbClr val="E1A5FF"/>
    <a:srgbClr val="C0C0C0"/>
    <a:srgbClr val="DDDDDD"/>
    <a:srgbClr val="009900"/>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089" autoAdjust="0"/>
    <p:restoredTop sz="94664" autoAdjust="0"/>
  </p:normalViewPr>
  <p:slideViewPr>
    <p:cSldViewPr snapToGrid="0">
      <p:cViewPr varScale="1">
        <p:scale>
          <a:sx n="69" d="100"/>
          <a:sy n="69" d="100"/>
        </p:scale>
        <p:origin x="840"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37" d="100"/>
          <a:sy n="37" d="100"/>
        </p:scale>
        <p:origin x="-1470" y="-96"/>
      </p:cViewPr>
      <p:guideLst>
        <p:guide orient="horz" pos="284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1683"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1684" name="Rectangle 4"/>
          <p:cNvSpPr>
            <a:spLocks noGrp="1" noChangeArrowheads="1"/>
          </p:cNvSpPr>
          <p:nvPr>
            <p:ph type="ftr" sz="quarter" idx="2"/>
          </p:nvPr>
        </p:nvSpPr>
        <p:spPr bwMode="auto">
          <a:xfrm>
            <a:off x="0" y="8589963"/>
            <a:ext cx="2971800" cy="4524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1685" name="Rectangle 5"/>
          <p:cNvSpPr>
            <a:spLocks noGrp="1" noChangeArrowheads="1"/>
          </p:cNvSpPr>
          <p:nvPr>
            <p:ph type="sldNum" sz="quarter" idx="3"/>
          </p:nvPr>
        </p:nvSpPr>
        <p:spPr bwMode="auto">
          <a:xfrm>
            <a:off x="3886200" y="8589963"/>
            <a:ext cx="2971800" cy="4524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0DF5A968-C55E-4AA8-90A2-1C871F5DE28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5539"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5364" name="Rectangle 4"/>
          <p:cNvSpPr>
            <a:spLocks noChangeArrowheads="1" noTextEdit="1"/>
          </p:cNvSpPr>
          <p:nvPr>
            <p:ph type="sldImg" idx="2"/>
          </p:nvPr>
        </p:nvSpPr>
        <p:spPr bwMode="auto">
          <a:xfrm>
            <a:off x="1168400" y="677863"/>
            <a:ext cx="4521200" cy="3390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1" name="Rectangle 5"/>
          <p:cNvSpPr>
            <a:spLocks noGrp="1" noChangeArrowheads="1"/>
          </p:cNvSpPr>
          <p:nvPr>
            <p:ph type="body" sz="quarter" idx="3"/>
          </p:nvPr>
        </p:nvSpPr>
        <p:spPr bwMode="auto">
          <a:xfrm>
            <a:off x="914400" y="4295775"/>
            <a:ext cx="5029200" cy="406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5542" name="Rectangle 6"/>
          <p:cNvSpPr>
            <a:spLocks noGrp="1" noChangeArrowheads="1"/>
          </p:cNvSpPr>
          <p:nvPr>
            <p:ph type="ftr" sz="quarter" idx="4"/>
          </p:nvPr>
        </p:nvSpPr>
        <p:spPr bwMode="auto">
          <a:xfrm>
            <a:off x="0" y="8589963"/>
            <a:ext cx="2971800" cy="4524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5543" name="Rectangle 7"/>
          <p:cNvSpPr>
            <a:spLocks noGrp="1" noChangeArrowheads="1"/>
          </p:cNvSpPr>
          <p:nvPr>
            <p:ph type="sldNum" sz="quarter" idx="5"/>
          </p:nvPr>
        </p:nvSpPr>
        <p:spPr bwMode="auto">
          <a:xfrm>
            <a:off x="3886200" y="8589963"/>
            <a:ext cx="2971800" cy="4524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5230D0B2-1591-4544-B42B-15CE5D73F41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fld id="{65189F45-F641-4933-AF60-C9383B4A9E71}" type="slidenum">
              <a:rPr lang="en-US" altLang="en-US"/>
              <a:pPr/>
              <a:t>1</a:t>
            </a:fld>
            <a:endParaRPr lang="en-US" altLang="en-US"/>
          </a:p>
        </p:txBody>
      </p:sp>
      <p:sp>
        <p:nvSpPr>
          <p:cNvPr id="18435" name="Rectangle 2"/>
          <p:cNvSpPr>
            <a:spLocks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fld id="{0224E15E-AA81-43DE-841B-CBF3378CF6E4}" type="slidenum">
              <a:rPr lang="en-US" altLang="en-US"/>
              <a:pPr/>
              <a:t>10</a:t>
            </a:fld>
            <a:endParaRPr lang="en-US" altLang="en-US"/>
          </a:p>
        </p:txBody>
      </p:sp>
      <p:sp>
        <p:nvSpPr>
          <p:cNvPr id="38915" name="Rectangle 2"/>
          <p:cNvSpPr>
            <a:spLocks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fld id="{63D1E0EC-4862-4077-8388-05E54178B420}" type="slidenum">
              <a:rPr lang="en-US" altLang="en-US"/>
              <a:pPr/>
              <a:t>11</a:t>
            </a:fld>
            <a:endParaRPr lang="en-US" altLang="en-US"/>
          </a:p>
        </p:txBody>
      </p:sp>
      <p:sp>
        <p:nvSpPr>
          <p:cNvPr id="40963" name="Rectangle 2"/>
          <p:cNvSpPr>
            <a:spLocks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fld id="{F0460869-0416-4714-B700-BD7F87A408DB}" type="slidenum">
              <a:rPr lang="en-US" altLang="en-US"/>
              <a:pPr/>
              <a:t>12</a:t>
            </a:fld>
            <a:endParaRPr lang="en-US" altLang="en-US"/>
          </a:p>
        </p:txBody>
      </p:sp>
      <p:sp>
        <p:nvSpPr>
          <p:cNvPr id="43011" name="Rectangle 2"/>
          <p:cNvSpPr>
            <a:spLocks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fld id="{B8C1E110-5818-4338-8AC5-830809221F78}" type="slidenum">
              <a:rPr lang="en-US" altLang="en-US"/>
              <a:pPr/>
              <a:t>13</a:t>
            </a:fld>
            <a:endParaRPr lang="en-US" altLang="en-US"/>
          </a:p>
        </p:txBody>
      </p:sp>
      <p:sp>
        <p:nvSpPr>
          <p:cNvPr id="45059" name="Rectangle 2"/>
          <p:cNvSpPr>
            <a:spLocks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fld id="{93A747B2-E36F-4FC1-8E6C-17F5A1BD6FFD}" type="slidenum">
              <a:rPr lang="en-US" altLang="en-US"/>
              <a:pPr/>
              <a:t>14</a:t>
            </a:fld>
            <a:endParaRPr lang="en-US" altLang="en-US"/>
          </a:p>
        </p:txBody>
      </p:sp>
      <p:sp>
        <p:nvSpPr>
          <p:cNvPr id="47107" name="Rectangle 2"/>
          <p:cNvSpPr>
            <a:spLocks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fld id="{160AED78-25ED-45D7-B366-8AD1AA809F59}" type="slidenum">
              <a:rPr lang="en-US" altLang="en-US"/>
              <a:pPr/>
              <a:t>15</a:t>
            </a:fld>
            <a:endParaRPr lang="en-US" altLang="en-US"/>
          </a:p>
        </p:txBody>
      </p:sp>
      <p:sp>
        <p:nvSpPr>
          <p:cNvPr id="49155" name="Rectangle 2"/>
          <p:cNvSpPr>
            <a:spLocks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fld id="{273C2C2B-CE29-4775-871C-4B6432051993}" type="slidenum">
              <a:rPr lang="en-US" altLang="en-US"/>
              <a:pPr/>
              <a:t>16</a:t>
            </a:fld>
            <a:endParaRPr lang="en-US" altLang="en-US"/>
          </a:p>
        </p:txBody>
      </p:sp>
      <p:sp>
        <p:nvSpPr>
          <p:cNvPr id="51203" name="Rectangle 2"/>
          <p:cNvSpPr>
            <a:spLocks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fld id="{9B818105-3CBC-4EB8-A09A-94F288885158}" type="slidenum">
              <a:rPr lang="en-US" altLang="en-US"/>
              <a:pPr/>
              <a:t>17</a:t>
            </a:fld>
            <a:endParaRPr lang="en-US" altLang="en-US"/>
          </a:p>
        </p:txBody>
      </p:sp>
      <p:sp>
        <p:nvSpPr>
          <p:cNvPr id="53251" name="Rectangle 2"/>
          <p:cNvSpPr>
            <a:spLocks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fld id="{0200E155-1987-4DBA-ADFF-46C874418123}" type="slidenum">
              <a:rPr lang="en-US" altLang="en-US"/>
              <a:pPr/>
              <a:t>18</a:t>
            </a:fld>
            <a:endParaRPr lang="en-US" altLang="en-US"/>
          </a:p>
        </p:txBody>
      </p:sp>
      <p:sp>
        <p:nvSpPr>
          <p:cNvPr id="55299" name="Rectangle 2"/>
          <p:cNvSpPr>
            <a:spLocks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fld id="{A15A809B-CE47-443C-8D3D-879FB4E3889C}" type="slidenum">
              <a:rPr lang="en-US" altLang="en-US"/>
              <a:pPr/>
              <a:t>19</a:t>
            </a:fld>
            <a:endParaRPr lang="en-US" altLang="en-US"/>
          </a:p>
        </p:txBody>
      </p:sp>
      <p:sp>
        <p:nvSpPr>
          <p:cNvPr id="57347" name="Rectangle 2"/>
          <p:cNvSpPr>
            <a:spLocks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2143125" y="687388"/>
            <a:ext cx="2571750" cy="3390900"/>
          </a:xfrm>
          <a:prstGeom prst="rect">
            <a:avLst/>
          </a:prstGeom>
          <a:solidFill>
            <a:srgbClr val="FFFFFF"/>
          </a:solidFill>
          <a:ln w="9525">
            <a:solidFill>
              <a:srgbClr val="000000"/>
            </a:solidFill>
            <a:miter lim="800000"/>
            <a:headEnd/>
            <a:tailEnd/>
          </a:ln>
        </p:spPr>
        <p:txBody>
          <a:bodyPr wrap="none" anchor="ctr"/>
          <a:lstStyle>
            <a:lvl1pPr defTabSz="457200">
              <a:defRPr>
                <a:solidFill>
                  <a:schemeClr val="tx1"/>
                </a:solidFill>
                <a:latin typeface="Arial Narrow" panose="020B0606020202030204" pitchFamily="34" charset="0"/>
              </a:defRPr>
            </a:lvl1pPr>
            <a:lvl2pPr marL="742950" indent="-285750" defTabSz="457200">
              <a:defRPr>
                <a:solidFill>
                  <a:schemeClr val="tx1"/>
                </a:solidFill>
                <a:latin typeface="Arial Narrow" panose="020B0606020202030204" pitchFamily="34" charset="0"/>
              </a:defRPr>
            </a:lvl2pPr>
            <a:lvl3pPr marL="1143000" indent="-228600" defTabSz="457200">
              <a:defRPr>
                <a:solidFill>
                  <a:schemeClr val="tx1"/>
                </a:solidFill>
                <a:latin typeface="Arial Narrow" panose="020B0606020202030204" pitchFamily="34" charset="0"/>
              </a:defRPr>
            </a:lvl3pPr>
            <a:lvl4pPr marL="1600200" indent="-228600" defTabSz="457200">
              <a:defRPr>
                <a:solidFill>
                  <a:schemeClr val="tx1"/>
                </a:solidFill>
                <a:latin typeface="Arial Narrow" panose="020B0606020202030204" pitchFamily="34" charset="0"/>
              </a:defRPr>
            </a:lvl4pPr>
            <a:lvl5pPr marL="2057400" indent="-228600" defTabSz="457200">
              <a:defRPr>
                <a:solidFill>
                  <a:schemeClr val="tx1"/>
                </a:solidFill>
                <a:latin typeface="Arial Narrow" panose="020B0606020202030204" pitchFamily="34" charset="0"/>
              </a:defRPr>
            </a:lvl5pPr>
            <a:lvl6pPr marL="2514600" indent="-228600" defTabSz="457200" eaLnBrk="0" fontAlgn="base" hangingPunct="0">
              <a:spcBef>
                <a:spcPct val="0"/>
              </a:spcBef>
              <a:spcAft>
                <a:spcPct val="0"/>
              </a:spcAft>
              <a:defRPr>
                <a:solidFill>
                  <a:schemeClr val="tx1"/>
                </a:solidFill>
                <a:latin typeface="Arial Narrow" panose="020B0606020202030204" pitchFamily="34" charset="0"/>
              </a:defRPr>
            </a:lvl6pPr>
            <a:lvl7pPr marL="2971800" indent="-228600" defTabSz="457200" eaLnBrk="0" fontAlgn="base" hangingPunct="0">
              <a:spcBef>
                <a:spcPct val="0"/>
              </a:spcBef>
              <a:spcAft>
                <a:spcPct val="0"/>
              </a:spcAft>
              <a:defRPr>
                <a:solidFill>
                  <a:schemeClr val="tx1"/>
                </a:solidFill>
                <a:latin typeface="Arial Narrow" panose="020B0606020202030204" pitchFamily="34" charset="0"/>
              </a:defRPr>
            </a:lvl7pPr>
            <a:lvl8pPr marL="3429000" indent="-228600" defTabSz="457200" eaLnBrk="0" fontAlgn="base" hangingPunct="0">
              <a:spcBef>
                <a:spcPct val="0"/>
              </a:spcBef>
              <a:spcAft>
                <a:spcPct val="0"/>
              </a:spcAft>
              <a:defRPr>
                <a:solidFill>
                  <a:schemeClr val="tx1"/>
                </a:solidFill>
                <a:latin typeface="Arial Narrow" panose="020B0606020202030204" pitchFamily="34" charset="0"/>
              </a:defRPr>
            </a:lvl8pPr>
            <a:lvl9pPr marL="3886200" indent="-228600" defTabSz="457200" eaLnBrk="0" fontAlgn="base" hangingPunct="0">
              <a:spcBef>
                <a:spcPct val="0"/>
              </a:spcBef>
              <a:spcAft>
                <a:spcPct val="0"/>
              </a:spcAft>
              <a:defRPr>
                <a:solidFill>
                  <a:schemeClr val="tx1"/>
                </a:solidFill>
                <a:latin typeface="Arial Narrow" panose="020B0606020202030204" pitchFamily="34" charset="0"/>
              </a:defRPr>
            </a:lvl9pPr>
          </a:lstStyle>
          <a:p>
            <a:pPr>
              <a:lnSpc>
                <a:spcPct val="87000"/>
              </a:lnSpc>
              <a:buClr>
                <a:srgbClr val="000000"/>
              </a:buClr>
              <a:buSzPct val="100000"/>
              <a:buFont typeface="Arial" panose="020B0604020202020204" pitchFamily="34" charset="0"/>
              <a:buNone/>
            </a:pPr>
            <a:endParaRPr lang="en-US" altLang="en-US">
              <a:solidFill>
                <a:srgbClr val="FFFFFF"/>
              </a:solidFill>
              <a:latin typeface="Arial" panose="020B0604020202020204" pitchFamily="34" charset="0"/>
            </a:endParaRPr>
          </a:p>
        </p:txBody>
      </p:sp>
      <p:sp>
        <p:nvSpPr>
          <p:cNvPr id="20483" name="Rectangle 2"/>
          <p:cNvSpPr>
            <a:spLocks noChangeArrowheads="1"/>
          </p:cNvSpPr>
          <p:nvPr>
            <p:ph type="body"/>
          </p:nvPr>
        </p:nvSpPr>
        <p:spPr>
          <a:xfrm>
            <a:off x="685800" y="4295775"/>
            <a:ext cx="5484813" cy="4068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fld id="{568B007E-733E-4E73-86E5-8910BAD86729}" type="slidenum">
              <a:rPr lang="en-US" altLang="en-US"/>
              <a:pPr/>
              <a:t>20</a:t>
            </a:fld>
            <a:endParaRPr lang="en-US" altLang="en-US"/>
          </a:p>
        </p:txBody>
      </p:sp>
      <p:sp>
        <p:nvSpPr>
          <p:cNvPr id="59395" name="Rectangle 2"/>
          <p:cNvSpPr>
            <a:spLocks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fld id="{53C381AE-7E2D-4AEF-8E14-6709A8F88BAB}" type="slidenum">
              <a:rPr lang="en-US" altLang="en-US"/>
              <a:pPr/>
              <a:t>21</a:t>
            </a:fld>
            <a:endParaRPr lang="en-US" altLang="en-US"/>
          </a:p>
        </p:txBody>
      </p:sp>
      <p:sp>
        <p:nvSpPr>
          <p:cNvPr id="61443" name="Rectangle 2"/>
          <p:cNvSpPr>
            <a:spLocks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fld id="{2493FA2C-2045-44EC-AD0D-F9875A23B21F}" type="slidenum">
              <a:rPr lang="en-US" altLang="en-US"/>
              <a:pPr/>
              <a:t>22</a:t>
            </a:fld>
            <a:endParaRPr lang="en-US" altLang="en-US"/>
          </a:p>
        </p:txBody>
      </p:sp>
      <p:sp>
        <p:nvSpPr>
          <p:cNvPr id="63491" name="Rectangle 2"/>
          <p:cNvSpPr>
            <a:spLocks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fld id="{B5749AB0-34F3-4597-B68E-446C28305B5F}" type="slidenum">
              <a:rPr lang="en-US" altLang="en-US"/>
              <a:pPr/>
              <a:t>23</a:t>
            </a:fld>
            <a:endParaRPr lang="en-US" altLang="en-US"/>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fld id="{C02C2F0A-2B2E-4920-8D58-7324B7857AF5}" type="slidenum">
              <a:rPr lang="en-US" altLang="en-US"/>
              <a:pPr/>
              <a:t>24</a:t>
            </a:fld>
            <a:endParaRPr lang="en-US" altLang="en-US"/>
          </a:p>
        </p:txBody>
      </p:sp>
      <p:sp>
        <p:nvSpPr>
          <p:cNvPr id="67587" name="Rectangle 2"/>
          <p:cNvSpPr>
            <a:spLocks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fld id="{71110DA0-6317-4CFC-8933-F09964B1881C}" type="slidenum">
              <a:rPr lang="en-US" altLang="en-US"/>
              <a:pPr/>
              <a:t>25</a:t>
            </a:fld>
            <a:endParaRPr lang="en-US" altLang="en-US"/>
          </a:p>
        </p:txBody>
      </p:sp>
      <p:sp>
        <p:nvSpPr>
          <p:cNvPr id="69635" name="Rectangle 2"/>
          <p:cNvSpPr>
            <a:spLocks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fld id="{5F82A832-B5D9-4B80-8DB7-C772327A114A}" type="slidenum">
              <a:rPr lang="en-US" altLang="en-US"/>
              <a:pPr/>
              <a:t>26</a:t>
            </a:fld>
            <a:endParaRPr lang="en-US" altLang="en-US"/>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fld id="{94C6C888-BE13-4F32-ADEF-4402D00A8D36}" type="slidenum">
              <a:rPr lang="en-US" altLang="en-US"/>
              <a:pPr/>
              <a:t>27</a:t>
            </a:fld>
            <a:endParaRPr lang="en-US" altLang="en-US"/>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fld id="{C2F96350-F30F-46B0-B8FE-7C721F79E31D}" type="slidenum">
              <a:rPr lang="en-US" altLang="en-US"/>
              <a:pPr/>
              <a:t>28</a:t>
            </a:fld>
            <a:endParaRPr lang="en-US" altLang="en-US"/>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fld id="{2E2922D6-4C88-42B4-9BCA-136735D60E1F}" type="slidenum">
              <a:rPr lang="en-US" altLang="en-US"/>
              <a:pPr/>
              <a:t>29</a:t>
            </a:fld>
            <a:endParaRPr lang="en-US" altLang="en-US"/>
          </a:p>
        </p:txBody>
      </p:sp>
      <p:sp>
        <p:nvSpPr>
          <p:cNvPr id="77827" name="Rectangle 2"/>
          <p:cNvSpPr>
            <a:spLocks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2143125" y="687388"/>
            <a:ext cx="2571750" cy="3390900"/>
          </a:xfrm>
          <a:prstGeom prst="rect">
            <a:avLst/>
          </a:prstGeom>
          <a:solidFill>
            <a:srgbClr val="FFFFFF"/>
          </a:solidFill>
          <a:ln w="9525">
            <a:solidFill>
              <a:srgbClr val="000000"/>
            </a:solidFill>
            <a:miter lim="800000"/>
            <a:headEnd/>
            <a:tailEnd/>
          </a:ln>
        </p:spPr>
        <p:txBody>
          <a:bodyPr wrap="none" anchor="ctr"/>
          <a:lstStyle>
            <a:lvl1pPr defTabSz="457200">
              <a:defRPr>
                <a:solidFill>
                  <a:schemeClr val="tx1"/>
                </a:solidFill>
                <a:latin typeface="Arial Narrow" panose="020B0606020202030204" pitchFamily="34" charset="0"/>
              </a:defRPr>
            </a:lvl1pPr>
            <a:lvl2pPr marL="742950" indent="-285750" defTabSz="457200">
              <a:defRPr>
                <a:solidFill>
                  <a:schemeClr val="tx1"/>
                </a:solidFill>
                <a:latin typeface="Arial Narrow" panose="020B0606020202030204" pitchFamily="34" charset="0"/>
              </a:defRPr>
            </a:lvl2pPr>
            <a:lvl3pPr marL="1143000" indent="-228600" defTabSz="457200">
              <a:defRPr>
                <a:solidFill>
                  <a:schemeClr val="tx1"/>
                </a:solidFill>
                <a:latin typeface="Arial Narrow" panose="020B0606020202030204" pitchFamily="34" charset="0"/>
              </a:defRPr>
            </a:lvl3pPr>
            <a:lvl4pPr marL="1600200" indent="-228600" defTabSz="457200">
              <a:defRPr>
                <a:solidFill>
                  <a:schemeClr val="tx1"/>
                </a:solidFill>
                <a:latin typeface="Arial Narrow" panose="020B0606020202030204" pitchFamily="34" charset="0"/>
              </a:defRPr>
            </a:lvl4pPr>
            <a:lvl5pPr marL="2057400" indent="-228600" defTabSz="457200">
              <a:defRPr>
                <a:solidFill>
                  <a:schemeClr val="tx1"/>
                </a:solidFill>
                <a:latin typeface="Arial Narrow" panose="020B0606020202030204" pitchFamily="34" charset="0"/>
              </a:defRPr>
            </a:lvl5pPr>
            <a:lvl6pPr marL="2514600" indent="-228600" defTabSz="457200" eaLnBrk="0" fontAlgn="base" hangingPunct="0">
              <a:spcBef>
                <a:spcPct val="0"/>
              </a:spcBef>
              <a:spcAft>
                <a:spcPct val="0"/>
              </a:spcAft>
              <a:defRPr>
                <a:solidFill>
                  <a:schemeClr val="tx1"/>
                </a:solidFill>
                <a:latin typeface="Arial Narrow" panose="020B0606020202030204" pitchFamily="34" charset="0"/>
              </a:defRPr>
            </a:lvl6pPr>
            <a:lvl7pPr marL="2971800" indent="-228600" defTabSz="457200" eaLnBrk="0" fontAlgn="base" hangingPunct="0">
              <a:spcBef>
                <a:spcPct val="0"/>
              </a:spcBef>
              <a:spcAft>
                <a:spcPct val="0"/>
              </a:spcAft>
              <a:defRPr>
                <a:solidFill>
                  <a:schemeClr val="tx1"/>
                </a:solidFill>
                <a:latin typeface="Arial Narrow" panose="020B0606020202030204" pitchFamily="34" charset="0"/>
              </a:defRPr>
            </a:lvl7pPr>
            <a:lvl8pPr marL="3429000" indent="-228600" defTabSz="457200" eaLnBrk="0" fontAlgn="base" hangingPunct="0">
              <a:spcBef>
                <a:spcPct val="0"/>
              </a:spcBef>
              <a:spcAft>
                <a:spcPct val="0"/>
              </a:spcAft>
              <a:defRPr>
                <a:solidFill>
                  <a:schemeClr val="tx1"/>
                </a:solidFill>
                <a:latin typeface="Arial Narrow" panose="020B0606020202030204" pitchFamily="34" charset="0"/>
              </a:defRPr>
            </a:lvl8pPr>
            <a:lvl9pPr marL="3886200" indent="-228600" defTabSz="457200" eaLnBrk="0" fontAlgn="base" hangingPunct="0">
              <a:spcBef>
                <a:spcPct val="0"/>
              </a:spcBef>
              <a:spcAft>
                <a:spcPct val="0"/>
              </a:spcAft>
              <a:defRPr>
                <a:solidFill>
                  <a:schemeClr val="tx1"/>
                </a:solidFill>
                <a:latin typeface="Arial Narrow" panose="020B0606020202030204" pitchFamily="34" charset="0"/>
              </a:defRPr>
            </a:lvl9pPr>
          </a:lstStyle>
          <a:p>
            <a:pPr>
              <a:lnSpc>
                <a:spcPct val="87000"/>
              </a:lnSpc>
              <a:buClr>
                <a:srgbClr val="000000"/>
              </a:buClr>
              <a:buSzPct val="100000"/>
              <a:buFont typeface="Arial" panose="020B0604020202020204" pitchFamily="34" charset="0"/>
              <a:buNone/>
            </a:pPr>
            <a:endParaRPr lang="en-US" altLang="en-US">
              <a:solidFill>
                <a:srgbClr val="FFFFFF"/>
              </a:solidFill>
              <a:latin typeface="Arial" panose="020B0604020202020204" pitchFamily="34" charset="0"/>
            </a:endParaRPr>
          </a:p>
        </p:txBody>
      </p:sp>
      <p:sp>
        <p:nvSpPr>
          <p:cNvPr id="22531" name="Rectangle 2"/>
          <p:cNvSpPr>
            <a:spLocks noChangeArrowheads="1"/>
          </p:cNvSpPr>
          <p:nvPr>
            <p:ph type="body"/>
          </p:nvPr>
        </p:nvSpPr>
        <p:spPr>
          <a:xfrm>
            <a:off x="685800" y="4295775"/>
            <a:ext cx="5484813" cy="4068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fld id="{B55203DF-E431-452D-95E1-88329F94D285}" type="slidenum">
              <a:rPr lang="en-US" altLang="en-US"/>
              <a:pPr/>
              <a:t>30</a:t>
            </a:fld>
            <a:endParaRPr lang="en-US" altLang="en-US"/>
          </a:p>
        </p:txBody>
      </p:sp>
      <p:sp>
        <p:nvSpPr>
          <p:cNvPr id="79875" name="Rectangle 2"/>
          <p:cNvSpPr>
            <a:spLocks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xfrm>
            <a:off x="1176338" y="684213"/>
            <a:ext cx="4505325" cy="3378200"/>
          </a:xfrm>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fld id="{D292BCFD-930C-4BE8-9EEA-B346B3677ACC}" type="slidenum">
              <a:rPr lang="en-US" altLang="en-US"/>
              <a:pPr/>
              <a:t>4</a:t>
            </a:fld>
            <a:endParaRPr lang="en-US" altLang="en-US"/>
          </a:p>
        </p:txBody>
      </p:sp>
      <p:sp>
        <p:nvSpPr>
          <p:cNvPr id="26627" name="Rectangle 2"/>
          <p:cNvSpPr>
            <a:spLocks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fld id="{4620107A-6E8C-49BA-95BE-03D513C8D0D4}" type="slidenum">
              <a:rPr lang="en-US" altLang="en-US"/>
              <a:pPr/>
              <a:t>5</a:t>
            </a:fld>
            <a:endParaRPr lang="en-US" altLang="en-US"/>
          </a:p>
        </p:txBody>
      </p:sp>
      <p:sp>
        <p:nvSpPr>
          <p:cNvPr id="28675" name="Rectangle 2"/>
          <p:cNvSpPr>
            <a:spLocks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fld id="{A0B766C6-7245-4A50-9E15-BF7EAD2CDF2B}" type="slidenum">
              <a:rPr lang="en-US" altLang="en-US"/>
              <a:pPr/>
              <a:t>6</a:t>
            </a:fld>
            <a:endParaRPr lang="en-US" altLang="en-US"/>
          </a:p>
        </p:txBody>
      </p:sp>
      <p:sp>
        <p:nvSpPr>
          <p:cNvPr id="30723" name="Rectangle 2"/>
          <p:cNvSpPr>
            <a:spLocks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fld id="{200F2E55-0FE3-42DB-A422-A666F8561728}" type="slidenum">
              <a:rPr lang="en-US" altLang="en-US"/>
              <a:pPr/>
              <a:t>7</a:t>
            </a:fld>
            <a:endParaRPr lang="en-US" altLang="en-US"/>
          </a:p>
        </p:txBody>
      </p:sp>
      <p:sp>
        <p:nvSpPr>
          <p:cNvPr id="32771" name="Rectangle 2"/>
          <p:cNvSpPr>
            <a:spLocks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fld id="{83CC0281-A80D-489F-901F-E69F6EC5FFE2}" type="slidenum">
              <a:rPr lang="en-US" altLang="en-US"/>
              <a:pPr/>
              <a:t>8</a:t>
            </a:fld>
            <a:endParaRPr lang="en-US" altLang="en-US"/>
          </a:p>
        </p:txBody>
      </p:sp>
      <p:sp>
        <p:nvSpPr>
          <p:cNvPr id="34819" name="Rectangle 2"/>
          <p:cNvSpPr>
            <a:spLocks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eaLnBrk="0" fontAlgn="base" hangingPunct="0">
              <a:spcBef>
                <a:spcPct val="0"/>
              </a:spcBef>
              <a:spcAft>
                <a:spcPct val="0"/>
              </a:spcAft>
              <a:defRPr>
                <a:solidFill>
                  <a:schemeClr val="tx1"/>
                </a:solidFill>
                <a:latin typeface="Arial Narrow" panose="020B0606020202030204" pitchFamily="34" charset="0"/>
              </a:defRPr>
            </a:lvl6pPr>
            <a:lvl7pPr marL="2971800" indent="-228600" eaLnBrk="0" fontAlgn="base" hangingPunct="0">
              <a:spcBef>
                <a:spcPct val="0"/>
              </a:spcBef>
              <a:spcAft>
                <a:spcPct val="0"/>
              </a:spcAft>
              <a:defRPr>
                <a:solidFill>
                  <a:schemeClr val="tx1"/>
                </a:solidFill>
                <a:latin typeface="Arial Narrow" panose="020B0606020202030204" pitchFamily="34" charset="0"/>
              </a:defRPr>
            </a:lvl7pPr>
            <a:lvl8pPr marL="3429000" indent="-228600" eaLnBrk="0" fontAlgn="base" hangingPunct="0">
              <a:spcBef>
                <a:spcPct val="0"/>
              </a:spcBef>
              <a:spcAft>
                <a:spcPct val="0"/>
              </a:spcAft>
              <a:defRPr>
                <a:solidFill>
                  <a:schemeClr val="tx1"/>
                </a:solidFill>
                <a:latin typeface="Arial Narrow" panose="020B0606020202030204" pitchFamily="34" charset="0"/>
              </a:defRPr>
            </a:lvl8pPr>
            <a:lvl9pPr marL="3886200" indent="-228600" eaLnBrk="0" fontAlgn="base" hangingPunct="0">
              <a:spcBef>
                <a:spcPct val="0"/>
              </a:spcBef>
              <a:spcAft>
                <a:spcPct val="0"/>
              </a:spcAft>
              <a:defRPr>
                <a:solidFill>
                  <a:schemeClr val="tx1"/>
                </a:solidFill>
                <a:latin typeface="Arial Narrow" panose="020B0606020202030204" pitchFamily="34" charset="0"/>
              </a:defRPr>
            </a:lvl9pPr>
          </a:lstStyle>
          <a:p>
            <a:fld id="{137FD30E-FE13-4750-8805-5E572C5B79DD}" type="slidenum">
              <a:rPr lang="en-US" altLang="en-US"/>
              <a:pPr/>
              <a:t>9</a:t>
            </a:fld>
            <a:endParaRPr lang="en-US" altLang="en-US"/>
          </a:p>
        </p:txBody>
      </p:sp>
      <p:sp>
        <p:nvSpPr>
          <p:cNvPr id="36867" name="Rectangle 2"/>
          <p:cNvSpPr>
            <a:spLocks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FE8610-5E7F-4FDE-8C27-238D621B380D}" type="slidenum">
              <a:rPr lang="en-US" altLang="en-US"/>
              <a:pPr>
                <a:defRPr/>
              </a:pPr>
              <a:t>‹#›</a:t>
            </a:fld>
            <a:endParaRPr lang="en-US" altLang="en-US"/>
          </a:p>
        </p:txBody>
      </p:sp>
    </p:spTree>
    <p:extLst>
      <p:ext uri="{BB962C8B-B14F-4D97-AF65-F5344CB8AC3E}">
        <p14:creationId xmlns:p14="http://schemas.microsoft.com/office/powerpoint/2010/main" val="38129566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5F4681-53AE-49DC-9BFE-F433CBDB6A3C}" type="slidenum">
              <a:rPr lang="en-US" altLang="en-US"/>
              <a:pPr>
                <a:defRPr/>
              </a:pPr>
              <a:t>‹#›</a:t>
            </a:fld>
            <a:endParaRPr lang="en-US" altLang="en-US"/>
          </a:p>
        </p:txBody>
      </p:sp>
    </p:spTree>
    <p:extLst>
      <p:ext uri="{BB962C8B-B14F-4D97-AF65-F5344CB8AC3E}">
        <p14:creationId xmlns:p14="http://schemas.microsoft.com/office/powerpoint/2010/main" val="379829175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609600"/>
            <a:ext cx="200025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09600"/>
            <a:ext cx="584835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4FDE6E-B02C-402E-9F61-0DAA3A058FB1}" type="slidenum">
              <a:rPr lang="en-US" altLang="en-US"/>
              <a:pPr>
                <a:defRPr/>
              </a:pPr>
              <a:t>‹#›</a:t>
            </a:fld>
            <a:endParaRPr lang="en-US" altLang="en-US"/>
          </a:p>
        </p:txBody>
      </p:sp>
    </p:spTree>
    <p:extLst>
      <p:ext uri="{BB962C8B-B14F-4D97-AF65-F5344CB8AC3E}">
        <p14:creationId xmlns:p14="http://schemas.microsoft.com/office/powerpoint/2010/main" val="277980722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70839825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398616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9262411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1932782"/>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969189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40481201"/>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7953666"/>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5140613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BF4B74-BA99-45B6-B165-9355A2DB387D}" type="slidenum">
              <a:rPr lang="en-US" altLang="en-US"/>
              <a:pPr>
                <a:defRPr/>
              </a:pPr>
              <a:t>‹#›</a:t>
            </a:fld>
            <a:endParaRPr lang="en-US" altLang="en-US"/>
          </a:p>
        </p:txBody>
      </p:sp>
    </p:spTree>
    <p:extLst>
      <p:ext uri="{BB962C8B-B14F-4D97-AF65-F5344CB8AC3E}">
        <p14:creationId xmlns:p14="http://schemas.microsoft.com/office/powerpoint/2010/main" val="1977136543"/>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08831693"/>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4414027"/>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7616981"/>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
          <p:cNvSpPr>
            <a:spLocks noGrp="1" noChangeArrowheads="1"/>
          </p:cNvSpPr>
          <p:nvPr>
            <p:ph type="ftr" idx="10"/>
          </p:nvPr>
        </p:nvSpPr>
        <p:spPr/>
        <p:txBody>
          <a:bodyPr/>
          <a:lstStyle>
            <a:lvl1pPr>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latin typeface="Arial Narrow" pitchFamily="34" charset="0"/>
              </a:defRPr>
            </a:lvl1pPr>
          </a:lstStyle>
          <a:p>
            <a:pPr>
              <a:defRPr/>
            </a:pPr>
            <a:endParaRPr lang="en-GB"/>
          </a:p>
        </p:txBody>
      </p:sp>
      <p:sp>
        <p:nvSpPr>
          <p:cNvPr id="5" name="Rectangle 2"/>
          <p:cNvSpPr>
            <a:spLocks noGrp="1" noChangeArrowheads="1"/>
          </p:cNvSpPr>
          <p:nvPr>
            <p:ph type="sldNum" idx="11"/>
          </p:nvPr>
        </p:nvSpPr>
        <p:spPr/>
        <p:txBody>
          <a:bodyPr/>
          <a:lstStyle>
            <a:lvl1pPr>
              <a:buClrTx/>
              <a:buSz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mtClean="0"/>
            </a:lvl1pPr>
          </a:lstStyle>
          <a:p>
            <a:pPr>
              <a:defRPr/>
            </a:pPr>
            <a:fld id="{11743929-F475-429F-8F67-BED90CF39080}" type="slidenum">
              <a:rPr lang="en-GB" altLang="en-US"/>
              <a:pPr>
                <a:defRPr/>
              </a:pPr>
              <a:t>‹#›</a:t>
            </a:fld>
            <a:endParaRPr lang="en-GB" altLang="en-US"/>
          </a:p>
        </p:txBody>
      </p:sp>
      <p:sp>
        <p:nvSpPr>
          <p:cNvPr id="6" name="Rectangle 15"/>
          <p:cNvSpPr>
            <a:spLocks noGrp="1" noChangeArrowheads="1"/>
          </p:cNvSpPr>
          <p:nvPr>
            <p:ph type="dt" idx="12"/>
          </p:nvPr>
        </p:nvSpPr>
        <p:spPr/>
        <p:txBody>
          <a:bodyPr/>
          <a:lstStyle>
            <a:lvl1pPr>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latin typeface="Arial Narrow" pitchFamily="34" charset="0"/>
              </a:defRPr>
            </a:lvl1pPr>
          </a:lstStyle>
          <a:p>
            <a:pPr>
              <a:defRPr/>
            </a:pPr>
            <a:endParaRPr lang="en-GB"/>
          </a:p>
        </p:txBody>
      </p:sp>
    </p:spTree>
    <p:extLst>
      <p:ext uri="{BB962C8B-B14F-4D97-AF65-F5344CB8AC3E}">
        <p14:creationId xmlns:p14="http://schemas.microsoft.com/office/powerpoint/2010/main" val="11155738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
          <p:cNvSpPr>
            <a:spLocks noGrp="1" noChangeArrowheads="1"/>
          </p:cNvSpPr>
          <p:nvPr>
            <p:ph type="ftr" idx="10"/>
          </p:nvPr>
        </p:nvSpPr>
        <p:spPr/>
        <p:txBody>
          <a:bodyPr/>
          <a:lstStyle>
            <a:lvl1pPr>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latin typeface="Arial Narrow" pitchFamily="34" charset="0"/>
              </a:defRPr>
            </a:lvl1pPr>
          </a:lstStyle>
          <a:p>
            <a:pPr>
              <a:defRPr/>
            </a:pPr>
            <a:endParaRPr lang="en-GB"/>
          </a:p>
        </p:txBody>
      </p:sp>
      <p:sp>
        <p:nvSpPr>
          <p:cNvPr id="5" name="Rectangle 2"/>
          <p:cNvSpPr>
            <a:spLocks noGrp="1" noChangeArrowheads="1"/>
          </p:cNvSpPr>
          <p:nvPr>
            <p:ph type="sldNum" idx="11"/>
          </p:nvPr>
        </p:nvSpPr>
        <p:spPr/>
        <p:txBody>
          <a:bodyPr/>
          <a:lstStyle>
            <a:lvl1pPr>
              <a:buClrTx/>
              <a:buSz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mtClean="0"/>
            </a:lvl1pPr>
          </a:lstStyle>
          <a:p>
            <a:pPr>
              <a:defRPr/>
            </a:pPr>
            <a:fld id="{AADFD4FE-6CB1-4B10-A37D-F18864B0E049}" type="slidenum">
              <a:rPr lang="en-GB" altLang="en-US"/>
              <a:pPr>
                <a:defRPr/>
              </a:pPr>
              <a:t>‹#›</a:t>
            </a:fld>
            <a:endParaRPr lang="en-GB" altLang="en-US"/>
          </a:p>
        </p:txBody>
      </p:sp>
      <p:sp>
        <p:nvSpPr>
          <p:cNvPr id="6" name="Rectangle 15"/>
          <p:cNvSpPr>
            <a:spLocks noGrp="1" noChangeArrowheads="1"/>
          </p:cNvSpPr>
          <p:nvPr>
            <p:ph type="dt" idx="12"/>
          </p:nvPr>
        </p:nvSpPr>
        <p:spPr/>
        <p:txBody>
          <a:bodyPr/>
          <a:lstStyle>
            <a:lvl1pPr>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latin typeface="Arial Narrow" pitchFamily="34" charset="0"/>
              </a:defRPr>
            </a:lvl1pPr>
          </a:lstStyle>
          <a:p>
            <a:pPr>
              <a:defRPr/>
            </a:pPr>
            <a:endParaRPr lang="en-GB"/>
          </a:p>
        </p:txBody>
      </p:sp>
    </p:spTree>
    <p:extLst>
      <p:ext uri="{BB962C8B-B14F-4D97-AF65-F5344CB8AC3E}">
        <p14:creationId xmlns:p14="http://schemas.microsoft.com/office/powerpoint/2010/main" val="13983858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
          <p:cNvSpPr>
            <a:spLocks noGrp="1" noChangeArrowheads="1"/>
          </p:cNvSpPr>
          <p:nvPr>
            <p:ph type="ftr" idx="10"/>
          </p:nvPr>
        </p:nvSpPr>
        <p:spPr/>
        <p:txBody>
          <a:bodyPr/>
          <a:lstStyle>
            <a:lvl1pPr>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latin typeface="Arial Narrow" pitchFamily="34" charset="0"/>
              </a:defRPr>
            </a:lvl1pPr>
          </a:lstStyle>
          <a:p>
            <a:pPr>
              <a:defRPr/>
            </a:pPr>
            <a:endParaRPr lang="en-GB"/>
          </a:p>
        </p:txBody>
      </p:sp>
      <p:sp>
        <p:nvSpPr>
          <p:cNvPr id="5" name="Rectangle 2"/>
          <p:cNvSpPr>
            <a:spLocks noGrp="1" noChangeArrowheads="1"/>
          </p:cNvSpPr>
          <p:nvPr>
            <p:ph type="sldNum" idx="11"/>
          </p:nvPr>
        </p:nvSpPr>
        <p:spPr/>
        <p:txBody>
          <a:bodyPr/>
          <a:lstStyle>
            <a:lvl1pPr>
              <a:buClrTx/>
              <a:buSz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mtClean="0"/>
            </a:lvl1pPr>
          </a:lstStyle>
          <a:p>
            <a:pPr>
              <a:defRPr/>
            </a:pPr>
            <a:fld id="{F7FB01A1-6A8E-4914-894E-F3A23F3BD90C}" type="slidenum">
              <a:rPr lang="en-GB" altLang="en-US"/>
              <a:pPr>
                <a:defRPr/>
              </a:pPr>
              <a:t>‹#›</a:t>
            </a:fld>
            <a:endParaRPr lang="en-GB" altLang="en-US"/>
          </a:p>
        </p:txBody>
      </p:sp>
      <p:sp>
        <p:nvSpPr>
          <p:cNvPr id="6" name="Rectangle 15"/>
          <p:cNvSpPr>
            <a:spLocks noGrp="1" noChangeArrowheads="1"/>
          </p:cNvSpPr>
          <p:nvPr>
            <p:ph type="dt" idx="12"/>
          </p:nvPr>
        </p:nvSpPr>
        <p:spPr/>
        <p:txBody>
          <a:bodyPr/>
          <a:lstStyle>
            <a:lvl1pPr>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latin typeface="Arial Narrow" pitchFamily="34" charset="0"/>
              </a:defRPr>
            </a:lvl1pPr>
          </a:lstStyle>
          <a:p>
            <a:pPr>
              <a:defRPr/>
            </a:pPr>
            <a:endParaRPr lang="en-GB"/>
          </a:p>
        </p:txBody>
      </p:sp>
    </p:spTree>
    <p:extLst>
      <p:ext uri="{BB962C8B-B14F-4D97-AF65-F5344CB8AC3E}">
        <p14:creationId xmlns:p14="http://schemas.microsoft.com/office/powerpoint/2010/main" val="21984568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7013" cy="3884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981200"/>
            <a:ext cx="4037012" cy="3884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
          <p:cNvSpPr>
            <a:spLocks noGrp="1" noChangeArrowheads="1"/>
          </p:cNvSpPr>
          <p:nvPr>
            <p:ph type="ftr" idx="10"/>
          </p:nvPr>
        </p:nvSpPr>
        <p:spPr/>
        <p:txBody>
          <a:bodyPr/>
          <a:lstStyle>
            <a:lvl1pPr>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latin typeface="Arial Narrow" pitchFamily="34" charset="0"/>
              </a:defRPr>
            </a:lvl1pPr>
          </a:lstStyle>
          <a:p>
            <a:pPr>
              <a:defRPr/>
            </a:pPr>
            <a:endParaRPr lang="en-GB"/>
          </a:p>
        </p:txBody>
      </p:sp>
      <p:sp>
        <p:nvSpPr>
          <p:cNvPr id="6" name="Rectangle 2"/>
          <p:cNvSpPr>
            <a:spLocks noGrp="1" noChangeArrowheads="1"/>
          </p:cNvSpPr>
          <p:nvPr>
            <p:ph type="sldNum" idx="11"/>
          </p:nvPr>
        </p:nvSpPr>
        <p:spPr/>
        <p:txBody>
          <a:bodyPr/>
          <a:lstStyle>
            <a:lvl1pPr>
              <a:buClrTx/>
              <a:buSz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mtClean="0"/>
            </a:lvl1pPr>
          </a:lstStyle>
          <a:p>
            <a:pPr>
              <a:defRPr/>
            </a:pPr>
            <a:fld id="{A5C9519F-E971-42ED-AAAE-9A1B1F76F25C}" type="slidenum">
              <a:rPr lang="en-GB" altLang="en-US"/>
              <a:pPr>
                <a:defRPr/>
              </a:pPr>
              <a:t>‹#›</a:t>
            </a:fld>
            <a:endParaRPr lang="en-GB" altLang="en-US"/>
          </a:p>
        </p:txBody>
      </p:sp>
      <p:sp>
        <p:nvSpPr>
          <p:cNvPr id="7" name="Rectangle 15"/>
          <p:cNvSpPr>
            <a:spLocks noGrp="1" noChangeArrowheads="1"/>
          </p:cNvSpPr>
          <p:nvPr>
            <p:ph type="dt" idx="12"/>
          </p:nvPr>
        </p:nvSpPr>
        <p:spPr/>
        <p:txBody>
          <a:bodyPr/>
          <a:lstStyle>
            <a:lvl1pPr>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latin typeface="Arial Narrow" pitchFamily="34" charset="0"/>
              </a:defRPr>
            </a:lvl1pPr>
          </a:lstStyle>
          <a:p>
            <a:pPr>
              <a:defRPr/>
            </a:pPr>
            <a:endParaRPr lang="en-GB"/>
          </a:p>
        </p:txBody>
      </p:sp>
    </p:spTree>
    <p:extLst>
      <p:ext uri="{BB962C8B-B14F-4D97-AF65-F5344CB8AC3E}">
        <p14:creationId xmlns:p14="http://schemas.microsoft.com/office/powerpoint/2010/main" val="36964696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
          <p:cNvSpPr>
            <a:spLocks noGrp="1" noChangeArrowheads="1"/>
          </p:cNvSpPr>
          <p:nvPr>
            <p:ph type="ftr" idx="10"/>
          </p:nvPr>
        </p:nvSpPr>
        <p:spPr/>
        <p:txBody>
          <a:bodyPr/>
          <a:lstStyle>
            <a:lvl1pPr>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latin typeface="Arial Narrow" pitchFamily="34" charset="0"/>
              </a:defRPr>
            </a:lvl1pPr>
          </a:lstStyle>
          <a:p>
            <a:pPr>
              <a:defRPr/>
            </a:pPr>
            <a:endParaRPr lang="en-GB"/>
          </a:p>
        </p:txBody>
      </p:sp>
      <p:sp>
        <p:nvSpPr>
          <p:cNvPr id="8" name="Rectangle 2"/>
          <p:cNvSpPr>
            <a:spLocks noGrp="1" noChangeArrowheads="1"/>
          </p:cNvSpPr>
          <p:nvPr>
            <p:ph type="sldNum" idx="11"/>
          </p:nvPr>
        </p:nvSpPr>
        <p:spPr/>
        <p:txBody>
          <a:bodyPr/>
          <a:lstStyle>
            <a:lvl1pPr>
              <a:buClrTx/>
              <a:buSz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mtClean="0"/>
            </a:lvl1pPr>
          </a:lstStyle>
          <a:p>
            <a:pPr>
              <a:defRPr/>
            </a:pPr>
            <a:fld id="{2E6B75FC-3597-45E0-A970-303A42869AB6}" type="slidenum">
              <a:rPr lang="en-GB" altLang="en-US"/>
              <a:pPr>
                <a:defRPr/>
              </a:pPr>
              <a:t>‹#›</a:t>
            </a:fld>
            <a:endParaRPr lang="en-GB" altLang="en-US"/>
          </a:p>
        </p:txBody>
      </p:sp>
      <p:sp>
        <p:nvSpPr>
          <p:cNvPr id="9" name="Rectangle 15"/>
          <p:cNvSpPr>
            <a:spLocks noGrp="1" noChangeArrowheads="1"/>
          </p:cNvSpPr>
          <p:nvPr>
            <p:ph type="dt" idx="12"/>
          </p:nvPr>
        </p:nvSpPr>
        <p:spPr/>
        <p:txBody>
          <a:bodyPr/>
          <a:lstStyle>
            <a:lvl1pPr>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latin typeface="Arial Narrow" pitchFamily="34" charset="0"/>
              </a:defRPr>
            </a:lvl1pPr>
          </a:lstStyle>
          <a:p>
            <a:pPr>
              <a:defRPr/>
            </a:pPr>
            <a:endParaRPr lang="en-GB"/>
          </a:p>
        </p:txBody>
      </p:sp>
    </p:spTree>
    <p:extLst>
      <p:ext uri="{BB962C8B-B14F-4D97-AF65-F5344CB8AC3E}">
        <p14:creationId xmlns:p14="http://schemas.microsoft.com/office/powerpoint/2010/main" val="30220923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
          <p:cNvSpPr>
            <a:spLocks noGrp="1" noChangeArrowheads="1"/>
          </p:cNvSpPr>
          <p:nvPr>
            <p:ph type="ftr" idx="10"/>
          </p:nvPr>
        </p:nvSpPr>
        <p:spPr/>
        <p:txBody>
          <a:bodyPr/>
          <a:lstStyle>
            <a:lvl1pPr>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latin typeface="Arial Narrow" pitchFamily="34" charset="0"/>
              </a:defRPr>
            </a:lvl1pPr>
          </a:lstStyle>
          <a:p>
            <a:pPr>
              <a:defRPr/>
            </a:pPr>
            <a:endParaRPr lang="en-GB"/>
          </a:p>
        </p:txBody>
      </p:sp>
      <p:sp>
        <p:nvSpPr>
          <p:cNvPr id="4" name="Rectangle 2"/>
          <p:cNvSpPr>
            <a:spLocks noGrp="1" noChangeArrowheads="1"/>
          </p:cNvSpPr>
          <p:nvPr>
            <p:ph type="sldNum" idx="11"/>
          </p:nvPr>
        </p:nvSpPr>
        <p:spPr/>
        <p:txBody>
          <a:bodyPr/>
          <a:lstStyle>
            <a:lvl1pPr>
              <a:buClrTx/>
              <a:buSz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mtClean="0"/>
            </a:lvl1pPr>
          </a:lstStyle>
          <a:p>
            <a:pPr>
              <a:defRPr/>
            </a:pPr>
            <a:fld id="{C1701CDF-DC37-4936-B4C5-A2BC9089066E}" type="slidenum">
              <a:rPr lang="en-GB" altLang="en-US"/>
              <a:pPr>
                <a:defRPr/>
              </a:pPr>
              <a:t>‹#›</a:t>
            </a:fld>
            <a:endParaRPr lang="en-GB" altLang="en-US"/>
          </a:p>
        </p:txBody>
      </p:sp>
      <p:sp>
        <p:nvSpPr>
          <p:cNvPr id="5" name="Rectangle 15"/>
          <p:cNvSpPr>
            <a:spLocks noGrp="1" noChangeArrowheads="1"/>
          </p:cNvSpPr>
          <p:nvPr>
            <p:ph type="dt" idx="12"/>
          </p:nvPr>
        </p:nvSpPr>
        <p:spPr/>
        <p:txBody>
          <a:bodyPr/>
          <a:lstStyle>
            <a:lvl1pPr>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latin typeface="Arial Narrow" pitchFamily="34" charset="0"/>
              </a:defRPr>
            </a:lvl1pPr>
          </a:lstStyle>
          <a:p>
            <a:pPr>
              <a:defRPr/>
            </a:pPr>
            <a:endParaRPr lang="en-GB"/>
          </a:p>
        </p:txBody>
      </p:sp>
    </p:spTree>
    <p:extLst>
      <p:ext uri="{BB962C8B-B14F-4D97-AF65-F5344CB8AC3E}">
        <p14:creationId xmlns:p14="http://schemas.microsoft.com/office/powerpoint/2010/main" val="8031968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noChangeArrowheads="1"/>
          </p:cNvSpPr>
          <p:nvPr>
            <p:ph type="ftr" idx="10"/>
          </p:nvPr>
        </p:nvSpPr>
        <p:spPr/>
        <p:txBody>
          <a:bodyPr/>
          <a:lstStyle>
            <a:lvl1pPr>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latin typeface="Arial Narrow" pitchFamily="34" charset="0"/>
              </a:defRPr>
            </a:lvl1pPr>
          </a:lstStyle>
          <a:p>
            <a:pPr>
              <a:defRPr/>
            </a:pPr>
            <a:endParaRPr lang="en-GB"/>
          </a:p>
        </p:txBody>
      </p:sp>
      <p:sp>
        <p:nvSpPr>
          <p:cNvPr id="3" name="Slide Number Placeholder 2"/>
          <p:cNvSpPr>
            <a:spLocks noGrp="1" noChangeArrowheads="1"/>
          </p:cNvSpPr>
          <p:nvPr>
            <p:ph type="sldNum" idx="11"/>
          </p:nvPr>
        </p:nvSpPr>
        <p:spPr/>
        <p:txBody>
          <a:bodyPr/>
          <a:lstStyle>
            <a:lvl1pPr>
              <a:buClrTx/>
              <a:buSz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mtClean="0"/>
            </a:lvl1pPr>
          </a:lstStyle>
          <a:p>
            <a:pPr>
              <a:defRPr/>
            </a:pPr>
            <a:fld id="{0606AED4-FA2E-4070-B1AC-860A1356D293}" type="slidenum">
              <a:rPr lang="en-GB" altLang="en-US"/>
              <a:pPr>
                <a:defRPr/>
              </a:pPr>
              <a:t>‹#›</a:t>
            </a:fld>
            <a:endParaRPr lang="en-GB" altLang="en-US"/>
          </a:p>
        </p:txBody>
      </p:sp>
      <p:sp>
        <p:nvSpPr>
          <p:cNvPr id="4" name="Rectangle 15"/>
          <p:cNvSpPr>
            <a:spLocks noGrp="1" noChangeArrowheads="1"/>
          </p:cNvSpPr>
          <p:nvPr>
            <p:ph type="dt" idx="12"/>
          </p:nvPr>
        </p:nvSpPr>
        <p:spPr/>
        <p:txBody>
          <a:bodyPr/>
          <a:lstStyle>
            <a:lvl1pPr>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latin typeface="Arial Narrow" pitchFamily="34" charset="0"/>
              </a:defRPr>
            </a:lvl1pPr>
          </a:lstStyle>
          <a:p>
            <a:pPr>
              <a:defRPr/>
            </a:pPr>
            <a:endParaRPr lang="en-GB"/>
          </a:p>
        </p:txBody>
      </p:sp>
    </p:spTree>
    <p:extLst>
      <p:ext uri="{BB962C8B-B14F-4D97-AF65-F5344CB8AC3E}">
        <p14:creationId xmlns:p14="http://schemas.microsoft.com/office/powerpoint/2010/main" val="238412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778129-487B-44F6-88D2-5907D193CE16}" type="slidenum">
              <a:rPr lang="en-US" altLang="en-US"/>
              <a:pPr>
                <a:defRPr/>
              </a:pPr>
              <a:t>‹#›</a:t>
            </a:fld>
            <a:endParaRPr lang="en-US" altLang="en-US"/>
          </a:p>
        </p:txBody>
      </p:sp>
    </p:spTree>
    <p:extLst>
      <p:ext uri="{BB962C8B-B14F-4D97-AF65-F5344CB8AC3E}">
        <p14:creationId xmlns:p14="http://schemas.microsoft.com/office/powerpoint/2010/main" val="279810718"/>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
          <p:cNvSpPr>
            <a:spLocks noGrp="1" noChangeArrowheads="1"/>
          </p:cNvSpPr>
          <p:nvPr>
            <p:ph type="ftr" idx="10"/>
          </p:nvPr>
        </p:nvSpPr>
        <p:spPr/>
        <p:txBody>
          <a:bodyPr/>
          <a:lstStyle>
            <a:lvl1pPr>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latin typeface="Arial Narrow" pitchFamily="34" charset="0"/>
              </a:defRPr>
            </a:lvl1pPr>
          </a:lstStyle>
          <a:p>
            <a:pPr>
              <a:defRPr/>
            </a:pPr>
            <a:endParaRPr lang="en-GB"/>
          </a:p>
        </p:txBody>
      </p:sp>
      <p:sp>
        <p:nvSpPr>
          <p:cNvPr id="6" name="Rectangle 2"/>
          <p:cNvSpPr>
            <a:spLocks noGrp="1" noChangeArrowheads="1"/>
          </p:cNvSpPr>
          <p:nvPr>
            <p:ph type="sldNum" idx="11"/>
          </p:nvPr>
        </p:nvSpPr>
        <p:spPr/>
        <p:txBody>
          <a:bodyPr/>
          <a:lstStyle>
            <a:lvl1pPr>
              <a:buClrTx/>
              <a:buSz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mtClean="0"/>
            </a:lvl1pPr>
          </a:lstStyle>
          <a:p>
            <a:pPr>
              <a:defRPr/>
            </a:pPr>
            <a:fld id="{09E74226-90AD-4522-A61E-FA745E03EF25}" type="slidenum">
              <a:rPr lang="en-GB" altLang="en-US"/>
              <a:pPr>
                <a:defRPr/>
              </a:pPr>
              <a:t>‹#›</a:t>
            </a:fld>
            <a:endParaRPr lang="en-GB" altLang="en-US"/>
          </a:p>
        </p:txBody>
      </p:sp>
      <p:sp>
        <p:nvSpPr>
          <p:cNvPr id="7" name="Rectangle 15"/>
          <p:cNvSpPr>
            <a:spLocks noGrp="1" noChangeArrowheads="1"/>
          </p:cNvSpPr>
          <p:nvPr>
            <p:ph type="dt" idx="12"/>
          </p:nvPr>
        </p:nvSpPr>
        <p:spPr/>
        <p:txBody>
          <a:bodyPr/>
          <a:lstStyle>
            <a:lvl1pPr>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latin typeface="Arial Narrow" pitchFamily="34" charset="0"/>
              </a:defRPr>
            </a:lvl1pPr>
          </a:lstStyle>
          <a:p>
            <a:pPr>
              <a:defRPr/>
            </a:pPr>
            <a:endParaRPr lang="en-GB"/>
          </a:p>
        </p:txBody>
      </p:sp>
    </p:spTree>
    <p:extLst>
      <p:ext uri="{BB962C8B-B14F-4D97-AF65-F5344CB8AC3E}">
        <p14:creationId xmlns:p14="http://schemas.microsoft.com/office/powerpoint/2010/main" val="39062048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
          <p:cNvSpPr>
            <a:spLocks noGrp="1" noChangeArrowheads="1"/>
          </p:cNvSpPr>
          <p:nvPr>
            <p:ph type="ftr" idx="10"/>
          </p:nvPr>
        </p:nvSpPr>
        <p:spPr/>
        <p:txBody>
          <a:bodyPr/>
          <a:lstStyle>
            <a:lvl1pPr>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latin typeface="Arial Narrow" pitchFamily="34" charset="0"/>
              </a:defRPr>
            </a:lvl1pPr>
          </a:lstStyle>
          <a:p>
            <a:pPr>
              <a:defRPr/>
            </a:pPr>
            <a:endParaRPr lang="en-GB"/>
          </a:p>
        </p:txBody>
      </p:sp>
      <p:sp>
        <p:nvSpPr>
          <p:cNvPr id="6" name="Rectangle 2"/>
          <p:cNvSpPr>
            <a:spLocks noGrp="1" noChangeArrowheads="1"/>
          </p:cNvSpPr>
          <p:nvPr>
            <p:ph type="sldNum" idx="11"/>
          </p:nvPr>
        </p:nvSpPr>
        <p:spPr/>
        <p:txBody>
          <a:bodyPr/>
          <a:lstStyle>
            <a:lvl1pPr>
              <a:buClrTx/>
              <a:buSz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mtClean="0"/>
            </a:lvl1pPr>
          </a:lstStyle>
          <a:p>
            <a:pPr>
              <a:defRPr/>
            </a:pPr>
            <a:fld id="{FAA5ECD9-451E-4D9B-9E76-187DEAE406D1}" type="slidenum">
              <a:rPr lang="en-GB" altLang="en-US"/>
              <a:pPr>
                <a:defRPr/>
              </a:pPr>
              <a:t>‹#›</a:t>
            </a:fld>
            <a:endParaRPr lang="en-GB" altLang="en-US"/>
          </a:p>
        </p:txBody>
      </p:sp>
      <p:sp>
        <p:nvSpPr>
          <p:cNvPr id="7" name="Rectangle 15"/>
          <p:cNvSpPr>
            <a:spLocks noGrp="1" noChangeArrowheads="1"/>
          </p:cNvSpPr>
          <p:nvPr>
            <p:ph type="dt" idx="12"/>
          </p:nvPr>
        </p:nvSpPr>
        <p:spPr/>
        <p:txBody>
          <a:bodyPr/>
          <a:lstStyle>
            <a:lvl1pPr>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latin typeface="Arial Narrow" pitchFamily="34" charset="0"/>
              </a:defRPr>
            </a:lvl1pPr>
          </a:lstStyle>
          <a:p>
            <a:pPr>
              <a:defRPr/>
            </a:pPr>
            <a:endParaRPr lang="en-GB"/>
          </a:p>
        </p:txBody>
      </p:sp>
    </p:spTree>
    <p:extLst>
      <p:ext uri="{BB962C8B-B14F-4D97-AF65-F5344CB8AC3E}">
        <p14:creationId xmlns:p14="http://schemas.microsoft.com/office/powerpoint/2010/main" val="23839602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
          <p:cNvSpPr>
            <a:spLocks noGrp="1" noChangeArrowheads="1"/>
          </p:cNvSpPr>
          <p:nvPr>
            <p:ph type="ftr" idx="10"/>
          </p:nvPr>
        </p:nvSpPr>
        <p:spPr/>
        <p:txBody>
          <a:bodyPr/>
          <a:lstStyle>
            <a:lvl1pPr>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latin typeface="Arial Narrow" pitchFamily="34" charset="0"/>
              </a:defRPr>
            </a:lvl1pPr>
          </a:lstStyle>
          <a:p>
            <a:pPr>
              <a:defRPr/>
            </a:pPr>
            <a:endParaRPr lang="en-GB"/>
          </a:p>
        </p:txBody>
      </p:sp>
      <p:sp>
        <p:nvSpPr>
          <p:cNvPr id="5" name="Rectangle 2"/>
          <p:cNvSpPr>
            <a:spLocks noGrp="1" noChangeArrowheads="1"/>
          </p:cNvSpPr>
          <p:nvPr>
            <p:ph type="sldNum" idx="11"/>
          </p:nvPr>
        </p:nvSpPr>
        <p:spPr/>
        <p:txBody>
          <a:bodyPr/>
          <a:lstStyle>
            <a:lvl1pPr>
              <a:buClrTx/>
              <a:buSz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mtClean="0"/>
            </a:lvl1pPr>
          </a:lstStyle>
          <a:p>
            <a:pPr>
              <a:defRPr/>
            </a:pPr>
            <a:fld id="{B0B164FD-DBC8-4180-AD27-9DF6964385CA}" type="slidenum">
              <a:rPr lang="en-GB" altLang="en-US"/>
              <a:pPr>
                <a:defRPr/>
              </a:pPr>
              <a:t>‹#›</a:t>
            </a:fld>
            <a:endParaRPr lang="en-GB" altLang="en-US"/>
          </a:p>
        </p:txBody>
      </p:sp>
      <p:sp>
        <p:nvSpPr>
          <p:cNvPr id="6" name="Rectangle 15"/>
          <p:cNvSpPr>
            <a:spLocks noGrp="1" noChangeArrowheads="1"/>
          </p:cNvSpPr>
          <p:nvPr>
            <p:ph type="dt" idx="12"/>
          </p:nvPr>
        </p:nvSpPr>
        <p:spPr/>
        <p:txBody>
          <a:bodyPr/>
          <a:lstStyle>
            <a:lvl1pPr>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latin typeface="Arial Narrow" pitchFamily="34" charset="0"/>
              </a:defRPr>
            </a:lvl1pPr>
          </a:lstStyle>
          <a:p>
            <a:pPr>
              <a:defRPr/>
            </a:pPr>
            <a:endParaRPr lang="en-GB"/>
          </a:p>
        </p:txBody>
      </p:sp>
    </p:spTree>
    <p:extLst>
      <p:ext uri="{BB962C8B-B14F-4D97-AF65-F5344CB8AC3E}">
        <p14:creationId xmlns:p14="http://schemas.microsoft.com/office/powerpoint/2010/main" val="2457396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457200"/>
            <a:ext cx="2055812" cy="54086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8213"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
          <p:cNvSpPr>
            <a:spLocks noGrp="1" noChangeArrowheads="1"/>
          </p:cNvSpPr>
          <p:nvPr>
            <p:ph type="ftr" idx="10"/>
          </p:nvPr>
        </p:nvSpPr>
        <p:spPr/>
        <p:txBody>
          <a:bodyPr/>
          <a:lstStyle>
            <a:lvl1pPr>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latin typeface="Arial Narrow" pitchFamily="34" charset="0"/>
              </a:defRPr>
            </a:lvl1pPr>
          </a:lstStyle>
          <a:p>
            <a:pPr>
              <a:defRPr/>
            </a:pPr>
            <a:endParaRPr lang="en-GB"/>
          </a:p>
        </p:txBody>
      </p:sp>
      <p:sp>
        <p:nvSpPr>
          <p:cNvPr id="5" name="Rectangle 2"/>
          <p:cNvSpPr>
            <a:spLocks noGrp="1" noChangeArrowheads="1"/>
          </p:cNvSpPr>
          <p:nvPr>
            <p:ph type="sldNum" idx="11"/>
          </p:nvPr>
        </p:nvSpPr>
        <p:spPr/>
        <p:txBody>
          <a:bodyPr/>
          <a:lstStyle>
            <a:lvl1pPr>
              <a:buClrTx/>
              <a:buSzTx/>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mtClean="0"/>
            </a:lvl1pPr>
          </a:lstStyle>
          <a:p>
            <a:pPr>
              <a:defRPr/>
            </a:pPr>
            <a:fld id="{E549DDB4-6010-4CE3-81B1-3870687AF69F}" type="slidenum">
              <a:rPr lang="en-GB" altLang="en-US"/>
              <a:pPr>
                <a:defRPr/>
              </a:pPr>
              <a:t>‹#›</a:t>
            </a:fld>
            <a:endParaRPr lang="en-GB" altLang="en-US"/>
          </a:p>
        </p:txBody>
      </p:sp>
      <p:sp>
        <p:nvSpPr>
          <p:cNvPr id="6" name="Rectangle 15"/>
          <p:cNvSpPr>
            <a:spLocks noGrp="1" noChangeArrowheads="1"/>
          </p:cNvSpPr>
          <p:nvPr>
            <p:ph type="dt" idx="12"/>
          </p:nvPr>
        </p:nvSpPr>
        <p:spPr/>
        <p:txBody>
          <a:bodyPr/>
          <a:lstStyle>
            <a:lvl1pPr>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latin typeface="Arial Narrow" pitchFamily="34" charset="0"/>
              </a:defRPr>
            </a:lvl1pPr>
          </a:lstStyle>
          <a:p>
            <a:pPr>
              <a:defRPr/>
            </a:pPr>
            <a:endParaRPr lang="en-GB"/>
          </a:p>
        </p:txBody>
      </p:sp>
    </p:spTree>
    <p:extLst>
      <p:ext uri="{BB962C8B-B14F-4D97-AF65-F5344CB8AC3E}">
        <p14:creationId xmlns:p14="http://schemas.microsoft.com/office/powerpoint/2010/main" val="1929930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0DEF4D-9E75-485B-BDAA-D0302043A622}" type="slidenum">
              <a:rPr lang="en-US" altLang="en-US"/>
              <a:pPr>
                <a:defRPr/>
              </a:pPr>
              <a:t>‹#›</a:t>
            </a:fld>
            <a:endParaRPr lang="en-US" altLang="en-US"/>
          </a:p>
        </p:txBody>
      </p:sp>
    </p:spTree>
    <p:extLst>
      <p:ext uri="{BB962C8B-B14F-4D97-AF65-F5344CB8AC3E}">
        <p14:creationId xmlns:p14="http://schemas.microsoft.com/office/powerpoint/2010/main" val="134260917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94A00E0-18CE-4336-B6BC-69E68EDC27E0}" type="slidenum">
              <a:rPr lang="en-US" altLang="en-US"/>
              <a:pPr>
                <a:defRPr/>
              </a:pPr>
              <a:t>‹#›</a:t>
            </a:fld>
            <a:endParaRPr lang="en-US" altLang="en-US"/>
          </a:p>
        </p:txBody>
      </p:sp>
    </p:spTree>
    <p:extLst>
      <p:ext uri="{BB962C8B-B14F-4D97-AF65-F5344CB8AC3E}">
        <p14:creationId xmlns:p14="http://schemas.microsoft.com/office/powerpoint/2010/main" val="401555870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47CFD4-B5D8-422B-B327-9B0FA527AEFA}" type="slidenum">
              <a:rPr lang="en-US" altLang="en-US"/>
              <a:pPr>
                <a:defRPr/>
              </a:pPr>
              <a:t>‹#›</a:t>
            </a:fld>
            <a:endParaRPr lang="en-US" altLang="en-US"/>
          </a:p>
        </p:txBody>
      </p:sp>
    </p:spTree>
    <p:extLst>
      <p:ext uri="{BB962C8B-B14F-4D97-AF65-F5344CB8AC3E}">
        <p14:creationId xmlns:p14="http://schemas.microsoft.com/office/powerpoint/2010/main" val="61123896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D7C0319-61B0-4A33-B517-D8285B18AA5E}" type="slidenum">
              <a:rPr lang="en-US" altLang="en-US"/>
              <a:pPr>
                <a:defRPr/>
              </a:pPr>
              <a:t>‹#›</a:t>
            </a:fld>
            <a:endParaRPr lang="en-US" altLang="en-US"/>
          </a:p>
        </p:txBody>
      </p:sp>
    </p:spTree>
    <p:extLst>
      <p:ext uri="{BB962C8B-B14F-4D97-AF65-F5344CB8AC3E}">
        <p14:creationId xmlns:p14="http://schemas.microsoft.com/office/powerpoint/2010/main" val="311563232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49862E-8F7F-4B6A-B53B-5472A063BFFE}" type="slidenum">
              <a:rPr lang="en-US" altLang="en-US"/>
              <a:pPr>
                <a:defRPr/>
              </a:pPr>
              <a:t>‹#›</a:t>
            </a:fld>
            <a:endParaRPr lang="en-US" altLang="en-US"/>
          </a:p>
        </p:txBody>
      </p:sp>
    </p:spTree>
    <p:extLst>
      <p:ext uri="{BB962C8B-B14F-4D97-AF65-F5344CB8AC3E}">
        <p14:creationId xmlns:p14="http://schemas.microsoft.com/office/powerpoint/2010/main" val="279846954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98A696-3D52-40DB-B264-9B928DA2FEA0}" type="slidenum">
              <a:rPr lang="en-US" altLang="en-US"/>
              <a:pPr>
                <a:defRPr/>
              </a:pPr>
              <a:t>‹#›</a:t>
            </a:fld>
            <a:endParaRPr lang="en-US" altLang="en-US"/>
          </a:p>
        </p:txBody>
      </p:sp>
    </p:spTree>
    <p:extLst>
      <p:ext uri="{BB962C8B-B14F-4D97-AF65-F5344CB8AC3E}">
        <p14:creationId xmlns:p14="http://schemas.microsoft.com/office/powerpoint/2010/main" val="290459723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609600"/>
            <a:ext cx="80010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7086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969696"/>
                </a:solidFill>
                <a:latin typeface="Times New Roman" panose="02020603050405020304" pitchFamily="18" charset="0"/>
              </a:defRPr>
            </a:lvl1pPr>
          </a:lstStyle>
          <a:p>
            <a:pPr>
              <a:defRPr/>
            </a:pPr>
            <a:fld id="{A14F81AD-BEA0-4E39-8BD3-0C64BC69AFB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Lst>
  <p:transition spd="med"/>
  <p:hf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charset="0"/>
        </a:defRPr>
      </a:lvl5pPr>
      <a:lvl6pPr marL="457200"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charset="0"/>
        </a:defRPr>
      </a:lvl6pPr>
      <a:lvl7pPr marL="914400"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charset="0"/>
        </a:defRPr>
      </a:lvl7pPr>
      <a:lvl8pPr marL="1371600"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charset="0"/>
        </a:defRPr>
      </a:lvl8pPr>
      <a:lvl9pPr marL="1828800"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bg2"/>
        </a:buClr>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Char char="–"/>
        <a:defRPr sz="2800" b="1">
          <a:solidFill>
            <a:schemeClr val="tx1"/>
          </a:solidFill>
          <a:latin typeface="+mn-lt"/>
        </a:defRPr>
      </a:lvl2pPr>
      <a:lvl3pPr marL="1143000" indent="-228600" algn="l" rtl="0" eaLnBrk="0" fontAlgn="base" hangingPunct="0">
        <a:spcBef>
          <a:spcPct val="20000"/>
        </a:spcBef>
        <a:spcAft>
          <a:spcPct val="0"/>
        </a:spcAft>
        <a:buClr>
          <a:schemeClr val="bg2"/>
        </a:buClr>
        <a:buChar char="•"/>
        <a:defRPr sz="2400" b="1">
          <a:solidFill>
            <a:schemeClr val="tx1"/>
          </a:solidFill>
          <a:latin typeface="+mn-lt"/>
        </a:defRPr>
      </a:lvl3pPr>
      <a:lvl4pPr marL="1600200" indent="-228600" algn="l" rtl="0" eaLnBrk="0" fontAlgn="base" hangingPunct="0">
        <a:spcBef>
          <a:spcPct val="20000"/>
        </a:spcBef>
        <a:spcAft>
          <a:spcPct val="0"/>
        </a:spcAft>
        <a:buClr>
          <a:schemeClr val="bg2"/>
        </a:buClr>
        <a:buChar char="–"/>
        <a:defRPr sz="2000" b="1">
          <a:solidFill>
            <a:schemeClr val="tx1"/>
          </a:solidFill>
          <a:latin typeface="+mn-lt"/>
        </a:defRPr>
      </a:lvl4pPr>
      <a:lvl5pPr marL="2057400" indent="-228600" algn="l" rtl="0" eaLnBrk="0" fontAlgn="base" hangingPunct="0">
        <a:spcBef>
          <a:spcPct val="20000"/>
        </a:spcBef>
        <a:spcAft>
          <a:spcPct val="0"/>
        </a:spcAft>
        <a:buClr>
          <a:schemeClr val="bg2"/>
        </a:buClr>
        <a:buChar char="»"/>
        <a:defRPr sz="2000" b="1">
          <a:solidFill>
            <a:schemeClr val="tx1"/>
          </a:solidFill>
          <a:latin typeface="+mn-lt"/>
        </a:defRPr>
      </a:lvl5pPr>
      <a:lvl6pPr marL="2514600" indent="-228600" algn="l" rtl="0" eaLnBrk="0" fontAlgn="base" hangingPunct="0">
        <a:spcBef>
          <a:spcPct val="20000"/>
        </a:spcBef>
        <a:spcAft>
          <a:spcPct val="0"/>
        </a:spcAft>
        <a:buClr>
          <a:schemeClr val="bg2"/>
        </a:buClr>
        <a:buChar char="»"/>
        <a:defRPr sz="2000" b="1">
          <a:solidFill>
            <a:schemeClr val="tx1"/>
          </a:solidFill>
          <a:latin typeface="+mn-lt"/>
        </a:defRPr>
      </a:lvl6pPr>
      <a:lvl7pPr marL="2971800" indent="-228600" algn="l" rtl="0" eaLnBrk="0" fontAlgn="base" hangingPunct="0">
        <a:spcBef>
          <a:spcPct val="20000"/>
        </a:spcBef>
        <a:spcAft>
          <a:spcPct val="0"/>
        </a:spcAft>
        <a:buClr>
          <a:schemeClr val="bg2"/>
        </a:buClr>
        <a:buChar char="»"/>
        <a:defRPr sz="2000" b="1">
          <a:solidFill>
            <a:schemeClr val="tx1"/>
          </a:solidFill>
          <a:latin typeface="+mn-lt"/>
        </a:defRPr>
      </a:lvl7pPr>
      <a:lvl8pPr marL="3429000" indent="-228600" algn="l" rtl="0" eaLnBrk="0" fontAlgn="base" hangingPunct="0">
        <a:spcBef>
          <a:spcPct val="20000"/>
        </a:spcBef>
        <a:spcAft>
          <a:spcPct val="0"/>
        </a:spcAft>
        <a:buClr>
          <a:schemeClr val="bg2"/>
        </a:buClr>
        <a:buChar char="»"/>
        <a:defRPr sz="2000" b="1">
          <a:solidFill>
            <a:schemeClr val="tx1"/>
          </a:solidFill>
          <a:latin typeface="+mn-lt"/>
        </a:defRPr>
      </a:lvl8pPr>
      <a:lvl9pPr marL="3886200" indent="-228600" algn="l" rtl="0" eaLnBrk="0" fontAlgn="base" hangingPunct="0">
        <a:spcBef>
          <a:spcPct val="20000"/>
        </a:spcBef>
        <a:spcAft>
          <a:spcPct val="0"/>
        </a:spcAft>
        <a:buClr>
          <a:schemeClr val="bg2"/>
        </a:buClr>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ECF3FF"/>
            </a:gs>
          </a:gsLst>
          <a:lin ang="27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Lst>
  <p:transition spd="med"/>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fontAlgn="base">
        <a:spcBef>
          <a:spcPct val="0"/>
        </a:spcBef>
        <a:spcAft>
          <a:spcPct val="0"/>
        </a:spcAft>
        <a:defRPr sz="4000" b="1">
          <a:solidFill>
            <a:schemeClr val="tx2"/>
          </a:solidFill>
          <a:latin typeface="Arial" charset="0"/>
        </a:defRPr>
      </a:lvl6pPr>
      <a:lvl7pPr marL="914400" algn="ctr" rtl="0" fontAlgn="base">
        <a:spcBef>
          <a:spcPct val="0"/>
        </a:spcBef>
        <a:spcAft>
          <a:spcPct val="0"/>
        </a:spcAft>
        <a:defRPr sz="4000" b="1">
          <a:solidFill>
            <a:schemeClr val="tx2"/>
          </a:solidFill>
          <a:latin typeface="Arial" charset="0"/>
        </a:defRPr>
      </a:lvl7pPr>
      <a:lvl8pPr marL="1371600" algn="ctr" rtl="0" fontAlgn="base">
        <a:spcBef>
          <a:spcPct val="0"/>
        </a:spcBef>
        <a:spcAft>
          <a:spcPct val="0"/>
        </a:spcAft>
        <a:defRPr sz="4000" b="1">
          <a:solidFill>
            <a:schemeClr val="tx2"/>
          </a:solidFill>
          <a:latin typeface="Arial" charset="0"/>
        </a:defRPr>
      </a:lvl8pPr>
      <a:lvl9pPr marL="1828800" algn="ctr" rtl="0" fontAlgn="base">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SzPct val="100000"/>
        <a:buChar char="•"/>
        <a:defRPr sz="3000" b="1">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400" b="1">
          <a:solidFill>
            <a:schemeClr val="tx1"/>
          </a:solidFill>
          <a:latin typeface="+mn-lt"/>
        </a:defRPr>
      </a:lvl2pPr>
      <a:lvl3pPr marL="1143000" indent="-228600" algn="l" rtl="0" eaLnBrk="0" fontAlgn="base" hangingPunct="0">
        <a:spcBef>
          <a:spcPct val="20000"/>
        </a:spcBef>
        <a:spcAft>
          <a:spcPct val="0"/>
        </a:spcAft>
        <a:buSzPct val="100000"/>
        <a:buChar char="•"/>
        <a:defRPr sz="2000" b="1">
          <a:solidFill>
            <a:schemeClr val="tx1"/>
          </a:solidFill>
          <a:latin typeface="+mn-lt"/>
        </a:defRPr>
      </a:lvl3pPr>
      <a:lvl4pPr marL="1600200" indent="-228600" algn="l" rtl="0" eaLnBrk="0" fontAlgn="base" hangingPunct="0">
        <a:spcBef>
          <a:spcPct val="20000"/>
        </a:spcBef>
        <a:spcAft>
          <a:spcPct val="0"/>
        </a:spcAft>
        <a:buSzPct val="100000"/>
        <a:buChar char="–"/>
        <a:defRPr sz="2000" b="1">
          <a:solidFill>
            <a:schemeClr val="tx1"/>
          </a:solidFill>
          <a:latin typeface="+mn-lt"/>
        </a:defRPr>
      </a:lvl4pPr>
      <a:lvl5pPr marL="2057400" indent="-228600" algn="l" rtl="0" eaLnBrk="0" fontAlgn="base" hangingPunct="0">
        <a:spcBef>
          <a:spcPct val="20000"/>
        </a:spcBef>
        <a:spcAft>
          <a:spcPct val="0"/>
        </a:spcAft>
        <a:buSzPct val="100000"/>
        <a:buChar char="•"/>
        <a:defRPr sz="2000" b="1">
          <a:solidFill>
            <a:schemeClr val="tx1"/>
          </a:solidFill>
          <a:latin typeface="+mn-lt"/>
        </a:defRPr>
      </a:lvl5pPr>
      <a:lvl6pPr marL="2514600" indent="-228600" algn="l" rtl="0" fontAlgn="base">
        <a:spcBef>
          <a:spcPct val="20000"/>
        </a:spcBef>
        <a:spcAft>
          <a:spcPct val="0"/>
        </a:spcAft>
        <a:buSzPct val="100000"/>
        <a:buChar char="•"/>
        <a:defRPr sz="2000" b="1">
          <a:solidFill>
            <a:schemeClr val="tx1"/>
          </a:solidFill>
          <a:latin typeface="+mn-lt"/>
        </a:defRPr>
      </a:lvl6pPr>
      <a:lvl7pPr marL="2971800" indent="-228600" algn="l" rtl="0" fontAlgn="base">
        <a:spcBef>
          <a:spcPct val="20000"/>
        </a:spcBef>
        <a:spcAft>
          <a:spcPct val="0"/>
        </a:spcAft>
        <a:buSzPct val="100000"/>
        <a:buChar char="•"/>
        <a:defRPr sz="2000" b="1">
          <a:solidFill>
            <a:schemeClr val="tx1"/>
          </a:solidFill>
          <a:latin typeface="+mn-lt"/>
        </a:defRPr>
      </a:lvl7pPr>
      <a:lvl8pPr marL="3429000" indent="-228600" algn="l" rtl="0" fontAlgn="base">
        <a:spcBef>
          <a:spcPct val="20000"/>
        </a:spcBef>
        <a:spcAft>
          <a:spcPct val="0"/>
        </a:spcAft>
        <a:buSzPct val="100000"/>
        <a:buChar char="•"/>
        <a:defRPr sz="2000" b="1">
          <a:solidFill>
            <a:schemeClr val="tx1"/>
          </a:solidFill>
          <a:latin typeface="+mn-lt"/>
        </a:defRPr>
      </a:lvl8pPr>
      <a:lvl9pPr marL="3886200" indent="-228600" algn="l" rtl="0" fontAlgn="base">
        <a:spcBef>
          <a:spcPct val="20000"/>
        </a:spcBef>
        <a:spcAft>
          <a:spcPct val="0"/>
        </a:spcAft>
        <a:buSzPct val="100000"/>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ftr"/>
          </p:nvPr>
        </p:nvSpPr>
        <p:spPr bwMode="auto">
          <a:xfrm>
            <a:off x="3124200" y="6248400"/>
            <a:ext cx="2892425" cy="45402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ctr">
              <a:buClr>
                <a:srgbClr val="99FF00"/>
              </a:buClr>
              <a:buSzPct val="100000"/>
              <a:buFont typeface="Arial" charset="0"/>
              <a:buNone/>
              <a:defRPr sz="1200">
                <a:solidFill>
                  <a:srgbClr val="000000"/>
                </a:solidFill>
                <a:latin typeface="Arial" charset="0"/>
              </a:defRPr>
            </a:lvl1pPr>
          </a:lstStyle>
          <a:p>
            <a:pPr>
              <a:defRPr/>
            </a:pPr>
            <a:endParaRPr lang="en-GB"/>
          </a:p>
        </p:txBody>
      </p:sp>
      <p:sp>
        <p:nvSpPr>
          <p:cNvPr id="1026" name="Rectangle 2"/>
          <p:cNvSpPr>
            <a:spLocks noGrp="1" noChangeArrowheads="1"/>
          </p:cNvSpPr>
          <p:nvPr>
            <p:ph type="sldNum"/>
          </p:nvPr>
        </p:nvSpPr>
        <p:spPr bwMode="auto">
          <a:xfrm>
            <a:off x="6553200" y="6248400"/>
            <a:ext cx="2130425" cy="45402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
                <a:srgbClr val="000000"/>
              </a:buClr>
              <a:buSzPct val="100000"/>
              <a:buFont typeface="Arial Black" panose="020B0A04020102090204" pitchFamily="34" charset="0"/>
              <a:buNone/>
              <a:defRPr sz="1200" smtClean="0">
                <a:solidFill>
                  <a:srgbClr val="000000"/>
                </a:solidFill>
                <a:latin typeface="Arial Black" panose="020B0A04020102090204" pitchFamily="34" charset="0"/>
              </a:defRPr>
            </a:lvl1pPr>
          </a:lstStyle>
          <a:p>
            <a:pPr>
              <a:defRPr/>
            </a:pPr>
            <a:fld id="{4221E0BA-8FBE-4102-B283-9B2E01AE437F}" type="slidenum">
              <a:rPr lang="en-GB" altLang="en-US"/>
              <a:pPr>
                <a:defRPr/>
              </a:pPr>
              <a:t>‹#›</a:t>
            </a:fld>
            <a:endParaRPr lang="en-GB" altLang="en-US"/>
          </a:p>
        </p:txBody>
      </p:sp>
      <p:grpSp>
        <p:nvGrpSpPr>
          <p:cNvPr id="3076" name="Group 3"/>
          <p:cNvGrpSpPr>
            <a:grpSpLocks/>
          </p:cNvGrpSpPr>
          <p:nvPr/>
        </p:nvGrpSpPr>
        <p:grpSpPr bwMode="auto">
          <a:xfrm>
            <a:off x="0" y="0"/>
            <a:ext cx="9142413" cy="544513"/>
            <a:chOff x="0" y="0"/>
            <a:chExt cx="5759" cy="343"/>
          </a:xfrm>
        </p:grpSpPr>
        <p:sp>
          <p:nvSpPr>
            <p:cNvPr id="3080" name="Rectangle 4"/>
            <p:cNvSpPr>
              <a:spLocks noChangeArrowheads="1"/>
            </p:cNvSpPr>
            <p:nvPr/>
          </p:nvSpPr>
          <p:spPr bwMode="auto">
            <a:xfrm>
              <a:off x="0" y="0"/>
              <a:ext cx="180" cy="336"/>
            </a:xfrm>
            <a:prstGeom prst="rect">
              <a:avLst/>
            </a:prstGeom>
            <a:gradFill rotWithShape="0">
              <a:gsLst>
                <a:gs pos="0">
                  <a:srgbClr val="CCCCE6"/>
                </a:gs>
                <a:gs pos="100000">
                  <a:srgbClr val="FFFFFF"/>
                </a:gs>
              </a:gsLst>
              <a:lin ang="108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defTabSz="457200">
                <a:defRPr>
                  <a:solidFill>
                    <a:schemeClr val="tx1"/>
                  </a:solidFill>
                  <a:latin typeface="Arial Narrow" pitchFamily="34" charset="0"/>
                </a:defRPr>
              </a:lvl1pPr>
              <a:lvl2pPr marL="742950" indent="-285750" defTabSz="457200">
                <a:defRPr>
                  <a:solidFill>
                    <a:schemeClr val="tx1"/>
                  </a:solidFill>
                  <a:latin typeface="Arial Narrow" pitchFamily="34" charset="0"/>
                </a:defRPr>
              </a:lvl2pPr>
              <a:lvl3pPr marL="1143000" indent="-228600" defTabSz="457200">
                <a:defRPr>
                  <a:solidFill>
                    <a:schemeClr val="tx1"/>
                  </a:solidFill>
                  <a:latin typeface="Arial Narrow" pitchFamily="34" charset="0"/>
                </a:defRPr>
              </a:lvl3pPr>
              <a:lvl4pPr marL="1600200" indent="-228600" defTabSz="457200">
                <a:defRPr>
                  <a:solidFill>
                    <a:schemeClr val="tx1"/>
                  </a:solidFill>
                  <a:latin typeface="Arial Narrow" pitchFamily="34" charset="0"/>
                </a:defRPr>
              </a:lvl4pPr>
              <a:lvl5pPr marL="2057400" indent="-228600" defTabSz="457200">
                <a:defRPr>
                  <a:solidFill>
                    <a:schemeClr val="tx1"/>
                  </a:solidFill>
                  <a:latin typeface="Arial Narrow" pitchFamily="34" charset="0"/>
                </a:defRPr>
              </a:lvl5pPr>
              <a:lvl6pPr marL="2514600" indent="-228600" defTabSz="457200" eaLnBrk="0" fontAlgn="base" hangingPunct="0">
                <a:spcBef>
                  <a:spcPct val="0"/>
                </a:spcBef>
                <a:spcAft>
                  <a:spcPct val="0"/>
                </a:spcAft>
                <a:defRPr>
                  <a:solidFill>
                    <a:schemeClr val="tx1"/>
                  </a:solidFill>
                  <a:latin typeface="Arial Narrow" pitchFamily="34" charset="0"/>
                </a:defRPr>
              </a:lvl6pPr>
              <a:lvl7pPr marL="2971800" indent="-228600" defTabSz="457200" eaLnBrk="0" fontAlgn="base" hangingPunct="0">
                <a:spcBef>
                  <a:spcPct val="0"/>
                </a:spcBef>
                <a:spcAft>
                  <a:spcPct val="0"/>
                </a:spcAft>
                <a:defRPr>
                  <a:solidFill>
                    <a:schemeClr val="tx1"/>
                  </a:solidFill>
                  <a:latin typeface="Arial Narrow" pitchFamily="34" charset="0"/>
                </a:defRPr>
              </a:lvl7pPr>
              <a:lvl8pPr marL="3429000" indent="-228600" defTabSz="457200" eaLnBrk="0" fontAlgn="base" hangingPunct="0">
                <a:spcBef>
                  <a:spcPct val="0"/>
                </a:spcBef>
                <a:spcAft>
                  <a:spcPct val="0"/>
                </a:spcAft>
                <a:defRPr>
                  <a:solidFill>
                    <a:schemeClr val="tx1"/>
                  </a:solidFill>
                  <a:latin typeface="Arial Narrow" pitchFamily="34" charset="0"/>
                </a:defRPr>
              </a:lvl8pPr>
              <a:lvl9pPr marL="3886200" indent="-228600" defTabSz="457200" eaLnBrk="0" fontAlgn="base" hangingPunct="0">
                <a:spcBef>
                  <a:spcPct val="0"/>
                </a:spcBef>
                <a:spcAft>
                  <a:spcPct val="0"/>
                </a:spcAft>
                <a:defRPr>
                  <a:solidFill>
                    <a:schemeClr val="tx1"/>
                  </a:solidFill>
                  <a:latin typeface="Arial Narrow" pitchFamily="34" charset="0"/>
                </a:defRPr>
              </a:lvl9pPr>
            </a:lstStyle>
            <a:p>
              <a:pPr>
                <a:lnSpc>
                  <a:spcPct val="87000"/>
                </a:lnSpc>
                <a:buClr>
                  <a:srgbClr val="000000"/>
                </a:buClr>
                <a:buSzPct val="100000"/>
                <a:buFont typeface="Arial" charset="0"/>
                <a:buNone/>
                <a:defRPr/>
              </a:pPr>
              <a:endParaRPr lang="en-US" altLang="en-US">
                <a:solidFill>
                  <a:srgbClr val="FFFFFF"/>
                </a:solidFill>
                <a:latin typeface="Arial" charset="0"/>
              </a:endParaRPr>
            </a:p>
          </p:txBody>
        </p:sp>
        <p:sp>
          <p:nvSpPr>
            <p:cNvPr id="3081" name="Rectangle 5"/>
            <p:cNvSpPr>
              <a:spLocks noChangeArrowheads="1"/>
            </p:cNvSpPr>
            <p:nvPr/>
          </p:nvSpPr>
          <p:spPr bwMode="auto">
            <a:xfrm>
              <a:off x="260" y="85"/>
              <a:ext cx="5500" cy="173"/>
            </a:xfrm>
            <a:prstGeom prst="rect">
              <a:avLst/>
            </a:prstGeom>
            <a:gradFill rotWithShape="0">
              <a:gsLst>
                <a:gs pos="0">
                  <a:srgbClr val="00007D"/>
                </a:gs>
                <a:gs pos="100000">
                  <a:srgbClr val="FFFFFF"/>
                </a:gs>
              </a:gsLst>
              <a:lin ang="108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defTabSz="457200">
                <a:defRPr>
                  <a:solidFill>
                    <a:schemeClr val="tx1"/>
                  </a:solidFill>
                  <a:latin typeface="Arial Narrow" pitchFamily="34" charset="0"/>
                </a:defRPr>
              </a:lvl1pPr>
              <a:lvl2pPr marL="742950" indent="-285750" defTabSz="457200">
                <a:defRPr>
                  <a:solidFill>
                    <a:schemeClr val="tx1"/>
                  </a:solidFill>
                  <a:latin typeface="Arial Narrow" pitchFamily="34" charset="0"/>
                </a:defRPr>
              </a:lvl2pPr>
              <a:lvl3pPr marL="1143000" indent="-228600" defTabSz="457200">
                <a:defRPr>
                  <a:solidFill>
                    <a:schemeClr val="tx1"/>
                  </a:solidFill>
                  <a:latin typeface="Arial Narrow" pitchFamily="34" charset="0"/>
                </a:defRPr>
              </a:lvl3pPr>
              <a:lvl4pPr marL="1600200" indent="-228600" defTabSz="457200">
                <a:defRPr>
                  <a:solidFill>
                    <a:schemeClr val="tx1"/>
                  </a:solidFill>
                  <a:latin typeface="Arial Narrow" pitchFamily="34" charset="0"/>
                </a:defRPr>
              </a:lvl4pPr>
              <a:lvl5pPr marL="2057400" indent="-228600" defTabSz="457200">
                <a:defRPr>
                  <a:solidFill>
                    <a:schemeClr val="tx1"/>
                  </a:solidFill>
                  <a:latin typeface="Arial Narrow" pitchFamily="34" charset="0"/>
                </a:defRPr>
              </a:lvl5pPr>
              <a:lvl6pPr marL="2514600" indent="-228600" defTabSz="457200" eaLnBrk="0" fontAlgn="base" hangingPunct="0">
                <a:spcBef>
                  <a:spcPct val="0"/>
                </a:spcBef>
                <a:spcAft>
                  <a:spcPct val="0"/>
                </a:spcAft>
                <a:defRPr>
                  <a:solidFill>
                    <a:schemeClr val="tx1"/>
                  </a:solidFill>
                  <a:latin typeface="Arial Narrow" pitchFamily="34" charset="0"/>
                </a:defRPr>
              </a:lvl6pPr>
              <a:lvl7pPr marL="2971800" indent="-228600" defTabSz="457200" eaLnBrk="0" fontAlgn="base" hangingPunct="0">
                <a:spcBef>
                  <a:spcPct val="0"/>
                </a:spcBef>
                <a:spcAft>
                  <a:spcPct val="0"/>
                </a:spcAft>
                <a:defRPr>
                  <a:solidFill>
                    <a:schemeClr val="tx1"/>
                  </a:solidFill>
                  <a:latin typeface="Arial Narrow" pitchFamily="34" charset="0"/>
                </a:defRPr>
              </a:lvl7pPr>
              <a:lvl8pPr marL="3429000" indent="-228600" defTabSz="457200" eaLnBrk="0" fontAlgn="base" hangingPunct="0">
                <a:spcBef>
                  <a:spcPct val="0"/>
                </a:spcBef>
                <a:spcAft>
                  <a:spcPct val="0"/>
                </a:spcAft>
                <a:defRPr>
                  <a:solidFill>
                    <a:schemeClr val="tx1"/>
                  </a:solidFill>
                  <a:latin typeface="Arial Narrow" pitchFamily="34" charset="0"/>
                </a:defRPr>
              </a:lvl8pPr>
              <a:lvl9pPr marL="3886200" indent="-228600" defTabSz="457200" eaLnBrk="0" fontAlgn="base" hangingPunct="0">
                <a:spcBef>
                  <a:spcPct val="0"/>
                </a:spcBef>
                <a:spcAft>
                  <a:spcPct val="0"/>
                </a:spcAft>
                <a:defRPr>
                  <a:solidFill>
                    <a:schemeClr val="tx1"/>
                  </a:solidFill>
                  <a:latin typeface="Arial Narrow" pitchFamily="34" charset="0"/>
                </a:defRPr>
              </a:lvl9pPr>
            </a:lstStyle>
            <a:p>
              <a:pPr>
                <a:lnSpc>
                  <a:spcPct val="87000"/>
                </a:lnSpc>
                <a:buClr>
                  <a:srgbClr val="000000"/>
                </a:buClr>
                <a:buSzPct val="100000"/>
                <a:buFont typeface="Arial" charset="0"/>
                <a:buNone/>
                <a:defRPr/>
              </a:pPr>
              <a:endParaRPr lang="en-US" altLang="en-US">
                <a:solidFill>
                  <a:srgbClr val="FFFFFF"/>
                </a:solidFill>
                <a:latin typeface="Arial" charset="0"/>
              </a:endParaRPr>
            </a:p>
          </p:txBody>
        </p:sp>
        <p:sp>
          <p:nvSpPr>
            <p:cNvPr id="3082" name="Rectangle 6"/>
            <p:cNvSpPr>
              <a:spLocks noChangeArrowheads="1"/>
            </p:cNvSpPr>
            <p:nvPr/>
          </p:nvSpPr>
          <p:spPr bwMode="auto">
            <a:xfrm>
              <a:off x="258" y="85"/>
              <a:ext cx="87" cy="89"/>
            </a:xfrm>
            <a:prstGeom prst="rect">
              <a:avLst/>
            </a:prstGeom>
            <a:solidFill>
              <a:srgbClr val="CCCCE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defTabSz="457200">
                <a:defRPr>
                  <a:solidFill>
                    <a:schemeClr val="tx1"/>
                  </a:solidFill>
                  <a:latin typeface="Arial Narrow" pitchFamily="34" charset="0"/>
                </a:defRPr>
              </a:lvl1pPr>
              <a:lvl2pPr marL="742950" indent="-285750" defTabSz="457200">
                <a:defRPr>
                  <a:solidFill>
                    <a:schemeClr val="tx1"/>
                  </a:solidFill>
                  <a:latin typeface="Arial Narrow" pitchFamily="34" charset="0"/>
                </a:defRPr>
              </a:lvl2pPr>
              <a:lvl3pPr marL="1143000" indent="-228600" defTabSz="457200">
                <a:defRPr>
                  <a:solidFill>
                    <a:schemeClr val="tx1"/>
                  </a:solidFill>
                  <a:latin typeface="Arial Narrow" pitchFamily="34" charset="0"/>
                </a:defRPr>
              </a:lvl3pPr>
              <a:lvl4pPr marL="1600200" indent="-228600" defTabSz="457200">
                <a:defRPr>
                  <a:solidFill>
                    <a:schemeClr val="tx1"/>
                  </a:solidFill>
                  <a:latin typeface="Arial Narrow" pitchFamily="34" charset="0"/>
                </a:defRPr>
              </a:lvl4pPr>
              <a:lvl5pPr marL="2057400" indent="-228600" defTabSz="457200">
                <a:defRPr>
                  <a:solidFill>
                    <a:schemeClr val="tx1"/>
                  </a:solidFill>
                  <a:latin typeface="Arial Narrow" pitchFamily="34" charset="0"/>
                </a:defRPr>
              </a:lvl5pPr>
              <a:lvl6pPr marL="2514600" indent="-228600" defTabSz="457200" eaLnBrk="0" fontAlgn="base" hangingPunct="0">
                <a:spcBef>
                  <a:spcPct val="0"/>
                </a:spcBef>
                <a:spcAft>
                  <a:spcPct val="0"/>
                </a:spcAft>
                <a:defRPr>
                  <a:solidFill>
                    <a:schemeClr val="tx1"/>
                  </a:solidFill>
                  <a:latin typeface="Arial Narrow" pitchFamily="34" charset="0"/>
                </a:defRPr>
              </a:lvl6pPr>
              <a:lvl7pPr marL="2971800" indent="-228600" defTabSz="457200" eaLnBrk="0" fontAlgn="base" hangingPunct="0">
                <a:spcBef>
                  <a:spcPct val="0"/>
                </a:spcBef>
                <a:spcAft>
                  <a:spcPct val="0"/>
                </a:spcAft>
                <a:defRPr>
                  <a:solidFill>
                    <a:schemeClr val="tx1"/>
                  </a:solidFill>
                  <a:latin typeface="Arial Narrow" pitchFamily="34" charset="0"/>
                </a:defRPr>
              </a:lvl7pPr>
              <a:lvl8pPr marL="3429000" indent="-228600" defTabSz="457200" eaLnBrk="0" fontAlgn="base" hangingPunct="0">
                <a:spcBef>
                  <a:spcPct val="0"/>
                </a:spcBef>
                <a:spcAft>
                  <a:spcPct val="0"/>
                </a:spcAft>
                <a:defRPr>
                  <a:solidFill>
                    <a:schemeClr val="tx1"/>
                  </a:solidFill>
                  <a:latin typeface="Arial Narrow" pitchFamily="34" charset="0"/>
                </a:defRPr>
              </a:lvl8pPr>
              <a:lvl9pPr marL="3886200" indent="-228600" defTabSz="457200" eaLnBrk="0" fontAlgn="base" hangingPunct="0">
                <a:spcBef>
                  <a:spcPct val="0"/>
                </a:spcBef>
                <a:spcAft>
                  <a:spcPct val="0"/>
                </a:spcAft>
                <a:defRPr>
                  <a:solidFill>
                    <a:schemeClr val="tx1"/>
                  </a:solidFill>
                  <a:latin typeface="Arial Narrow" pitchFamily="34" charset="0"/>
                </a:defRPr>
              </a:lvl9pPr>
            </a:lstStyle>
            <a:p>
              <a:pPr>
                <a:lnSpc>
                  <a:spcPct val="87000"/>
                </a:lnSpc>
                <a:buClr>
                  <a:srgbClr val="000000"/>
                </a:buClr>
                <a:buSzPct val="100000"/>
                <a:buFont typeface="Arial" charset="0"/>
                <a:buNone/>
                <a:defRPr/>
              </a:pPr>
              <a:endParaRPr lang="en-US" altLang="en-US">
                <a:solidFill>
                  <a:srgbClr val="FFFFFF"/>
                </a:solidFill>
                <a:latin typeface="Arial" charset="0"/>
              </a:endParaRPr>
            </a:p>
          </p:txBody>
        </p:sp>
        <p:sp>
          <p:nvSpPr>
            <p:cNvPr id="3083" name="Rectangle 7"/>
            <p:cNvSpPr>
              <a:spLocks noChangeArrowheads="1"/>
            </p:cNvSpPr>
            <p:nvPr/>
          </p:nvSpPr>
          <p:spPr bwMode="auto">
            <a:xfrm>
              <a:off x="345" y="0"/>
              <a:ext cx="88" cy="87"/>
            </a:xfrm>
            <a:prstGeom prst="rect">
              <a:avLst/>
            </a:prstGeom>
            <a:solidFill>
              <a:srgbClr val="CCCCE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defTabSz="457200">
                <a:defRPr>
                  <a:solidFill>
                    <a:schemeClr val="tx1"/>
                  </a:solidFill>
                  <a:latin typeface="Arial Narrow" pitchFamily="34" charset="0"/>
                </a:defRPr>
              </a:lvl1pPr>
              <a:lvl2pPr marL="742950" indent="-285750" defTabSz="457200">
                <a:defRPr>
                  <a:solidFill>
                    <a:schemeClr val="tx1"/>
                  </a:solidFill>
                  <a:latin typeface="Arial Narrow" pitchFamily="34" charset="0"/>
                </a:defRPr>
              </a:lvl2pPr>
              <a:lvl3pPr marL="1143000" indent="-228600" defTabSz="457200">
                <a:defRPr>
                  <a:solidFill>
                    <a:schemeClr val="tx1"/>
                  </a:solidFill>
                  <a:latin typeface="Arial Narrow" pitchFamily="34" charset="0"/>
                </a:defRPr>
              </a:lvl3pPr>
              <a:lvl4pPr marL="1600200" indent="-228600" defTabSz="457200">
                <a:defRPr>
                  <a:solidFill>
                    <a:schemeClr val="tx1"/>
                  </a:solidFill>
                  <a:latin typeface="Arial Narrow" pitchFamily="34" charset="0"/>
                </a:defRPr>
              </a:lvl4pPr>
              <a:lvl5pPr marL="2057400" indent="-228600" defTabSz="457200">
                <a:defRPr>
                  <a:solidFill>
                    <a:schemeClr val="tx1"/>
                  </a:solidFill>
                  <a:latin typeface="Arial Narrow" pitchFamily="34" charset="0"/>
                </a:defRPr>
              </a:lvl5pPr>
              <a:lvl6pPr marL="2514600" indent="-228600" defTabSz="457200" eaLnBrk="0" fontAlgn="base" hangingPunct="0">
                <a:spcBef>
                  <a:spcPct val="0"/>
                </a:spcBef>
                <a:spcAft>
                  <a:spcPct val="0"/>
                </a:spcAft>
                <a:defRPr>
                  <a:solidFill>
                    <a:schemeClr val="tx1"/>
                  </a:solidFill>
                  <a:latin typeface="Arial Narrow" pitchFamily="34" charset="0"/>
                </a:defRPr>
              </a:lvl6pPr>
              <a:lvl7pPr marL="2971800" indent="-228600" defTabSz="457200" eaLnBrk="0" fontAlgn="base" hangingPunct="0">
                <a:spcBef>
                  <a:spcPct val="0"/>
                </a:spcBef>
                <a:spcAft>
                  <a:spcPct val="0"/>
                </a:spcAft>
                <a:defRPr>
                  <a:solidFill>
                    <a:schemeClr val="tx1"/>
                  </a:solidFill>
                  <a:latin typeface="Arial Narrow" pitchFamily="34" charset="0"/>
                </a:defRPr>
              </a:lvl7pPr>
              <a:lvl8pPr marL="3429000" indent="-228600" defTabSz="457200" eaLnBrk="0" fontAlgn="base" hangingPunct="0">
                <a:spcBef>
                  <a:spcPct val="0"/>
                </a:spcBef>
                <a:spcAft>
                  <a:spcPct val="0"/>
                </a:spcAft>
                <a:defRPr>
                  <a:solidFill>
                    <a:schemeClr val="tx1"/>
                  </a:solidFill>
                  <a:latin typeface="Arial Narrow" pitchFamily="34" charset="0"/>
                </a:defRPr>
              </a:lvl8pPr>
              <a:lvl9pPr marL="3886200" indent="-228600" defTabSz="457200" eaLnBrk="0" fontAlgn="base" hangingPunct="0">
                <a:spcBef>
                  <a:spcPct val="0"/>
                </a:spcBef>
                <a:spcAft>
                  <a:spcPct val="0"/>
                </a:spcAft>
                <a:defRPr>
                  <a:solidFill>
                    <a:schemeClr val="tx1"/>
                  </a:solidFill>
                  <a:latin typeface="Arial Narrow" pitchFamily="34" charset="0"/>
                </a:defRPr>
              </a:lvl9pPr>
            </a:lstStyle>
            <a:p>
              <a:pPr>
                <a:lnSpc>
                  <a:spcPct val="87000"/>
                </a:lnSpc>
                <a:buClr>
                  <a:srgbClr val="000000"/>
                </a:buClr>
                <a:buSzPct val="100000"/>
                <a:buFont typeface="Arial" charset="0"/>
                <a:buNone/>
                <a:defRPr/>
              </a:pPr>
              <a:endParaRPr lang="en-US" altLang="en-US">
                <a:solidFill>
                  <a:srgbClr val="FFFFFF"/>
                </a:solidFill>
                <a:latin typeface="Arial" charset="0"/>
              </a:endParaRPr>
            </a:p>
          </p:txBody>
        </p:sp>
        <p:sp>
          <p:nvSpPr>
            <p:cNvPr id="3084" name="Rectangle 8"/>
            <p:cNvSpPr>
              <a:spLocks noChangeArrowheads="1"/>
            </p:cNvSpPr>
            <p:nvPr/>
          </p:nvSpPr>
          <p:spPr bwMode="auto">
            <a:xfrm>
              <a:off x="345" y="85"/>
              <a:ext cx="88" cy="89"/>
            </a:xfrm>
            <a:prstGeom prst="rect">
              <a:avLst/>
            </a:prstGeom>
            <a:solidFill>
              <a:srgbClr val="99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defTabSz="457200">
                <a:defRPr>
                  <a:solidFill>
                    <a:schemeClr val="tx1"/>
                  </a:solidFill>
                  <a:latin typeface="Arial Narrow" pitchFamily="34" charset="0"/>
                </a:defRPr>
              </a:lvl1pPr>
              <a:lvl2pPr marL="742950" indent="-285750" defTabSz="457200">
                <a:defRPr>
                  <a:solidFill>
                    <a:schemeClr val="tx1"/>
                  </a:solidFill>
                  <a:latin typeface="Arial Narrow" pitchFamily="34" charset="0"/>
                </a:defRPr>
              </a:lvl2pPr>
              <a:lvl3pPr marL="1143000" indent="-228600" defTabSz="457200">
                <a:defRPr>
                  <a:solidFill>
                    <a:schemeClr val="tx1"/>
                  </a:solidFill>
                  <a:latin typeface="Arial Narrow" pitchFamily="34" charset="0"/>
                </a:defRPr>
              </a:lvl3pPr>
              <a:lvl4pPr marL="1600200" indent="-228600" defTabSz="457200">
                <a:defRPr>
                  <a:solidFill>
                    <a:schemeClr val="tx1"/>
                  </a:solidFill>
                  <a:latin typeface="Arial Narrow" pitchFamily="34" charset="0"/>
                </a:defRPr>
              </a:lvl4pPr>
              <a:lvl5pPr marL="2057400" indent="-228600" defTabSz="457200">
                <a:defRPr>
                  <a:solidFill>
                    <a:schemeClr val="tx1"/>
                  </a:solidFill>
                  <a:latin typeface="Arial Narrow" pitchFamily="34" charset="0"/>
                </a:defRPr>
              </a:lvl5pPr>
              <a:lvl6pPr marL="2514600" indent="-228600" defTabSz="457200" eaLnBrk="0" fontAlgn="base" hangingPunct="0">
                <a:spcBef>
                  <a:spcPct val="0"/>
                </a:spcBef>
                <a:spcAft>
                  <a:spcPct val="0"/>
                </a:spcAft>
                <a:defRPr>
                  <a:solidFill>
                    <a:schemeClr val="tx1"/>
                  </a:solidFill>
                  <a:latin typeface="Arial Narrow" pitchFamily="34" charset="0"/>
                </a:defRPr>
              </a:lvl6pPr>
              <a:lvl7pPr marL="2971800" indent="-228600" defTabSz="457200" eaLnBrk="0" fontAlgn="base" hangingPunct="0">
                <a:spcBef>
                  <a:spcPct val="0"/>
                </a:spcBef>
                <a:spcAft>
                  <a:spcPct val="0"/>
                </a:spcAft>
                <a:defRPr>
                  <a:solidFill>
                    <a:schemeClr val="tx1"/>
                  </a:solidFill>
                  <a:latin typeface="Arial Narrow" pitchFamily="34" charset="0"/>
                </a:defRPr>
              </a:lvl7pPr>
              <a:lvl8pPr marL="3429000" indent="-228600" defTabSz="457200" eaLnBrk="0" fontAlgn="base" hangingPunct="0">
                <a:spcBef>
                  <a:spcPct val="0"/>
                </a:spcBef>
                <a:spcAft>
                  <a:spcPct val="0"/>
                </a:spcAft>
                <a:defRPr>
                  <a:solidFill>
                    <a:schemeClr val="tx1"/>
                  </a:solidFill>
                  <a:latin typeface="Arial Narrow" pitchFamily="34" charset="0"/>
                </a:defRPr>
              </a:lvl8pPr>
              <a:lvl9pPr marL="3886200" indent="-228600" defTabSz="457200" eaLnBrk="0" fontAlgn="base" hangingPunct="0">
                <a:spcBef>
                  <a:spcPct val="0"/>
                </a:spcBef>
                <a:spcAft>
                  <a:spcPct val="0"/>
                </a:spcAft>
                <a:defRPr>
                  <a:solidFill>
                    <a:schemeClr val="tx1"/>
                  </a:solidFill>
                  <a:latin typeface="Arial Narrow" pitchFamily="34" charset="0"/>
                </a:defRPr>
              </a:lvl9pPr>
            </a:lstStyle>
            <a:p>
              <a:pPr>
                <a:lnSpc>
                  <a:spcPct val="87000"/>
                </a:lnSpc>
                <a:buClr>
                  <a:srgbClr val="000000"/>
                </a:buClr>
                <a:buSzPct val="100000"/>
                <a:buFont typeface="Arial" charset="0"/>
                <a:buNone/>
                <a:defRPr/>
              </a:pPr>
              <a:endParaRPr lang="en-US" altLang="en-US">
                <a:solidFill>
                  <a:srgbClr val="FFFFFF"/>
                </a:solidFill>
                <a:latin typeface="Arial" charset="0"/>
              </a:endParaRPr>
            </a:p>
          </p:txBody>
        </p:sp>
        <p:sp>
          <p:nvSpPr>
            <p:cNvPr id="3085" name="Rectangle 9"/>
            <p:cNvSpPr>
              <a:spLocks noChangeArrowheads="1"/>
            </p:cNvSpPr>
            <p:nvPr/>
          </p:nvSpPr>
          <p:spPr bwMode="auto">
            <a:xfrm>
              <a:off x="173" y="173"/>
              <a:ext cx="86" cy="87"/>
            </a:xfrm>
            <a:prstGeom prst="rect">
              <a:avLst/>
            </a:prstGeom>
            <a:solidFill>
              <a:srgbClr val="CCCCE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defTabSz="457200">
                <a:defRPr>
                  <a:solidFill>
                    <a:schemeClr val="tx1"/>
                  </a:solidFill>
                  <a:latin typeface="Arial Narrow" pitchFamily="34" charset="0"/>
                </a:defRPr>
              </a:lvl1pPr>
              <a:lvl2pPr marL="742950" indent="-285750" defTabSz="457200">
                <a:defRPr>
                  <a:solidFill>
                    <a:schemeClr val="tx1"/>
                  </a:solidFill>
                  <a:latin typeface="Arial Narrow" pitchFamily="34" charset="0"/>
                </a:defRPr>
              </a:lvl2pPr>
              <a:lvl3pPr marL="1143000" indent="-228600" defTabSz="457200">
                <a:defRPr>
                  <a:solidFill>
                    <a:schemeClr val="tx1"/>
                  </a:solidFill>
                  <a:latin typeface="Arial Narrow" pitchFamily="34" charset="0"/>
                </a:defRPr>
              </a:lvl3pPr>
              <a:lvl4pPr marL="1600200" indent="-228600" defTabSz="457200">
                <a:defRPr>
                  <a:solidFill>
                    <a:schemeClr val="tx1"/>
                  </a:solidFill>
                  <a:latin typeface="Arial Narrow" pitchFamily="34" charset="0"/>
                </a:defRPr>
              </a:lvl4pPr>
              <a:lvl5pPr marL="2057400" indent="-228600" defTabSz="457200">
                <a:defRPr>
                  <a:solidFill>
                    <a:schemeClr val="tx1"/>
                  </a:solidFill>
                  <a:latin typeface="Arial Narrow" pitchFamily="34" charset="0"/>
                </a:defRPr>
              </a:lvl5pPr>
              <a:lvl6pPr marL="2514600" indent="-228600" defTabSz="457200" eaLnBrk="0" fontAlgn="base" hangingPunct="0">
                <a:spcBef>
                  <a:spcPct val="0"/>
                </a:spcBef>
                <a:spcAft>
                  <a:spcPct val="0"/>
                </a:spcAft>
                <a:defRPr>
                  <a:solidFill>
                    <a:schemeClr val="tx1"/>
                  </a:solidFill>
                  <a:latin typeface="Arial Narrow" pitchFamily="34" charset="0"/>
                </a:defRPr>
              </a:lvl6pPr>
              <a:lvl7pPr marL="2971800" indent="-228600" defTabSz="457200" eaLnBrk="0" fontAlgn="base" hangingPunct="0">
                <a:spcBef>
                  <a:spcPct val="0"/>
                </a:spcBef>
                <a:spcAft>
                  <a:spcPct val="0"/>
                </a:spcAft>
                <a:defRPr>
                  <a:solidFill>
                    <a:schemeClr val="tx1"/>
                  </a:solidFill>
                  <a:latin typeface="Arial Narrow" pitchFamily="34" charset="0"/>
                </a:defRPr>
              </a:lvl7pPr>
              <a:lvl8pPr marL="3429000" indent="-228600" defTabSz="457200" eaLnBrk="0" fontAlgn="base" hangingPunct="0">
                <a:spcBef>
                  <a:spcPct val="0"/>
                </a:spcBef>
                <a:spcAft>
                  <a:spcPct val="0"/>
                </a:spcAft>
                <a:defRPr>
                  <a:solidFill>
                    <a:schemeClr val="tx1"/>
                  </a:solidFill>
                  <a:latin typeface="Arial Narrow" pitchFamily="34" charset="0"/>
                </a:defRPr>
              </a:lvl8pPr>
              <a:lvl9pPr marL="3886200" indent="-228600" defTabSz="457200" eaLnBrk="0" fontAlgn="base" hangingPunct="0">
                <a:spcBef>
                  <a:spcPct val="0"/>
                </a:spcBef>
                <a:spcAft>
                  <a:spcPct val="0"/>
                </a:spcAft>
                <a:defRPr>
                  <a:solidFill>
                    <a:schemeClr val="tx1"/>
                  </a:solidFill>
                  <a:latin typeface="Arial Narrow" pitchFamily="34" charset="0"/>
                </a:defRPr>
              </a:lvl9pPr>
            </a:lstStyle>
            <a:p>
              <a:pPr>
                <a:lnSpc>
                  <a:spcPct val="87000"/>
                </a:lnSpc>
                <a:buClr>
                  <a:srgbClr val="000000"/>
                </a:buClr>
                <a:buSzPct val="100000"/>
                <a:buFont typeface="Arial" charset="0"/>
                <a:buNone/>
                <a:defRPr/>
              </a:pPr>
              <a:endParaRPr lang="en-US" altLang="en-US">
                <a:solidFill>
                  <a:srgbClr val="FFFFFF"/>
                </a:solidFill>
                <a:latin typeface="Arial" charset="0"/>
              </a:endParaRPr>
            </a:p>
          </p:txBody>
        </p:sp>
        <p:sp>
          <p:nvSpPr>
            <p:cNvPr id="3086" name="Rectangle 10"/>
            <p:cNvSpPr>
              <a:spLocks noChangeArrowheads="1"/>
            </p:cNvSpPr>
            <p:nvPr/>
          </p:nvSpPr>
          <p:spPr bwMode="auto">
            <a:xfrm>
              <a:off x="83" y="86"/>
              <a:ext cx="89" cy="87"/>
            </a:xfrm>
            <a:prstGeom prst="rect">
              <a:avLst/>
            </a:prstGeom>
            <a:solidFill>
              <a:srgbClr val="00007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defTabSz="457200">
                <a:defRPr>
                  <a:solidFill>
                    <a:schemeClr val="tx1"/>
                  </a:solidFill>
                  <a:latin typeface="Arial Narrow" pitchFamily="34" charset="0"/>
                </a:defRPr>
              </a:lvl1pPr>
              <a:lvl2pPr marL="742950" indent="-285750" defTabSz="457200">
                <a:defRPr>
                  <a:solidFill>
                    <a:schemeClr val="tx1"/>
                  </a:solidFill>
                  <a:latin typeface="Arial Narrow" pitchFamily="34" charset="0"/>
                </a:defRPr>
              </a:lvl2pPr>
              <a:lvl3pPr marL="1143000" indent="-228600" defTabSz="457200">
                <a:defRPr>
                  <a:solidFill>
                    <a:schemeClr val="tx1"/>
                  </a:solidFill>
                  <a:latin typeface="Arial Narrow" pitchFamily="34" charset="0"/>
                </a:defRPr>
              </a:lvl3pPr>
              <a:lvl4pPr marL="1600200" indent="-228600" defTabSz="457200">
                <a:defRPr>
                  <a:solidFill>
                    <a:schemeClr val="tx1"/>
                  </a:solidFill>
                  <a:latin typeface="Arial Narrow" pitchFamily="34" charset="0"/>
                </a:defRPr>
              </a:lvl4pPr>
              <a:lvl5pPr marL="2057400" indent="-228600" defTabSz="457200">
                <a:defRPr>
                  <a:solidFill>
                    <a:schemeClr val="tx1"/>
                  </a:solidFill>
                  <a:latin typeface="Arial Narrow" pitchFamily="34" charset="0"/>
                </a:defRPr>
              </a:lvl5pPr>
              <a:lvl6pPr marL="2514600" indent="-228600" defTabSz="457200" eaLnBrk="0" fontAlgn="base" hangingPunct="0">
                <a:spcBef>
                  <a:spcPct val="0"/>
                </a:spcBef>
                <a:spcAft>
                  <a:spcPct val="0"/>
                </a:spcAft>
                <a:defRPr>
                  <a:solidFill>
                    <a:schemeClr val="tx1"/>
                  </a:solidFill>
                  <a:latin typeface="Arial Narrow" pitchFamily="34" charset="0"/>
                </a:defRPr>
              </a:lvl6pPr>
              <a:lvl7pPr marL="2971800" indent="-228600" defTabSz="457200" eaLnBrk="0" fontAlgn="base" hangingPunct="0">
                <a:spcBef>
                  <a:spcPct val="0"/>
                </a:spcBef>
                <a:spcAft>
                  <a:spcPct val="0"/>
                </a:spcAft>
                <a:defRPr>
                  <a:solidFill>
                    <a:schemeClr val="tx1"/>
                  </a:solidFill>
                  <a:latin typeface="Arial Narrow" pitchFamily="34" charset="0"/>
                </a:defRPr>
              </a:lvl7pPr>
              <a:lvl8pPr marL="3429000" indent="-228600" defTabSz="457200" eaLnBrk="0" fontAlgn="base" hangingPunct="0">
                <a:spcBef>
                  <a:spcPct val="0"/>
                </a:spcBef>
                <a:spcAft>
                  <a:spcPct val="0"/>
                </a:spcAft>
                <a:defRPr>
                  <a:solidFill>
                    <a:schemeClr val="tx1"/>
                  </a:solidFill>
                  <a:latin typeface="Arial Narrow" pitchFamily="34" charset="0"/>
                </a:defRPr>
              </a:lvl8pPr>
              <a:lvl9pPr marL="3886200" indent="-228600" defTabSz="457200" eaLnBrk="0" fontAlgn="base" hangingPunct="0">
                <a:spcBef>
                  <a:spcPct val="0"/>
                </a:spcBef>
                <a:spcAft>
                  <a:spcPct val="0"/>
                </a:spcAft>
                <a:defRPr>
                  <a:solidFill>
                    <a:schemeClr val="tx1"/>
                  </a:solidFill>
                  <a:latin typeface="Arial Narrow" pitchFamily="34" charset="0"/>
                </a:defRPr>
              </a:lvl9pPr>
            </a:lstStyle>
            <a:p>
              <a:pPr>
                <a:lnSpc>
                  <a:spcPct val="87000"/>
                </a:lnSpc>
                <a:buClr>
                  <a:srgbClr val="000000"/>
                </a:buClr>
                <a:buSzPct val="100000"/>
                <a:buFont typeface="Arial" charset="0"/>
                <a:buNone/>
                <a:defRPr/>
              </a:pPr>
              <a:endParaRPr lang="en-US" altLang="en-US">
                <a:solidFill>
                  <a:srgbClr val="FFFFFF"/>
                </a:solidFill>
                <a:latin typeface="Arial" charset="0"/>
              </a:endParaRPr>
            </a:p>
          </p:txBody>
        </p:sp>
        <p:sp>
          <p:nvSpPr>
            <p:cNvPr id="3087" name="Rectangle 11"/>
            <p:cNvSpPr>
              <a:spLocks noChangeArrowheads="1"/>
            </p:cNvSpPr>
            <p:nvPr/>
          </p:nvSpPr>
          <p:spPr bwMode="auto">
            <a:xfrm>
              <a:off x="258" y="171"/>
              <a:ext cx="87" cy="87"/>
            </a:xfrm>
            <a:prstGeom prst="rect">
              <a:avLst/>
            </a:prstGeom>
            <a:solidFill>
              <a:srgbClr val="99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defTabSz="457200">
                <a:defRPr>
                  <a:solidFill>
                    <a:schemeClr val="tx1"/>
                  </a:solidFill>
                  <a:latin typeface="Arial Narrow" pitchFamily="34" charset="0"/>
                </a:defRPr>
              </a:lvl1pPr>
              <a:lvl2pPr marL="742950" indent="-285750" defTabSz="457200">
                <a:defRPr>
                  <a:solidFill>
                    <a:schemeClr val="tx1"/>
                  </a:solidFill>
                  <a:latin typeface="Arial Narrow" pitchFamily="34" charset="0"/>
                </a:defRPr>
              </a:lvl2pPr>
              <a:lvl3pPr marL="1143000" indent="-228600" defTabSz="457200">
                <a:defRPr>
                  <a:solidFill>
                    <a:schemeClr val="tx1"/>
                  </a:solidFill>
                  <a:latin typeface="Arial Narrow" pitchFamily="34" charset="0"/>
                </a:defRPr>
              </a:lvl3pPr>
              <a:lvl4pPr marL="1600200" indent="-228600" defTabSz="457200">
                <a:defRPr>
                  <a:solidFill>
                    <a:schemeClr val="tx1"/>
                  </a:solidFill>
                  <a:latin typeface="Arial Narrow" pitchFamily="34" charset="0"/>
                </a:defRPr>
              </a:lvl4pPr>
              <a:lvl5pPr marL="2057400" indent="-228600" defTabSz="457200">
                <a:defRPr>
                  <a:solidFill>
                    <a:schemeClr val="tx1"/>
                  </a:solidFill>
                  <a:latin typeface="Arial Narrow" pitchFamily="34" charset="0"/>
                </a:defRPr>
              </a:lvl5pPr>
              <a:lvl6pPr marL="2514600" indent="-228600" defTabSz="457200" eaLnBrk="0" fontAlgn="base" hangingPunct="0">
                <a:spcBef>
                  <a:spcPct val="0"/>
                </a:spcBef>
                <a:spcAft>
                  <a:spcPct val="0"/>
                </a:spcAft>
                <a:defRPr>
                  <a:solidFill>
                    <a:schemeClr val="tx1"/>
                  </a:solidFill>
                  <a:latin typeface="Arial Narrow" pitchFamily="34" charset="0"/>
                </a:defRPr>
              </a:lvl6pPr>
              <a:lvl7pPr marL="2971800" indent="-228600" defTabSz="457200" eaLnBrk="0" fontAlgn="base" hangingPunct="0">
                <a:spcBef>
                  <a:spcPct val="0"/>
                </a:spcBef>
                <a:spcAft>
                  <a:spcPct val="0"/>
                </a:spcAft>
                <a:defRPr>
                  <a:solidFill>
                    <a:schemeClr val="tx1"/>
                  </a:solidFill>
                  <a:latin typeface="Arial Narrow" pitchFamily="34" charset="0"/>
                </a:defRPr>
              </a:lvl7pPr>
              <a:lvl8pPr marL="3429000" indent="-228600" defTabSz="457200" eaLnBrk="0" fontAlgn="base" hangingPunct="0">
                <a:spcBef>
                  <a:spcPct val="0"/>
                </a:spcBef>
                <a:spcAft>
                  <a:spcPct val="0"/>
                </a:spcAft>
                <a:defRPr>
                  <a:solidFill>
                    <a:schemeClr val="tx1"/>
                  </a:solidFill>
                  <a:latin typeface="Arial Narrow" pitchFamily="34" charset="0"/>
                </a:defRPr>
              </a:lvl8pPr>
              <a:lvl9pPr marL="3886200" indent="-228600" defTabSz="457200" eaLnBrk="0" fontAlgn="base" hangingPunct="0">
                <a:spcBef>
                  <a:spcPct val="0"/>
                </a:spcBef>
                <a:spcAft>
                  <a:spcPct val="0"/>
                </a:spcAft>
                <a:defRPr>
                  <a:solidFill>
                    <a:schemeClr val="tx1"/>
                  </a:solidFill>
                  <a:latin typeface="Arial Narrow" pitchFamily="34" charset="0"/>
                </a:defRPr>
              </a:lvl9pPr>
            </a:lstStyle>
            <a:p>
              <a:pPr>
                <a:lnSpc>
                  <a:spcPct val="87000"/>
                </a:lnSpc>
                <a:buClr>
                  <a:srgbClr val="000000"/>
                </a:buClr>
                <a:buSzPct val="100000"/>
                <a:buFont typeface="Arial" charset="0"/>
                <a:buNone/>
                <a:defRPr/>
              </a:pPr>
              <a:endParaRPr lang="en-US" altLang="en-US">
                <a:solidFill>
                  <a:srgbClr val="FFFFFF"/>
                </a:solidFill>
                <a:latin typeface="Arial" charset="0"/>
              </a:endParaRPr>
            </a:p>
          </p:txBody>
        </p:sp>
        <p:sp>
          <p:nvSpPr>
            <p:cNvPr id="3088" name="Rectangle 12"/>
            <p:cNvSpPr>
              <a:spLocks noChangeArrowheads="1"/>
            </p:cNvSpPr>
            <p:nvPr/>
          </p:nvSpPr>
          <p:spPr bwMode="auto">
            <a:xfrm>
              <a:off x="173" y="258"/>
              <a:ext cx="86" cy="86"/>
            </a:xfrm>
            <a:prstGeom prst="rect">
              <a:avLst/>
            </a:prstGeom>
            <a:solidFill>
              <a:srgbClr val="99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defTabSz="457200">
                <a:defRPr>
                  <a:solidFill>
                    <a:schemeClr val="tx1"/>
                  </a:solidFill>
                  <a:latin typeface="Arial Narrow" pitchFamily="34" charset="0"/>
                </a:defRPr>
              </a:lvl1pPr>
              <a:lvl2pPr marL="742950" indent="-285750" defTabSz="457200">
                <a:defRPr>
                  <a:solidFill>
                    <a:schemeClr val="tx1"/>
                  </a:solidFill>
                  <a:latin typeface="Arial Narrow" pitchFamily="34" charset="0"/>
                </a:defRPr>
              </a:lvl2pPr>
              <a:lvl3pPr marL="1143000" indent="-228600" defTabSz="457200">
                <a:defRPr>
                  <a:solidFill>
                    <a:schemeClr val="tx1"/>
                  </a:solidFill>
                  <a:latin typeface="Arial Narrow" pitchFamily="34" charset="0"/>
                </a:defRPr>
              </a:lvl3pPr>
              <a:lvl4pPr marL="1600200" indent="-228600" defTabSz="457200">
                <a:defRPr>
                  <a:solidFill>
                    <a:schemeClr val="tx1"/>
                  </a:solidFill>
                  <a:latin typeface="Arial Narrow" pitchFamily="34" charset="0"/>
                </a:defRPr>
              </a:lvl4pPr>
              <a:lvl5pPr marL="2057400" indent="-228600" defTabSz="457200">
                <a:defRPr>
                  <a:solidFill>
                    <a:schemeClr val="tx1"/>
                  </a:solidFill>
                  <a:latin typeface="Arial Narrow" pitchFamily="34" charset="0"/>
                </a:defRPr>
              </a:lvl5pPr>
              <a:lvl6pPr marL="2514600" indent="-228600" defTabSz="457200" eaLnBrk="0" fontAlgn="base" hangingPunct="0">
                <a:spcBef>
                  <a:spcPct val="0"/>
                </a:spcBef>
                <a:spcAft>
                  <a:spcPct val="0"/>
                </a:spcAft>
                <a:defRPr>
                  <a:solidFill>
                    <a:schemeClr val="tx1"/>
                  </a:solidFill>
                  <a:latin typeface="Arial Narrow" pitchFamily="34" charset="0"/>
                </a:defRPr>
              </a:lvl6pPr>
              <a:lvl7pPr marL="2971800" indent="-228600" defTabSz="457200" eaLnBrk="0" fontAlgn="base" hangingPunct="0">
                <a:spcBef>
                  <a:spcPct val="0"/>
                </a:spcBef>
                <a:spcAft>
                  <a:spcPct val="0"/>
                </a:spcAft>
                <a:defRPr>
                  <a:solidFill>
                    <a:schemeClr val="tx1"/>
                  </a:solidFill>
                  <a:latin typeface="Arial Narrow" pitchFamily="34" charset="0"/>
                </a:defRPr>
              </a:lvl7pPr>
              <a:lvl8pPr marL="3429000" indent="-228600" defTabSz="457200" eaLnBrk="0" fontAlgn="base" hangingPunct="0">
                <a:spcBef>
                  <a:spcPct val="0"/>
                </a:spcBef>
                <a:spcAft>
                  <a:spcPct val="0"/>
                </a:spcAft>
                <a:defRPr>
                  <a:solidFill>
                    <a:schemeClr val="tx1"/>
                  </a:solidFill>
                  <a:latin typeface="Arial Narrow" pitchFamily="34" charset="0"/>
                </a:defRPr>
              </a:lvl8pPr>
              <a:lvl9pPr marL="3886200" indent="-228600" defTabSz="457200" eaLnBrk="0" fontAlgn="base" hangingPunct="0">
                <a:spcBef>
                  <a:spcPct val="0"/>
                </a:spcBef>
                <a:spcAft>
                  <a:spcPct val="0"/>
                </a:spcAft>
                <a:defRPr>
                  <a:solidFill>
                    <a:schemeClr val="tx1"/>
                  </a:solidFill>
                  <a:latin typeface="Arial Narrow" pitchFamily="34" charset="0"/>
                </a:defRPr>
              </a:lvl9pPr>
            </a:lstStyle>
            <a:p>
              <a:pPr>
                <a:lnSpc>
                  <a:spcPct val="87000"/>
                </a:lnSpc>
                <a:buClr>
                  <a:srgbClr val="000000"/>
                </a:buClr>
                <a:buSzPct val="100000"/>
                <a:buFont typeface="Arial" charset="0"/>
                <a:buNone/>
                <a:defRPr/>
              </a:pPr>
              <a:endParaRPr lang="en-US" altLang="en-US">
                <a:solidFill>
                  <a:srgbClr val="FFFFFF"/>
                </a:solidFill>
                <a:latin typeface="Arial" charset="0"/>
              </a:endParaRPr>
            </a:p>
          </p:txBody>
        </p:sp>
      </p:grpSp>
      <p:sp>
        <p:nvSpPr>
          <p:cNvPr id="3077" name="Rectangle 13"/>
          <p:cNvSpPr>
            <a:spLocks noGrp="1" noChangeArrowheads="1"/>
          </p:cNvSpPr>
          <p:nvPr>
            <p:ph type="title"/>
          </p:nvPr>
        </p:nvSpPr>
        <p:spPr bwMode="auto">
          <a:xfrm>
            <a:off x="457200" y="457200"/>
            <a:ext cx="8226425"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3078" name="Rectangle 14"/>
          <p:cNvSpPr>
            <a:spLocks noGrp="1" noChangeArrowheads="1"/>
          </p:cNvSpPr>
          <p:nvPr>
            <p:ph type="body" idx="1"/>
          </p:nvPr>
        </p:nvSpPr>
        <p:spPr bwMode="auto">
          <a:xfrm>
            <a:off x="457200" y="1981200"/>
            <a:ext cx="8226425" cy="388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1039" name="Rectangle 15"/>
          <p:cNvSpPr>
            <a:spLocks noGrp="1" noChangeArrowheads="1"/>
          </p:cNvSpPr>
          <p:nvPr>
            <p:ph type="dt"/>
          </p:nvPr>
        </p:nvSpPr>
        <p:spPr bwMode="auto">
          <a:xfrm>
            <a:off x="457200" y="6245225"/>
            <a:ext cx="2130425" cy="47307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buClr>
                <a:srgbClr val="99FF00"/>
              </a:buClr>
              <a:buSzPct val="100000"/>
              <a:buFont typeface="Arial" charset="0"/>
              <a:buNone/>
              <a:defRPr sz="1200">
                <a:solidFill>
                  <a:srgbClr val="000000"/>
                </a:solidFill>
                <a:latin typeface="Arial" charset="0"/>
              </a:defRPr>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l" defTabSz="457200" rtl="0" eaLnBrk="0" fontAlgn="base" hangingPunct="0">
        <a:lnSpc>
          <a:spcPct val="87000"/>
        </a:lnSpc>
        <a:spcBef>
          <a:spcPct val="0"/>
        </a:spcBef>
        <a:spcAft>
          <a:spcPct val="0"/>
        </a:spcAft>
        <a:buClr>
          <a:srgbClr val="000000"/>
        </a:buClr>
        <a:buSzPct val="100000"/>
        <a:buFont typeface="Arial" panose="020B0604020202020204" pitchFamily="34" charset="0"/>
        <a:defRPr sz="4400">
          <a:solidFill>
            <a:srgbClr val="000000"/>
          </a:solidFill>
          <a:latin typeface="+mj-lt"/>
          <a:ea typeface="+mj-ea"/>
          <a:cs typeface="+mj-cs"/>
        </a:defRPr>
      </a:lvl1pPr>
      <a:lvl2pPr algn="l" defTabSz="457200" rtl="0" eaLnBrk="0" fontAlgn="base" hangingPunct="0">
        <a:lnSpc>
          <a:spcPct val="87000"/>
        </a:lnSpc>
        <a:spcBef>
          <a:spcPct val="0"/>
        </a:spcBef>
        <a:spcAft>
          <a:spcPct val="0"/>
        </a:spcAft>
        <a:buClr>
          <a:srgbClr val="000000"/>
        </a:buClr>
        <a:buSzPct val="100000"/>
        <a:buFont typeface="Arial" panose="020B0604020202020204" pitchFamily="34" charset="0"/>
        <a:defRPr sz="4400">
          <a:solidFill>
            <a:srgbClr val="000000"/>
          </a:solidFill>
          <a:latin typeface="Arial" charset="0"/>
        </a:defRPr>
      </a:lvl2pPr>
      <a:lvl3pPr algn="l" defTabSz="457200" rtl="0" eaLnBrk="0" fontAlgn="base" hangingPunct="0">
        <a:lnSpc>
          <a:spcPct val="87000"/>
        </a:lnSpc>
        <a:spcBef>
          <a:spcPct val="0"/>
        </a:spcBef>
        <a:spcAft>
          <a:spcPct val="0"/>
        </a:spcAft>
        <a:buClr>
          <a:srgbClr val="000000"/>
        </a:buClr>
        <a:buSzPct val="100000"/>
        <a:buFont typeface="Arial" panose="020B0604020202020204" pitchFamily="34" charset="0"/>
        <a:defRPr sz="4400">
          <a:solidFill>
            <a:srgbClr val="000000"/>
          </a:solidFill>
          <a:latin typeface="Arial" charset="0"/>
        </a:defRPr>
      </a:lvl3pPr>
      <a:lvl4pPr algn="l" defTabSz="457200" rtl="0" eaLnBrk="0" fontAlgn="base" hangingPunct="0">
        <a:lnSpc>
          <a:spcPct val="87000"/>
        </a:lnSpc>
        <a:spcBef>
          <a:spcPct val="0"/>
        </a:spcBef>
        <a:spcAft>
          <a:spcPct val="0"/>
        </a:spcAft>
        <a:buClr>
          <a:srgbClr val="000000"/>
        </a:buClr>
        <a:buSzPct val="100000"/>
        <a:buFont typeface="Arial" panose="020B0604020202020204" pitchFamily="34" charset="0"/>
        <a:defRPr sz="4400">
          <a:solidFill>
            <a:srgbClr val="000000"/>
          </a:solidFill>
          <a:latin typeface="Arial" charset="0"/>
        </a:defRPr>
      </a:lvl4pPr>
      <a:lvl5pPr algn="l" defTabSz="457200" rtl="0" eaLnBrk="0" fontAlgn="base" hangingPunct="0">
        <a:lnSpc>
          <a:spcPct val="87000"/>
        </a:lnSpc>
        <a:spcBef>
          <a:spcPct val="0"/>
        </a:spcBef>
        <a:spcAft>
          <a:spcPct val="0"/>
        </a:spcAft>
        <a:buClr>
          <a:srgbClr val="000000"/>
        </a:buClr>
        <a:buSzPct val="100000"/>
        <a:buFont typeface="Arial" panose="020B0604020202020204" pitchFamily="34" charset="0"/>
        <a:defRPr sz="4400">
          <a:solidFill>
            <a:srgbClr val="000000"/>
          </a:solidFill>
          <a:latin typeface="Arial" charset="0"/>
        </a:defRPr>
      </a:lvl5pPr>
      <a:lvl6pPr marL="457200" algn="l" defTabSz="457200" rtl="0" fontAlgn="base">
        <a:spcBef>
          <a:spcPct val="0"/>
        </a:spcBef>
        <a:spcAft>
          <a:spcPct val="0"/>
        </a:spcAft>
        <a:buClr>
          <a:srgbClr val="000000"/>
        </a:buClr>
        <a:buSzPct val="100000"/>
        <a:buFont typeface="Arial" charset="0"/>
        <a:defRPr sz="4400">
          <a:solidFill>
            <a:srgbClr val="000000"/>
          </a:solidFill>
          <a:latin typeface="Times New Roman" pitchFamily="18" charset="0"/>
        </a:defRPr>
      </a:lvl6pPr>
      <a:lvl7pPr marL="914400" algn="l" defTabSz="457200" rtl="0" fontAlgn="base">
        <a:spcBef>
          <a:spcPct val="0"/>
        </a:spcBef>
        <a:spcAft>
          <a:spcPct val="0"/>
        </a:spcAft>
        <a:buClr>
          <a:srgbClr val="000000"/>
        </a:buClr>
        <a:buSzPct val="100000"/>
        <a:buFont typeface="Arial" charset="0"/>
        <a:defRPr sz="4400">
          <a:solidFill>
            <a:srgbClr val="000000"/>
          </a:solidFill>
          <a:latin typeface="Times New Roman" pitchFamily="18" charset="0"/>
        </a:defRPr>
      </a:lvl7pPr>
      <a:lvl8pPr marL="1371600" algn="l" defTabSz="457200" rtl="0" fontAlgn="base">
        <a:spcBef>
          <a:spcPct val="0"/>
        </a:spcBef>
        <a:spcAft>
          <a:spcPct val="0"/>
        </a:spcAft>
        <a:buClr>
          <a:srgbClr val="000000"/>
        </a:buClr>
        <a:buSzPct val="100000"/>
        <a:buFont typeface="Arial" charset="0"/>
        <a:defRPr sz="4400">
          <a:solidFill>
            <a:srgbClr val="000000"/>
          </a:solidFill>
          <a:latin typeface="Times New Roman" pitchFamily="18" charset="0"/>
        </a:defRPr>
      </a:lvl8pPr>
      <a:lvl9pPr marL="1828800" algn="l" defTabSz="457200" rtl="0" fontAlgn="base">
        <a:spcBef>
          <a:spcPct val="0"/>
        </a:spcBef>
        <a:spcAft>
          <a:spcPct val="0"/>
        </a:spcAft>
        <a:buClr>
          <a:srgbClr val="000000"/>
        </a:buClr>
        <a:buSzPct val="100000"/>
        <a:buFont typeface="Arial" charset="0"/>
        <a:defRPr sz="4400">
          <a:solidFill>
            <a:srgbClr val="000000"/>
          </a:solidFill>
          <a:latin typeface="Times New Roman" pitchFamily="18" charset="0"/>
        </a:defRPr>
      </a:lvl9pPr>
    </p:titleStyle>
    <p:bodyStyle>
      <a:lvl1pPr marL="339725" indent="-339725" algn="l" defTabSz="457200" rtl="0" eaLnBrk="0" fontAlgn="base" hangingPunct="0">
        <a:lnSpc>
          <a:spcPct val="87000"/>
        </a:lnSpc>
        <a:spcBef>
          <a:spcPts val="800"/>
        </a:spcBef>
        <a:spcAft>
          <a:spcPct val="0"/>
        </a:spcAft>
        <a:buClr>
          <a:srgbClr val="00007D"/>
        </a:buClr>
        <a:buSzPct val="75000"/>
        <a:buFont typeface="Wingdings" panose="05000000000000000000" pitchFamily="2" charset="2"/>
        <a:buChar char=""/>
        <a:defRPr sz="3200">
          <a:solidFill>
            <a:srgbClr val="000000"/>
          </a:solidFill>
          <a:latin typeface="+mn-lt"/>
          <a:ea typeface="+mn-ea"/>
          <a:cs typeface="+mn-cs"/>
        </a:defRPr>
      </a:lvl1pPr>
      <a:lvl2pPr marL="739775" indent="-282575" algn="l" defTabSz="457200" rtl="0" eaLnBrk="0" fontAlgn="base" hangingPunct="0">
        <a:lnSpc>
          <a:spcPct val="87000"/>
        </a:lnSpc>
        <a:spcBef>
          <a:spcPts val="700"/>
        </a:spcBef>
        <a:spcAft>
          <a:spcPct val="0"/>
        </a:spcAft>
        <a:buClr>
          <a:srgbClr val="9999CC"/>
        </a:buClr>
        <a:buSzPct val="80000"/>
        <a:buFont typeface="Wingdings" panose="05000000000000000000" pitchFamily="2" charset="2"/>
        <a:buChar char=""/>
        <a:defRPr sz="2800">
          <a:solidFill>
            <a:srgbClr val="000000"/>
          </a:solidFill>
          <a:latin typeface="+mn-lt"/>
        </a:defRPr>
      </a:lvl2pPr>
      <a:lvl3pPr marL="1143000" indent="-228600" algn="l" defTabSz="457200" rtl="0" eaLnBrk="0" fontAlgn="base" hangingPunct="0">
        <a:lnSpc>
          <a:spcPct val="87000"/>
        </a:lnSpc>
        <a:spcBef>
          <a:spcPts val="600"/>
        </a:spcBef>
        <a:spcAft>
          <a:spcPct val="0"/>
        </a:spcAft>
        <a:buClr>
          <a:srgbClr val="00007D"/>
        </a:buClr>
        <a:buSzPct val="65000"/>
        <a:buFont typeface="Wingdings" panose="05000000000000000000" pitchFamily="2" charset="2"/>
        <a:buChar char=""/>
        <a:defRPr sz="2400">
          <a:solidFill>
            <a:srgbClr val="000000"/>
          </a:solidFill>
          <a:latin typeface="+mn-lt"/>
        </a:defRPr>
      </a:lvl3pPr>
      <a:lvl4pPr marL="1600200" indent="-228600" algn="l" defTabSz="457200" rtl="0" eaLnBrk="0" fontAlgn="base" hangingPunct="0">
        <a:lnSpc>
          <a:spcPct val="87000"/>
        </a:lnSpc>
        <a:spcBef>
          <a:spcPts val="500"/>
        </a:spcBef>
        <a:spcAft>
          <a:spcPct val="0"/>
        </a:spcAft>
        <a:buClr>
          <a:srgbClr val="9999CC"/>
        </a:buClr>
        <a:buSzPct val="70000"/>
        <a:buFont typeface="Wingdings" panose="05000000000000000000" pitchFamily="2" charset="2"/>
        <a:buChar char=""/>
        <a:defRPr sz="2000">
          <a:solidFill>
            <a:srgbClr val="000000"/>
          </a:solidFill>
          <a:latin typeface="+mn-lt"/>
        </a:defRPr>
      </a:lvl4pPr>
      <a:lvl5pPr marL="2057400" indent="-228600" algn="l" defTabSz="457200" rtl="0" eaLnBrk="0" fontAlgn="base" hangingPunct="0">
        <a:lnSpc>
          <a:spcPct val="87000"/>
        </a:lnSpc>
        <a:spcBef>
          <a:spcPts val="500"/>
        </a:spcBef>
        <a:spcAft>
          <a:spcPct val="0"/>
        </a:spcAft>
        <a:buClr>
          <a:srgbClr val="9999CC"/>
        </a:buClr>
        <a:buSzPct val="100000"/>
        <a:buFont typeface="Wingdings" panose="05000000000000000000" pitchFamily="2" charset="2"/>
        <a:buChar char=""/>
        <a:defRPr sz="2000">
          <a:solidFill>
            <a:srgbClr val="000000"/>
          </a:solidFill>
          <a:latin typeface="+mn-lt"/>
        </a:defRPr>
      </a:lvl5pPr>
      <a:lvl6pPr marL="2514600" indent="-228600" algn="l" defTabSz="457200" rtl="0" fontAlgn="base">
        <a:lnSpc>
          <a:spcPct val="87000"/>
        </a:lnSpc>
        <a:spcBef>
          <a:spcPts val="500"/>
        </a:spcBef>
        <a:spcAft>
          <a:spcPct val="0"/>
        </a:spcAft>
        <a:buClr>
          <a:srgbClr val="9999CC"/>
        </a:buClr>
        <a:buSzPct val="100000"/>
        <a:buFont typeface="Wingdings" pitchFamily="2" charset="2"/>
        <a:buChar char=""/>
        <a:defRPr sz="2000">
          <a:solidFill>
            <a:srgbClr val="000000"/>
          </a:solidFill>
          <a:latin typeface="+mn-lt"/>
        </a:defRPr>
      </a:lvl6pPr>
      <a:lvl7pPr marL="2971800" indent="-228600" algn="l" defTabSz="457200" rtl="0" fontAlgn="base">
        <a:lnSpc>
          <a:spcPct val="87000"/>
        </a:lnSpc>
        <a:spcBef>
          <a:spcPts val="500"/>
        </a:spcBef>
        <a:spcAft>
          <a:spcPct val="0"/>
        </a:spcAft>
        <a:buClr>
          <a:srgbClr val="9999CC"/>
        </a:buClr>
        <a:buSzPct val="100000"/>
        <a:buFont typeface="Wingdings" pitchFamily="2" charset="2"/>
        <a:buChar char=""/>
        <a:defRPr sz="2000">
          <a:solidFill>
            <a:srgbClr val="000000"/>
          </a:solidFill>
          <a:latin typeface="+mn-lt"/>
        </a:defRPr>
      </a:lvl7pPr>
      <a:lvl8pPr marL="3429000" indent="-228600" algn="l" defTabSz="457200" rtl="0" fontAlgn="base">
        <a:lnSpc>
          <a:spcPct val="87000"/>
        </a:lnSpc>
        <a:spcBef>
          <a:spcPts val="500"/>
        </a:spcBef>
        <a:spcAft>
          <a:spcPct val="0"/>
        </a:spcAft>
        <a:buClr>
          <a:srgbClr val="9999CC"/>
        </a:buClr>
        <a:buSzPct val="100000"/>
        <a:buFont typeface="Wingdings" pitchFamily="2" charset="2"/>
        <a:buChar char=""/>
        <a:defRPr sz="2000">
          <a:solidFill>
            <a:srgbClr val="000000"/>
          </a:solidFill>
          <a:latin typeface="+mn-lt"/>
        </a:defRPr>
      </a:lvl8pPr>
      <a:lvl9pPr marL="3886200" indent="-228600" algn="l" defTabSz="457200" rtl="0" fontAlgn="base">
        <a:lnSpc>
          <a:spcPct val="87000"/>
        </a:lnSpc>
        <a:spcBef>
          <a:spcPts val="500"/>
        </a:spcBef>
        <a:spcAft>
          <a:spcPct val="0"/>
        </a:spcAft>
        <a:buClr>
          <a:srgbClr val="9999CC"/>
        </a:buClr>
        <a:buSzPct val="100000"/>
        <a:buFont typeface="Wingdings" pitchFamily="2" charset="2"/>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w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wmf"/><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41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fld id="{5F85997B-1F29-420A-8D9D-C6957E12769D}" type="slidenum">
              <a:rPr lang="en-US" altLang="en-US" sz="1400" b="0">
                <a:solidFill>
                  <a:srgbClr val="969696"/>
                </a:solidFill>
              </a:rPr>
              <a:pPr>
                <a:spcBef>
                  <a:spcPct val="0"/>
                </a:spcBef>
                <a:buClrTx/>
                <a:buFontTx/>
                <a:buNone/>
              </a:pPr>
              <a:t>1</a:t>
            </a:fld>
            <a:endParaRPr lang="en-US" altLang="en-US" sz="1400" b="0">
              <a:solidFill>
                <a:srgbClr val="969696"/>
              </a:solidFill>
            </a:endParaRPr>
          </a:p>
        </p:txBody>
      </p:sp>
      <p:grpSp>
        <p:nvGrpSpPr>
          <p:cNvPr id="17411" name="Group 1035"/>
          <p:cNvGrpSpPr>
            <a:grpSpLocks/>
          </p:cNvGrpSpPr>
          <p:nvPr/>
        </p:nvGrpSpPr>
        <p:grpSpPr bwMode="auto">
          <a:xfrm>
            <a:off x="328613" y="61913"/>
            <a:ext cx="8442325" cy="6697662"/>
            <a:chOff x="207" y="39"/>
            <a:chExt cx="5318" cy="4219"/>
          </a:xfrm>
        </p:grpSpPr>
        <p:sp>
          <p:nvSpPr>
            <p:cNvPr id="17413" name="Freeform 1030"/>
            <p:cNvSpPr>
              <a:spLocks/>
            </p:cNvSpPr>
            <p:nvPr/>
          </p:nvSpPr>
          <p:spPr bwMode="auto">
            <a:xfrm>
              <a:off x="2872" y="39"/>
              <a:ext cx="2653" cy="2580"/>
            </a:xfrm>
            <a:custGeom>
              <a:avLst/>
              <a:gdLst>
                <a:gd name="T0" fmla="*/ 0 w 2653"/>
                <a:gd name="T1" fmla="*/ 0 h 2580"/>
                <a:gd name="T2" fmla="*/ 2653 w 2653"/>
                <a:gd name="T3" fmla="*/ 2060 h 2580"/>
                <a:gd name="T4" fmla="*/ 2414 w 2653"/>
                <a:gd name="T5" fmla="*/ 2078 h 2580"/>
                <a:gd name="T6" fmla="*/ 2407 w 2653"/>
                <a:gd name="T7" fmla="*/ 2124 h 2580"/>
                <a:gd name="T8" fmla="*/ 2419 w 2653"/>
                <a:gd name="T9" fmla="*/ 2182 h 2580"/>
                <a:gd name="T10" fmla="*/ 2437 w 2653"/>
                <a:gd name="T11" fmla="*/ 2251 h 2580"/>
                <a:gd name="T12" fmla="*/ 2448 w 2653"/>
                <a:gd name="T13" fmla="*/ 2318 h 2580"/>
                <a:gd name="T14" fmla="*/ 2444 w 2653"/>
                <a:gd name="T15" fmla="*/ 2380 h 2580"/>
                <a:gd name="T16" fmla="*/ 2425 w 2653"/>
                <a:gd name="T17" fmla="*/ 2442 h 2580"/>
                <a:gd name="T18" fmla="*/ 2382 w 2653"/>
                <a:gd name="T19" fmla="*/ 2492 h 2580"/>
                <a:gd name="T20" fmla="*/ 2333 w 2653"/>
                <a:gd name="T21" fmla="*/ 2534 h 2580"/>
                <a:gd name="T22" fmla="*/ 2274 w 2653"/>
                <a:gd name="T23" fmla="*/ 2561 h 2580"/>
                <a:gd name="T24" fmla="*/ 2198 w 2653"/>
                <a:gd name="T25" fmla="*/ 2577 h 2580"/>
                <a:gd name="T26" fmla="*/ 2131 w 2653"/>
                <a:gd name="T27" fmla="*/ 2580 h 2580"/>
                <a:gd name="T28" fmla="*/ 2073 w 2653"/>
                <a:gd name="T29" fmla="*/ 2573 h 2580"/>
                <a:gd name="T30" fmla="*/ 2014 w 2653"/>
                <a:gd name="T31" fmla="*/ 2554 h 2580"/>
                <a:gd name="T32" fmla="*/ 1965 w 2653"/>
                <a:gd name="T33" fmla="*/ 2522 h 2580"/>
                <a:gd name="T34" fmla="*/ 1919 w 2653"/>
                <a:gd name="T35" fmla="*/ 2474 h 2580"/>
                <a:gd name="T36" fmla="*/ 1882 w 2653"/>
                <a:gd name="T37" fmla="*/ 2421 h 2580"/>
                <a:gd name="T38" fmla="*/ 1862 w 2653"/>
                <a:gd name="T39" fmla="*/ 2347 h 2580"/>
                <a:gd name="T40" fmla="*/ 1871 w 2653"/>
                <a:gd name="T41" fmla="*/ 2274 h 2580"/>
                <a:gd name="T42" fmla="*/ 1889 w 2653"/>
                <a:gd name="T43" fmla="*/ 2200 h 2580"/>
                <a:gd name="T44" fmla="*/ 1905 w 2653"/>
                <a:gd name="T45" fmla="*/ 2127 h 2580"/>
                <a:gd name="T46" fmla="*/ 1903 w 2653"/>
                <a:gd name="T47" fmla="*/ 2092 h 2580"/>
                <a:gd name="T48" fmla="*/ 1454 w 2653"/>
                <a:gd name="T49" fmla="*/ 2074 h 2580"/>
                <a:gd name="T50" fmla="*/ 1459 w 2653"/>
                <a:gd name="T51" fmla="*/ 1952 h 2580"/>
                <a:gd name="T52" fmla="*/ 1450 w 2653"/>
                <a:gd name="T53" fmla="*/ 1872 h 2580"/>
                <a:gd name="T54" fmla="*/ 1431 w 2653"/>
                <a:gd name="T55" fmla="*/ 1823 h 2580"/>
                <a:gd name="T56" fmla="*/ 1394 w 2653"/>
                <a:gd name="T57" fmla="*/ 1784 h 2580"/>
                <a:gd name="T58" fmla="*/ 1344 w 2653"/>
                <a:gd name="T59" fmla="*/ 1759 h 2580"/>
                <a:gd name="T60" fmla="*/ 1282 w 2653"/>
                <a:gd name="T61" fmla="*/ 1752 h 2580"/>
                <a:gd name="T62" fmla="*/ 1192 w 2653"/>
                <a:gd name="T63" fmla="*/ 1757 h 2580"/>
                <a:gd name="T64" fmla="*/ 1107 w 2653"/>
                <a:gd name="T65" fmla="*/ 1764 h 2580"/>
                <a:gd name="T66" fmla="*/ 1019 w 2653"/>
                <a:gd name="T67" fmla="*/ 1764 h 2580"/>
                <a:gd name="T68" fmla="*/ 932 w 2653"/>
                <a:gd name="T69" fmla="*/ 1747 h 2580"/>
                <a:gd name="T70" fmla="*/ 865 w 2653"/>
                <a:gd name="T71" fmla="*/ 1708 h 2580"/>
                <a:gd name="T72" fmla="*/ 826 w 2653"/>
                <a:gd name="T73" fmla="*/ 1655 h 2580"/>
                <a:gd name="T74" fmla="*/ 810 w 2653"/>
                <a:gd name="T75" fmla="*/ 1584 h 2580"/>
                <a:gd name="T76" fmla="*/ 812 w 2653"/>
                <a:gd name="T77" fmla="*/ 1504 h 2580"/>
                <a:gd name="T78" fmla="*/ 801 w 2653"/>
                <a:gd name="T79" fmla="*/ 1430 h 2580"/>
                <a:gd name="T80" fmla="*/ 782 w 2653"/>
                <a:gd name="T81" fmla="*/ 1384 h 2580"/>
                <a:gd name="T82" fmla="*/ 755 w 2653"/>
                <a:gd name="T83" fmla="*/ 1354 h 2580"/>
                <a:gd name="T84" fmla="*/ 690 w 2653"/>
                <a:gd name="T85" fmla="*/ 1324 h 2580"/>
                <a:gd name="T86" fmla="*/ 605 w 2653"/>
                <a:gd name="T87" fmla="*/ 1301 h 2580"/>
                <a:gd name="T88" fmla="*/ 511 w 2653"/>
                <a:gd name="T89" fmla="*/ 1285 h 2580"/>
                <a:gd name="T90" fmla="*/ 439 w 2653"/>
                <a:gd name="T91" fmla="*/ 1262 h 2580"/>
                <a:gd name="T92" fmla="*/ 377 w 2653"/>
                <a:gd name="T93" fmla="*/ 1228 h 2580"/>
                <a:gd name="T94" fmla="*/ 327 w 2653"/>
                <a:gd name="T95" fmla="*/ 1180 h 2580"/>
                <a:gd name="T96" fmla="*/ 295 w 2653"/>
                <a:gd name="T97" fmla="*/ 1120 h 2580"/>
                <a:gd name="T98" fmla="*/ 290 w 2653"/>
                <a:gd name="T99" fmla="*/ 1053 h 2580"/>
                <a:gd name="T100" fmla="*/ 308 w 2653"/>
                <a:gd name="T101" fmla="*/ 980 h 2580"/>
                <a:gd name="T102" fmla="*/ 324 w 2653"/>
                <a:gd name="T103" fmla="*/ 897 h 2580"/>
                <a:gd name="T104" fmla="*/ 338 w 2653"/>
                <a:gd name="T105" fmla="*/ 819 h 2580"/>
                <a:gd name="T106" fmla="*/ 324 w 2653"/>
                <a:gd name="T107" fmla="*/ 741 h 2580"/>
                <a:gd name="T108" fmla="*/ 292 w 2653"/>
                <a:gd name="T109" fmla="*/ 669 h 2580"/>
                <a:gd name="T110" fmla="*/ 260 w 2653"/>
                <a:gd name="T111" fmla="*/ 626 h 2580"/>
                <a:gd name="T112" fmla="*/ 219 w 2653"/>
                <a:gd name="T113" fmla="*/ 587 h 2580"/>
                <a:gd name="T114" fmla="*/ 170 w 2653"/>
                <a:gd name="T115" fmla="*/ 559 h 2580"/>
                <a:gd name="T116" fmla="*/ 108 w 2653"/>
                <a:gd name="T117" fmla="*/ 541 h 2580"/>
                <a:gd name="T118" fmla="*/ 34 w 2653"/>
                <a:gd name="T119" fmla="*/ 538 h 25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53"/>
                <a:gd name="T181" fmla="*/ 0 h 2580"/>
                <a:gd name="T182" fmla="*/ 2653 w 2653"/>
                <a:gd name="T183" fmla="*/ 2580 h 258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53" h="2580">
                  <a:moveTo>
                    <a:pt x="0" y="538"/>
                  </a:moveTo>
                  <a:lnTo>
                    <a:pt x="0" y="0"/>
                  </a:lnTo>
                  <a:lnTo>
                    <a:pt x="2651" y="0"/>
                  </a:lnTo>
                  <a:lnTo>
                    <a:pt x="2653" y="2060"/>
                  </a:lnTo>
                  <a:lnTo>
                    <a:pt x="2423" y="2060"/>
                  </a:lnTo>
                  <a:lnTo>
                    <a:pt x="2414" y="2078"/>
                  </a:lnTo>
                  <a:lnTo>
                    <a:pt x="2407" y="2104"/>
                  </a:lnTo>
                  <a:lnTo>
                    <a:pt x="2407" y="2124"/>
                  </a:lnTo>
                  <a:lnTo>
                    <a:pt x="2409" y="2150"/>
                  </a:lnTo>
                  <a:lnTo>
                    <a:pt x="2419" y="2182"/>
                  </a:lnTo>
                  <a:lnTo>
                    <a:pt x="2428" y="2223"/>
                  </a:lnTo>
                  <a:lnTo>
                    <a:pt x="2437" y="2251"/>
                  </a:lnTo>
                  <a:lnTo>
                    <a:pt x="2444" y="2285"/>
                  </a:lnTo>
                  <a:lnTo>
                    <a:pt x="2448" y="2318"/>
                  </a:lnTo>
                  <a:lnTo>
                    <a:pt x="2448" y="2350"/>
                  </a:lnTo>
                  <a:lnTo>
                    <a:pt x="2444" y="2380"/>
                  </a:lnTo>
                  <a:lnTo>
                    <a:pt x="2437" y="2412"/>
                  </a:lnTo>
                  <a:lnTo>
                    <a:pt x="2425" y="2442"/>
                  </a:lnTo>
                  <a:lnTo>
                    <a:pt x="2407" y="2465"/>
                  </a:lnTo>
                  <a:lnTo>
                    <a:pt x="2382" y="2492"/>
                  </a:lnTo>
                  <a:lnTo>
                    <a:pt x="2356" y="2513"/>
                  </a:lnTo>
                  <a:lnTo>
                    <a:pt x="2333" y="2534"/>
                  </a:lnTo>
                  <a:lnTo>
                    <a:pt x="2306" y="2550"/>
                  </a:lnTo>
                  <a:lnTo>
                    <a:pt x="2274" y="2561"/>
                  </a:lnTo>
                  <a:lnTo>
                    <a:pt x="2234" y="2573"/>
                  </a:lnTo>
                  <a:lnTo>
                    <a:pt x="2198" y="2577"/>
                  </a:lnTo>
                  <a:lnTo>
                    <a:pt x="2165" y="2580"/>
                  </a:lnTo>
                  <a:lnTo>
                    <a:pt x="2131" y="2580"/>
                  </a:lnTo>
                  <a:lnTo>
                    <a:pt x="2099" y="2577"/>
                  </a:lnTo>
                  <a:lnTo>
                    <a:pt x="2073" y="2573"/>
                  </a:lnTo>
                  <a:lnTo>
                    <a:pt x="2043" y="2564"/>
                  </a:lnTo>
                  <a:lnTo>
                    <a:pt x="2014" y="2554"/>
                  </a:lnTo>
                  <a:lnTo>
                    <a:pt x="1991" y="2541"/>
                  </a:lnTo>
                  <a:lnTo>
                    <a:pt x="1965" y="2522"/>
                  </a:lnTo>
                  <a:lnTo>
                    <a:pt x="1942" y="2499"/>
                  </a:lnTo>
                  <a:lnTo>
                    <a:pt x="1919" y="2474"/>
                  </a:lnTo>
                  <a:lnTo>
                    <a:pt x="1898" y="2449"/>
                  </a:lnTo>
                  <a:lnTo>
                    <a:pt x="1882" y="2421"/>
                  </a:lnTo>
                  <a:lnTo>
                    <a:pt x="1871" y="2387"/>
                  </a:lnTo>
                  <a:lnTo>
                    <a:pt x="1862" y="2347"/>
                  </a:lnTo>
                  <a:lnTo>
                    <a:pt x="1862" y="2311"/>
                  </a:lnTo>
                  <a:lnTo>
                    <a:pt x="1871" y="2274"/>
                  </a:lnTo>
                  <a:lnTo>
                    <a:pt x="1880" y="2237"/>
                  </a:lnTo>
                  <a:lnTo>
                    <a:pt x="1889" y="2200"/>
                  </a:lnTo>
                  <a:lnTo>
                    <a:pt x="1901" y="2159"/>
                  </a:lnTo>
                  <a:lnTo>
                    <a:pt x="1905" y="2127"/>
                  </a:lnTo>
                  <a:lnTo>
                    <a:pt x="1905" y="2108"/>
                  </a:lnTo>
                  <a:lnTo>
                    <a:pt x="1903" y="2092"/>
                  </a:lnTo>
                  <a:lnTo>
                    <a:pt x="1896" y="2074"/>
                  </a:lnTo>
                  <a:lnTo>
                    <a:pt x="1454" y="2074"/>
                  </a:lnTo>
                  <a:lnTo>
                    <a:pt x="1461" y="1996"/>
                  </a:lnTo>
                  <a:lnTo>
                    <a:pt x="1459" y="1952"/>
                  </a:lnTo>
                  <a:lnTo>
                    <a:pt x="1454" y="1911"/>
                  </a:lnTo>
                  <a:lnTo>
                    <a:pt x="1450" y="1872"/>
                  </a:lnTo>
                  <a:lnTo>
                    <a:pt x="1443" y="1846"/>
                  </a:lnTo>
                  <a:lnTo>
                    <a:pt x="1431" y="1823"/>
                  </a:lnTo>
                  <a:lnTo>
                    <a:pt x="1418" y="1803"/>
                  </a:lnTo>
                  <a:lnTo>
                    <a:pt x="1394" y="1784"/>
                  </a:lnTo>
                  <a:lnTo>
                    <a:pt x="1369" y="1768"/>
                  </a:lnTo>
                  <a:lnTo>
                    <a:pt x="1344" y="1759"/>
                  </a:lnTo>
                  <a:lnTo>
                    <a:pt x="1321" y="1754"/>
                  </a:lnTo>
                  <a:lnTo>
                    <a:pt x="1282" y="1752"/>
                  </a:lnTo>
                  <a:lnTo>
                    <a:pt x="1236" y="1752"/>
                  </a:lnTo>
                  <a:lnTo>
                    <a:pt x="1192" y="1757"/>
                  </a:lnTo>
                  <a:lnTo>
                    <a:pt x="1144" y="1759"/>
                  </a:lnTo>
                  <a:lnTo>
                    <a:pt x="1107" y="1764"/>
                  </a:lnTo>
                  <a:lnTo>
                    <a:pt x="1059" y="1766"/>
                  </a:lnTo>
                  <a:lnTo>
                    <a:pt x="1019" y="1764"/>
                  </a:lnTo>
                  <a:lnTo>
                    <a:pt x="985" y="1759"/>
                  </a:lnTo>
                  <a:lnTo>
                    <a:pt x="932" y="1747"/>
                  </a:lnTo>
                  <a:lnTo>
                    <a:pt x="897" y="1731"/>
                  </a:lnTo>
                  <a:lnTo>
                    <a:pt x="865" y="1708"/>
                  </a:lnTo>
                  <a:lnTo>
                    <a:pt x="845" y="1683"/>
                  </a:lnTo>
                  <a:lnTo>
                    <a:pt x="826" y="1655"/>
                  </a:lnTo>
                  <a:lnTo>
                    <a:pt x="812" y="1621"/>
                  </a:lnTo>
                  <a:lnTo>
                    <a:pt x="810" y="1584"/>
                  </a:lnTo>
                  <a:lnTo>
                    <a:pt x="810" y="1538"/>
                  </a:lnTo>
                  <a:lnTo>
                    <a:pt x="812" y="1504"/>
                  </a:lnTo>
                  <a:lnTo>
                    <a:pt x="810" y="1469"/>
                  </a:lnTo>
                  <a:lnTo>
                    <a:pt x="801" y="1430"/>
                  </a:lnTo>
                  <a:lnTo>
                    <a:pt x="794" y="1407"/>
                  </a:lnTo>
                  <a:lnTo>
                    <a:pt x="782" y="1384"/>
                  </a:lnTo>
                  <a:lnTo>
                    <a:pt x="769" y="1368"/>
                  </a:lnTo>
                  <a:lnTo>
                    <a:pt x="755" y="1354"/>
                  </a:lnTo>
                  <a:lnTo>
                    <a:pt x="725" y="1341"/>
                  </a:lnTo>
                  <a:lnTo>
                    <a:pt x="690" y="1324"/>
                  </a:lnTo>
                  <a:lnTo>
                    <a:pt x="651" y="1313"/>
                  </a:lnTo>
                  <a:lnTo>
                    <a:pt x="605" y="1301"/>
                  </a:lnTo>
                  <a:lnTo>
                    <a:pt x="559" y="1292"/>
                  </a:lnTo>
                  <a:lnTo>
                    <a:pt x="511" y="1285"/>
                  </a:lnTo>
                  <a:lnTo>
                    <a:pt x="476" y="1274"/>
                  </a:lnTo>
                  <a:lnTo>
                    <a:pt x="439" y="1262"/>
                  </a:lnTo>
                  <a:lnTo>
                    <a:pt x="403" y="1249"/>
                  </a:lnTo>
                  <a:lnTo>
                    <a:pt x="377" y="1228"/>
                  </a:lnTo>
                  <a:lnTo>
                    <a:pt x="347" y="1203"/>
                  </a:lnTo>
                  <a:lnTo>
                    <a:pt x="327" y="1180"/>
                  </a:lnTo>
                  <a:lnTo>
                    <a:pt x="308" y="1152"/>
                  </a:lnTo>
                  <a:lnTo>
                    <a:pt x="295" y="1120"/>
                  </a:lnTo>
                  <a:lnTo>
                    <a:pt x="290" y="1085"/>
                  </a:lnTo>
                  <a:lnTo>
                    <a:pt x="290" y="1053"/>
                  </a:lnTo>
                  <a:lnTo>
                    <a:pt x="297" y="1023"/>
                  </a:lnTo>
                  <a:lnTo>
                    <a:pt x="308" y="980"/>
                  </a:lnTo>
                  <a:lnTo>
                    <a:pt x="320" y="936"/>
                  </a:lnTo>
                  <a:lnTo>
                    <a:pt x="324" y="897"/>
                  </a:lnTo>
                  <a:lnTo>
                    <a:pt x="334" y="858"/>
                  </a:lnTo>
                  <a:lnTo>
                    <a:pt x="338" y="819"/>
                  </a:lnTo>
                  <a:lnTo>
                    <a:pt x="334" y="777"/>
                  </a:lnTo>
                  <a:lnTo>
                    <a:pt x="324" y="741"/>
                  </a:lnTo>
                  <a:lnTo>
                    <a:pt x="311" y="704"/>
                  </a:lnTo>
                  <a:lnTo>
                    <a:pt x="292" y="669"/>
                  </a:lnTo>
                  <a:lnTo>
                    <a:pt x="271" y="642"/>
                  </a:lnTo>
                  <a:lnTo>
                    <a:pt x="260" y="626"/>
                  </a:lnTo>
                  <a:lnTo>
                    <a:pt x="239" y="605"/>
                  </a:lnTo>
                  <a:lnTo>
                    <a:pt x="219" y="587"/>
                  </a:lnTo>
                  <a:lnTo>
                    <a:pt x="198" y="573"/>
                  </a:lnTo>
                  <a:lnTo>
                    <a:pt x="170" y="559"/>
                  </a:lnTo>
                  <a:lnTo>
                    <a:pt x="143" y="550"/>
                  </a:lnTo>
                  <a:lnTo>
                    <a:pt x="108" y="541"/>
                  </a:lnTo>
                  <a:lnTo>
                    <a:pt x="69" y="538"/>
                  </a:lnTo>
                  <a:lnTo>
                    <a:pt x="34" y="538"/>
                  </a:lnTo>
                  <a:lnTo>
                    <a:pt x="0" y="538"/>
                  </a:lnTo>
                  <a:close/>
                </a:path>
              </a:pathLst>
            </a:custGeom>
            <a:solidFill>
              <a:srgbClr val="CC00CC"/>
            </a:solidFill>
            <a:ln w="28575">
              <a:solidFill>
                <a:srgbClr val="000000"/>
              </a:solidFill>
              <a:round/>
              <a:headEnd/>
              <a:tailEnd/>
            </a:ln>
          </p:spPr>
          <p:txBody>
            <a:bodyPr/>
            <a:lstStyle/>
            <a:p>
              <a:endParaRPr lang="en-US"/>
            </a:p>
          </p:txBody>
        </p:sp>
        <p:sp>
          <p:nvSpPr>
            <p:cNvPr id="17414" name="Freeform 1031"/>
            <p:cNvSpPr>
              <a:spLocks/>
            </p:cNvSpPr>
            <p:nvPr/>
          </p:nvSpPr>
          <p:spPr bwMode="auto">
            <a:xfrm>
              <a:off x="2860" y="2097"/>
              <a:ext cx="2665" cy="2161"/>
            </a:xfrm>
            <a:custGeom>
              <a:avLst/>
              <a:gdLst>
                <a:gd name="T0" fmla="*/ 0 w 2665"/>
                <a:gd name="T1" fmla="*/ 2161 h 2161"/>
                <a:gd name="T2" fmla="*/ 2663 w 2665"/>
                <a:gd name="T3" fmla="*/ 0 h 2161"/>
                <a:gd name="T4" fmla="*/ 2414 w 2665"/>
                <a:gd name="T5" fmla="*/ 41 h 2161"/>
                <a:gd name="T6" fmla="*/ 2421 w 2665"/>
                <a:gd name="T7" fmla="*/ 112 h 2161"/>
                <a:gd name="T8" fmla="*/ 2449 w 2665"/>
                <a:gd name="T9" fmla="*/ 209 h 2161"/>
                <a:gd name="T10" fmla="*/ 2456 w 2665"/>
                <a:gd name="T11" fmla="*/ 287 h 2161"/>
                <a:gd name="T12" fmla="*/ 2440 w 2665"/>
                <a:gd name="T13" fmla="*/ 368 h 2161"/>
                <a:gd name="T14" fmla="*/ 2385 w 2665"/>
                <a:gd name="T15" fmla="*/ 437 h 2161"/>
                <a:gd name="T16" fmla="*/ 2315 w 2665"/>
                <a:gd name="T17" fmla="*/ 487 h 2161"/>
                <a:gd name="T18" fmla="*/ 2233 w 2665"/>
                <a:gd name="T19" fmla="*/ 512 h 2161"/>
                <a:gd name="T20" fmla="*/ 2113 w 2665"/>
                <a:gd name="T21" fmla="*/ 510 h 2161"/>
                <a:gd name="T22" fmla="*/ 2035 w 2665"/>
                <a:gd name="T23" fmla="*/ 494 h 2161"/>
                <a:gd name="T24" fmla="*/ 1956 w 2665"/>
                <a:gd name="T25" fmla="*/ 439 h 2161"/>
                <a:gd name="T26" fmla="*/ 1904 w 2665"/>
                <a:gd name="T27" fmla="*/ 372 h 2161"/>
                <a:gd name="T28" fmla="*/ 1881 w 2665"/>
                <a:gd name="T29" fmla="*/ 301 h 2161"/>
                <a:gd name="T30" fmla="*/ 1885 w 2665"/>
                <a:gd name="T31" fmla="*/ 223 h 2161"/>
                <a:gd name="T32" fmla="*/ 1904 w 2665"/>
                <a:gd name="T33" fmla="*/ 152 h 2161"/>
                <a:gd name="T34" fmla="*/ 1922 w 2665"/>
                <a:gd name="T35" fmla="*/ 78 h 2161"/>
                <a:gd name="T36" fmla="*/ 1913 w 2665"/>
                <a:gd name="T37" fmla="*/ 9 h 2161"/>
                <a:gd name="T38" fmla="*/ 1471 w 2665"/>
                <a:gd name="T39" fmla="*/ 85 h 2161"/>
                <a:gd name="T40" fmla="*/ 1464 w 2665"/>
                <a:gd name="T41" fmla="*/ 181 h 2161"/>
                <a:gd name="T42" fmla="*/ 1459 w 2665"/>
                <a:gd name="T43" fmla="*/ 262 h 2161"/>
                <a:gd name="T44" fmla="*/ 1439 w 2665"/>
                <a:gd name="T45" fmla="*/ 331 h 2161"/>
                <a:gd name="T46" fmla="*/ 1400 w 2665"/>
                <a:gd name="T47" fmla="*/ 377 h 2161"/>
                <a:gd name="T48" fmla="*/ 1344 w 2665"/>
                <a:gd name="T49" fmla="*/ 402 h 2161"/>
                <a:gd name="T50" fmla="*/ 1282 w 2665"/>
                <a:gd name="T51" fmla="*/ 409 h 2161"/>
                <a:gd name="T52" fmla="*/ 1206 w 2665"/>
                <a:gd name="T53" fmla="*/ 404 h 2161"/>
                <a:gd name="T54" fmla="*/ 1137 w 2665"/>
                <a:gd name="T55" fmla="*/ 400 h 2161"/>
                <a:gd name="T56" fmla="*/ 1050 w 2665"/>
                <a:gd name="T57" fmla="*/ 395 h 2161"/>
                <a:gd name="T58" fmla="*/ 972 w 2665"/>
                <a:gd name="T59" fmla="*/ 404 h 2161"/>
                <a:gd name="T60" fmla="*/ 900 w 2665"/>
                <a:gd name="T61" fmla="*/ 432 h 2161"/>
                <a:gd name="T62" fmla="*/ 847 w 2665"/>
                <a:gd name="T63" fmla="*/ 480 h 2161"/>
                <a:gd name="T64" fmla="*/ 817 w 2665"/>
                <a:gd name="T65" fmla="*/ 540 h 2161"/>
                <a:gd name="T66" fmla="*/ 817 w 2665"/>
                <a:gd name="T67" fmla="*/ 609 h 2161"/>
                <a:gd name="T68" fmla="*/ 817 w 2665"/>
                <a:gd name="T69" fmla="*/ 685 h 2161"/>
                <a:gd name="T70" fmla="*/ 801 w 2665"/>
                <a:gd name="T71" fmla="*/ 747 h 2161"/>
                <a:gd name="T72" fmla="*/ 769 w 2665"/>
                <a:gd name="T73" fmla="*/ 797 h 2161"/>
                <a:gd name="T74" fmla="*/ 702 w 2665"/>
                <a:gd name="T75" fmla="*/ 832 h 2161"/>
                <a:gd name="T76" fmla="*/ 631 w 2665"/>
                <a:gd name="T77" fmla="*/ 853 h 2161"/>
                <a:gd name="T78" fmla="*/ 546 w 2665"/>
                <a:gd name="T79" fmla="*/ 871 h 2161"/>
                <a:gd name="T80" fmla="*/ 470 w 2665"/>
                <a:gd name="T81" fmla="*/ 889 h 2161"/>
                <a:gd name="T82" fmla="*/ 405 w 2665"/>
                <a:gd name="T83" fmla="*/ 915 h 2161"/>
                <a:gd name="T84" fmla="*/ 357 w 2665"/>
                <a:gd name="T85" fmla="*/ 952 h 2161"/>
                <a:gd name="T86" fmla="*/ 316 w 2665"/>
                <a:gd name="T87" fmla="*/ 1009 h 2161"/>
                <a:gd name="T88" fmla="*/ 295 w 2665"/>
                <a:gd name="T89" fmla="*/ 1080 h 2161"/>
                <a:gd name="T90" fmla="*/ 304 w 2665"/>
                <a:gd name="T91" fmla="*/ 1154 h 2161"/>
                <a:gd name="T92" fmla="*/ 327 w 2665"/>
                <a:gd name="T93" fmla="*/ 1246 h 2161"/>
                <a:gd name="T94" fmla="*/ 341 w 2665"/>
                <a:gd name="T95" fmla="*/ 1324 h 2161"/>
                <a:gd name="T96" fmla="*/ 336 w 2665"/>
                <a:gd name="T97" fmla="*/ 1400 h 2161"/>
                <a:gd name="T98" fmla="*/ 316 w 2665"/>
                <a:gd name="T99" fmla="*/ 1469 h 2161"/>
                <a:gd name="T100" fmla="*/ 283 w 2665"/>
                <a:gd name="T101" fmla="*/ 1538 h 2161"/>
                <a:gd name="T102" fmla="*/ 231 w 2665"/>
                <a:gd name="T103" fmla="*/ 1614 h 2161"/>
                <a:gd name="T104" fmla="*/ 178 w 2665"/>
                <a:gd name="T105" fmla="*/ 1662 h 2161"/>
                <a:gd name="T106" fmla="*/ 122 w 2665"/>
                <a:gd name="T107" fmla="*/ 1692 h 2161"/>
                <a:gd name="T108" fmla="*/ 40 w 2665"/>
                <a:gd name="T109" fmla="*/ 1708 h 216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65"/>
                <a:gd name="T166" fmla="*/ 0 h 2161"/>
                <a:gd name="T167" fmla="*/ 2665 w 2665"/>
                <a:gd name="T168" fmla="*/ 2161 h 216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65" h="2161">
                  <a:moveTo>
                    <a:pt x="0" y="1708"/>
                  </a:moveTo>
                  <a:lnTo>
                    <a:pt x="0" y="2161"/>
                  </a:lnTo>
                  <a:lnTo>
                    <a:pt x="2665" y="2161"/>
                  </a:lnTo>
                  <a:lnTo>
                    <a:pt x="2663" y="0"/>
                  </a:lnTo>
                  <a:lnTo>
                    <a:pt x="2426" y="0"/>
                  </a:lnTo>
                  <a:lnTo>
                    <a:pt x="2414" y="41"/>
                  </a:lnTo>
                  <a:lnTo>
                    <a:pt x="2414" y="71"/>
                  </a:lnTo>
                  <a:lnTo>
                    <a:pt x="2421" y="112"/>
                  </a:lnTo>
                  <a:lnTo>
                    <a:pt x="2435" y="156"/>
                  </a:lnTo>
                  <a:lnTo>
                    <a:pt x="2449" y="209"/>
                  </a:lnTo>
                  <a:lnTo>
                    <a:pt x="2456" y="250"/>
                  </a:lnTo>
                  <a:lnTo>
                    <a:pt x="2456" y="287"/>
                  </a:lnTo>
                  <a:lnTo>
                    <a:pt x="2451" y="329"/>
                  </a:lnTo>
                  <a:lnTo>
                    <a:pt x="2440" y="368"/>
                  </a:lnTo>
                  <a:lnTo>
                    <a:pt x="2414" y="404"/>
                  </a:lnTo>
                  <a:lnTo>
                    <a:pt x="2385" y="437"/>
                  </a:lnTo>
                  <a:lnTo>
                    <a:pt x="2352" y="466"/>
                  </a:lnTo>
                  <a:lnTo>
                    <a:pt x="2315" y="487"/>
                  </a:lnTo>
                  <a:lnTo>
                    <a:pt x="2272" y="503"/>
                  </a:lnTo>
                  <a:lnTo>
                    <a:pt x="2233" y="512"/>
                  </a:lnTo>
                  <a:lnTo>
                    <a:pt x="2177" y="515"/>
                  </a:lnTo>
                  <a:lnTo>
                    <a:pt x="2113" y="510"/>
                  </a:lnTo>
                  <a:lnTo>
                    <a:pt x="2072" y="503"/>
                  </a:lnTo>
                  <a:lnTo>
                    <a:pt x="2035" y="494"/>
                  </a:lnTo>
                  <a:lnTo>
                    <a:pt x="2000" y="473"/>
                  </a:lnTo>
                  <a:lnTo>
                    <a:pt x="1956" y="439"/>
                  </a:lnTo>
                  <a:lnTo>
                    <a:pt x="1929" y="407"/>
                  </a:lnTo>
                  <a:lnTo>
                    <a:pt x="1904" y="372"/>
                  </a:lnTo>
                  <a:lnTo>
                    <a:pt x="1890" y="335"/>
                  </a:lnTo>
                  <a:lnTo>
                    <a:pt x="1881" y="301"/>
                  </a:lnTo>
                  <a:lnTo>
                    <a:pt x="1881" y="262"/>
                  </a:lnTo>
                  <a:lnTo>
                    <a:pt x="1885" y="223"/>
                  </a:lnTo>
                  <a:lnTo>
                    <a:pt x="1894" y="186"/>
                  </a:lnTo>
                  <a:lnTo>
                    <a:pt x="1904" y="152"/>
                  </a:lnTo>
                  <a:lnTo>
                    <a:pt x="1915" y="115"/>
                  </a:lnTo>
                  <a:lnTo>
                    <a:pt x="1922" y="78"/>
                  </a:lnTo>
                  <a:lnTo>
                    <a:pt x="1922" y="46"/>
                  </a:lnTo>
                  <a:lnTo>
                    <a:pt x="1913" y="9"/>
                  </a:lnTo>
                  <a:lnTo>
                    <a:pt x="1466" y="9"/>
                  </a:lnTo>
                  <a:lnTo>
                    <a:pt x="1471" y="85"/>
                  </a:lnTo>
                  <a:lnTo>
                    <a:pt x="1466" y="138"/>
                  </a:lnTo>
                  <a:lnTo>
                    <a:pt x="1464" y="181"/>
                  </a:lnTo>
                  <a:lnTo>
                    <a:pt x="1464" y="220"/>
                  </a:lnTo>
                  <a:lnTo>
                    <a:pt x="1459" y="262"/>
                  </a:lnTo>
                  <a:lnTo>
                    <a:pt x="1450" y="303"/>
                  </a:lnTo>
                  <a:lnTo>
                    <a:pt x="1439" y="331"/>
                  </a:lnTo>
                  <a:lnTo>
                    <a:pt x="1423" y="356"/>
                  </a:lnTo>
                  <a:lnTo>
                    <a:pt x="1400" y="377"/>
                  </a:lnTo>
                  <a:lnTo>
                    <a:pt x="1374" y="393"/>
                  </a:lnTo>
                  <a:lnTo>
                    <a:pt x="1344" y="402"/>
                  </a:lnTo>
                  <a:lnTo>
                    <a:pt x="1312" y="407"/>
                  </a:lnTo>
                  <a:lnTo>
                    <a:pt x="1282" y="409"/>
                  </a:lnTo>
                  <a:lnTo>
                    <a:pt x="1243" y="409"/>
                  </a:lnTo>
                  <a:lnTo>
                    <a:pt x="1206" y="404"/>
                  </a:lnTo>
                  <a:lnTo>
                    <a:pt x="1176" y="402"/>
                  </a:lnTo>
                  <a:lnTo>
                    <a:pt x="1137" y="400"/>
                  </a:lnTo>
                  <a:lnTo>
                    <a:pt x="1096" y="395"/>
                  </a:lnTo>
                  <a:lnTo>
                    <a:pt x="1050" y="395"/>
                  </a:lnTo>
                  <a:lnTo>
                    <a:pt x="1011" y="400"/>
                  </a:lnTo>
                  <a:lnTo>
                    <a:pt x="972" y="404"/>
                  </a:lnTo>
                  <a:lnTo>
                    <a:pt x="930" y="416"/>
                  </a:lnTo>
                  <a:lnTo>
                    <a:pt x="900" y="432"/>
                  </a:lnTo>
                  <a:lnTo>
                    <a:pt x="868" y="453"/>
                  </a:lnTo>
                  <a:lnTo>
                    <a:pt x="847" y="480"/>
                  </a:lnTo>
                  <a:lnTo>
                    <a:pt x="827" y="510"/>
                  </a:lnTo>
                  <a:lnTo>
                    <a:pt x="817" y="540"/>
                  </a:lnTo>
                  <a:lnTo>
                    <a:pt x="813" y="574"/>
                  </a:lnTo>
                  <a:lnTo>
                    <a:pt x="817" y="609"/>
                  </a:lnTo>
                  <a:lnTo>
                    <a:pt x="820" y="646"/>
                  </a:lnTo>
                  <a:lnTo>
                    <a:pt x="817" y="685"/>
                  </a:lnTo>
                  <a:lnTo>
                    <a:pt x="810" y="715"/>
                  </a:lnTo>
                  <a:lnTo>
                    <a:pt x="801" y="747"/>
                  </a:lnTo>
                  <a:lnTo>
                    <a:pt x="787" y="777"/>
                  </a:lnTo>
                  <a:lnTo>
                    <a:pt x="769" y="797"/>
                  </a:lnTo>
                  <a:lnTo>
                    <a:pt x="739" y="818"/>
                  </a:lnTo>
                  <a:lnTo>
                    <a:pt x="702" y="832"/>
                  </a:lnTo>
                  <a:lnTo>
                    <a:pt x="665" y="843"/>
                  </a:lnTo>
                  <a:lnTo>
                    <a:pt x="631" y="853"/>
                  </a:lnTo>
                  <a:lnTo>
                    <a:pt x="594" y="862"/>
                  </a:lnTo>
                  <a:lnTo>
                    <a:pt x="546" y="871"/>
                  </a:lnTo>
                  <a:lnTo>
                    <a:pt x="509" y="878"/>
                  </a:lnTo>
                  <a:lnTo>
                    <a:pt x="470" y="889"/>
                  </a:lnTo>
                  <a:lnTo>
                    <a:pt x="438" y="901"/>
                  </a:lnTo>
                  <a:lnTo>
                    <a:pt x="405" y="915"/>
                  </a:lnTo>
                  <a:lnTo>
                    <a:pt x="380" y="933"/>
                  </a:lnTo>
                  <a:lnTo>
                    <a:pt x="357" y="952"/>
                  </a:lnTo>
                  <a:lnTo>
                    <a:pt x="332" y="981"/>
                  </a:lnTo>
                  <a:lnTo>
                    <a:pt x="316" y="1009"/>
                  </a:lnTo>
                  <a:lnTo>
                    <a:pt x="302" y="1041"/>
                  </a:lnTo>
                  <a:lnTo>
                    <a:pt x="295" y="1080"/>
                  </a:lnTo>
                  <a:lnTo>
                    <a:pt x="300" y="1117"/>
                  </a:lnTo>
                  <a:lnTo>
                    <a:pt x="304" y="1154"/>
                  </a:lnTo>
                  <a:lnTo>
                    <a:pt x="316" y="1197"/>
                  </a:lnTo>
                  <a:lnTo>
                    <a:pt x="327" y="1246"/>
                  </a:lnTo>
                  <a:lnTo>
                    <a:pt x="336" y="1289"/>
                  </a:lnTo>
                  <a:lnTo>
                    <a:pt x="341" y="1324"/>
                  </a:lnTo>
                  <a:lnTo>
                    <a:pt x="341" y="1356"/>
                  </a:lnTo>
                  <a:lnTo>
                    <a:pt x="336" y="1400"/>
                  </a:lnTo>
                  <a:lnTo>
                    <a:pt x="325" y="1437"/>
                  </a:lnTo>
                  <a:lnTo>
                    <a:pt x="316" y="1469"/>
                  </a:lnTo>
                  <a:lnTo>
                    <a:pt x="302" y="1499"/>
                  </a:lnTo>
                  <a:lnTo>
                    <a:pt x="283" y="1538"/>
                  </a:lnTo>
                  <a:lnTo>
                    <a:pt x="258" y="1581"/>
                  </a:lnTo>
                  <a:lnTo>
                    <a:pt x="231" y="1614"/>
                  </a:lnTo>
                  <a:lnTo>
                    <a:pt x="203" y="1639"/>
                  </a:lnTo>
                  <a:lnTo>
                    <a:pt x="178" y="1662"/>
                  </a:lnTo>
                  <a:lnTo>
                    <a:pt x="150" y="1680"/>
                  </a:lnTo>
                  <a:lnTo>
                    <a:pt x="122" y="1692"/>
                  </a:lnTo>
                  <a:lnTo>
                    <a:pt x="83" y="1701"/>
                  </a:lnTo>
                  <a:lnTo>
                    <a:pt x="40" y="1708"/>
                  </a:lnTo>
                  <a:lnTo>
                    <a:pt x="0" y="1708"/>
                  </a:lnTo>
                  <a:close/>
                </a:path>
              </a:pathLst>
            </a:custGeom>
            <a:solidFill>
              <a:srgbClr val="0000CC"/>
            </a:solidFill>
            <a:ln w="28575">
              <a:solidFill>
                <a:srgbClr val="000000"/>
              </a:solidFill>
              <a:round/>
              <a:headEnd/>
              <a:tailEnd/>
            </a:ln>
          </p:spPr>
          <p:txBody>
            <a:bodyPr/>
            <a:lstStyle/>
            <a:p>
              <a:endParaRPr lang="en-US"/>
            </a:p>
          </p:txBody>
        </p:sp>
        <p:sp>
          <p:nvSpPr>
            <p:cNvPr id="17415" name="Freeform 1032"/>
            <p:cNvSpPr>
              <a:spLocks/>
            </p:cNvSpPr>
            <p:nvPr/>
          </p:nvSpPr>
          <p:spPr bwMode="auto">
            <a:xfrm>
              <a:off x="207" y="1678"/>
              <a:ext cx="2653" cy="2580"/>
            </a:xfrm>
            <a:custGeom>
              <a:avLst/>
              <a:gdLst>
                <a:gd name="T0" fmla="*/ 2653 w 2653"/>
                <a:gd name="T1" fmla="*/ 2580 h 2580"/>
                <a:gd name="T2" fmla="*/ 0 w 2653"/>
                <a:gd name="T3" fmla="*/ 520 h 2580"/>
                <a:gd name="T4" fmla="*/ 239 w 2653"/>
                <a:gd name="T5" fmla="*/ 502 h 2580"/>
                <a:gd name="T6" fmla="*/ 246 w 2653"/>
                <a:gd name="T7" fmla="*/ 456 h 2580"/>
                <a:gd name="T8" fmla="*/ 235 w 2653"/>
                <a:gd name="T9" fmla="*/ 398 h 2580"/>
                <a:gd name="T10" fmla="*/ 216 w 2653"/>
                <a:gd name="T11" fmla="*/ 329 h 2580"/>
                <a:gd name="T12" fmla="*/ 205 w 2653"/>
                <a:gd name="T13" fmla="*/ 262 h 2580"/>
                <a:gd name="T14" fmla="*/ 207 w 2653"/>
                <a:gd name="T15" fmla="*/ 200 h 2580"/>
                <a:gd name="T16" fmla="*/ 228 w 2653"/>
                <a:gd name="T17" fmla="*/ 138 h 2580"/>
                <a:gd name="T18" fmla="*/ 272 w 2653"/>
                <a:gd name="T19" fmla="*/ 88 h 2580"/>
                <a:gd name="T20" fmla="*/ 320 w 2653"/>
                <a:gd name="T21" fmla="*/ 46 h 2580"/>
                <a:gd name="T22" fmla="*/ 380 w 2653"/>
                <a:gd name="T23" fmla="*/ 16 h 2580"/>
                <a:gd name="T24" fmla="*/ 456 w 2653"/>
                <a:gd name="T25" fmla="*/ 3 h 2580"/>
                <a:gd name="T26" fmla="*/ 522 w 2653"/>
                <a:gd name="T27" fmla="*/ 0 h 2580"/>
                <a:gd name="T28" fmla="*/ 580 w 2653"/>
                <a:gd name="T29" fmla="*/ 7 h 2580"/>
                <a:gd name="T30" fmla="*/ 640 w 2653"/>
                <a:gd name="T31" fmla="*/ 26 h 2580"/>
                <a:gd name="T32" fmla="*/ 688 w 2653"/>
                <a:gd name="T33" fmla="*/ 58 h 2580"/>
                <a:gd name="T34" fmla="*/ 734 w 2653"/>
                <a:gd name="T35" fmla="*/ 106 h 2580"/>
                <a:gd name="T36" fmla="*/ 771 w 2653"/>
                <a:gd name="T37" fmla="*/ 159 h 2580"/>
                <a:gd name="T38" fmla="*/ 792 w 2653"/>
                <a:gd name="T39" fmla="*/ 233 h 2580"/>
                <a:gd name="T40" fmla="*/ 783 w 2653"/>
                <a:gd name="T41" fmla="*/ 306 h 2580"/>
                <a:gd name="T42" fmla="*/ 764 w 2653"/>
                <a:gd name="T43" fmla="*/ 380 h 2580"/>
                <a:gd name="T44" fmla="*/ 746 w 2653"/>
                <a:gd name="T45" fmla="*/ 453 h 2580"/>
                <a:gd name="T46" fmla="*/ 750 w 2653"/>
                <a:gd name="T47" fmla="*/ 488 h 2580"/>
                <a:gd name="T48" fmla="*/ 1197 w 2653"/>
                <a:gd name="T49" fmla="*/ 506 h 2580"/>
                <a:gd name="T50" fmla="*/ 1185 w 2653"/>
                <a:gd name="T51" fmla="*/ 642 h 2580"/>
                <a:gd name="T52" fmla="*/ 1190 w 2653"/>
                <a:gd name="T53" fmla="*/ 722 h 2580"/>
                <a:gd name="T54" fmla="*/ 1201 w 2653"/>
                <a:gd name="T55" fmla="*/ 805 h 2580"/>
                <a:gd name="T56" fmla="*/ 1231 w 2653"/>
                <a:gd name="T57" fmla="*/ 856 h 2580"/>
                <a:gd name="T58" fmla="*/ 1280 w 2653"/>
                <a:gd name="T59" fmla="*/ 892 h 2580"/>
                <a:gd name="T60" fmla="*/ 1339 w 2653"/>
                <a:gd name="T61" fmla="*/ 908 h 2580"/>
                <a:gd name="T62" fmla="*/ 1408 w 2653"/>
                <a:gd name="T63" fmla="*/ 911 h 2580"/>
                <a:gd name="T64" fmla="*/ 1475 w 2653"/>
                <a:gd name="T65" fmla="*/ 904 h 2580"/>
                <a:gd name="T66" fmla="*/ 1558 w 2653"/>
                <a:gd name="T67" fmla="*/ 895 h 2580"/>
                <a:gd name="T68" fmla="*/ 1643 w 2653"/>
                <a:gd name="T69" fmla="*/ 899 h 2580"/>
                <a:gd name="T70" fmla="*/ 1721 w 2653"/>
                <a:gd name="T71" fmla="*/ 920 h 2580"/>
                <a:gd name="T72" fmla="*/ 1786 w 2653"/>
                <a:gd name="T73" fmla="*/ 957 h 2580"/>
                <a:gd name="T74" fmla="*/ 1825 w 2653"/>
                <a:gd name="T75" fmla="*/ 1012 h 2580"/>
                <a:gd name="T76" fmla="*/ 1841 w 2653"/>
                <a:gd name="T77" fmla="*/ 1076 h 2580"/>
                <a:gd name="T78" fmla="*/ 1834 w 2653"/>
                <a:gd name="T79" fmla="*/ 1150 h 2580"/>
                <a:gd name="T80" fmla="*/ 1841 w 2653"/>
                <a:gd name="T81" fmla="*/ 1219 h 2580"/>
                <a:gd name="T82" fmla="*/ 1866 w 2653"/>
                <a:gd name="T83" fmla="*/ 1279 h 2580"/>
                <a:gd name="T84" fmla="*/ 1912 w 2653"/>
                <a:gd name="T85" fmla="*/ 1320 h 2580"/>
                <a:gd name="T86" fmla="*/ 1988 w 2653"/>
                <a:gd name="T87" fmla="*/ 1345 h 2580"/>
                <a:gd name="T88" fmla="*/ 2060 w 2653"/>
                <a:gd name="T89" fmla="*/ 1364 h 2580"/>
                <a:gd name="T90" fmla="*/ 2145 w 2653"/>
                <a:gd name="T91" fmla="*/ 1380 h 2580"/>
                <a:gd name="T92" fmla="*/ 2216 w 2653"/>
                <a:gd name="T93" fmla="*/ 1403 h 2580"/>
                <a:gd name="T94" fmla="*/ 2274 w 2653"/>
                <a:gd name="T95" fmla="*/ 1435 h 2580"/>
                <a:gd name="T96" fmla="*/ 2322 w 2653"/>
                <a:gd name="T97" fmla="*/ 1483 h 2580"/>
                <a:gd name="T98" fmla="*/ 2352 w 2653"/>
                <a:gd name="T99" fmla="*/ 1541 h 2580"/>
                <a:gd name="T100" fmla="*/ 2354 w 2653"/>
                <a:gd name="T101" fmla="*/ 1621 h 2580"/>
                <a:gd name="T102" fmla="*/ 2338 w 2653"/>
                <a:gd name="T103" fmla="*/ 1699 h 2580"/>
                <a:gd name="T104" fmla="*/ 2315 w 2653"/>
                <a:gd name="T105" fmla="*/ 1791 h 2580"/>
                <a:gd name="T106" fmla="*/ 2311 w 2653"/>
                <a:gd name="T107" fmla="*/ 1858 h 2580"/>
                <a:gd name="T108" fmla="*/ 2327 w 2653"/>
                <a:gd name="T109" fmla="*/ 1938 h 2580"/>
                <a:gd name="T110" fmla="*/ 2357 w 2653"/>
                <a:gd name="T111" fmla="*/ 1994 h 2580"/>
                <a:gd name="T112" fmla="*/ 2405 w 2653"/>
                <a:gd name="T113" fmla="*/ 2053 h 2580"/>
                <a:gd name="T114" fmla="*/ 2469 w 2653"/>
                <a:gd name="T115" fmla="*/ 2099 h 2580"/>
                <a:gd name="T116" fmla="*/ 2536 w 2653"/>
                <a:gd name="T117" fmla="*/ 2120 h 2580"/>
                <a:gd name="T118" fmla="*/ 2612 w 2653"/>
                <a:gd name="T119" fmla="*/ 2127 h 25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53"/>
                <a:gd name="T181" fmla="*/ 0 h 2580"/>
                <a:gd name="T182" fmla="*/ 2653 w 2653"/>
                <a:gd name="T183" fmla="*/ 2580 h 258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53" h="2580">
                  <a:moveTo>
                    <a:pt x="2653" y="2125"/>
                  </a:moveTo>
                  <a:lnTo>
                    <a:pt x="2653" y="2580"/>
                  </a:lnTo>
                  <a:lnTo>
                    <a:pt x="2" y="2580"/>
                  </a:lnTo>
                  <a:lnTo>
                    <a:pt x="0" y="520"/>
                  </a:lnTo>
                  <a:lnTo>
                    <a:pt x="230" y="520"/>
                  </a:lnTo>
                  <a:lnTo>
                    <a:pt x="239" y="502"/>
                  </a:lnTo>
                  <a:lnTo>
                    <a:pt x="246" y="476"/>
                  </a:lnTo>
                  <a:lnTo>
                    <a:pt x="246" y="456"/>
                  </a:lnTo>
                  <a:lnTo>
                    <a:pt x="244" y="430"/>
                  </a:lnTo>
                  <a:lnTo>
                    <a:pt x="235" y="398"/>
                  </a:lnTo>
                  <a:lnTo>
                    <a:pt x="226" y="357"/>
                  </a:lnTo>
                  <a:lnTo>
                    <a:pt x="216" y="329"/>
                  </a:lnTo>
                  <a:lnTo>
                    <a:pt x="207" y="295"/>
                  </a:lnTo>
                  <a:lnTo>
                    <a:pt x="205" y="262"/>
                  </a:lnTo>
                  <a:lnTo>
                    <a:pt x="205" y="230"/>
                  </a:lnTo>
                  <a:lnTo>
                    <a:pt x="207" y="200"/>
                  </a:lnTo>
                  <a:lnTo>
                    <a:pt x="216" y="168"/>
                  </a:lnTo>
                  <a:lnTo>
                    <a:pt x="228" y="138"/>
                  </a:lnTo>
                  <a:lnTo>
                    <a:pt x="246" y="115"/>
                  </a:lnTo>
                  <a:lnTo>
                    <a:pt x="272" y="88"/>
                  </a:lnTo>
                  <a:lnTo>
                    <a:pt x="295" y="67"/>
                  </a:lnTo>
                  <a:lnTo>
                    <a:pt x="320" y="46"/>
                  </a:lnTo>
                  <a:lnTo>
                    <a:pt x="348" y="30"/>
                  </a:lnTo>
                  <a:lnTo>
                    <a:pt x="380" y="16"/>
                  </a:lnTo>
                  <a:lnTo>
                    <a:pt x="417" y="7"/>
                  </a:lnTo>
                  <a:lnTo>
                    <a:pt x="456" y="3"/>
                  </a:lnTo>
                  <a:lnTo>
                    <a:pt x="488" y="0"/>
                  </a:lnTo>
                  <a:lnTo>
                    <a:pt x="522" y="0"/>
                  </a:lnTo>
                  <a:lnTo>
                    <a:pt x="555" y="3"/>
                  </a:lnTo>
                  <a:lnTo>
                    <a:pt x="580" y="7"/>
                  </a:lnTo>
                  <a:lnTo>
                    <a:pt x="610" y="16"/>
                  </a:lnTo>
                  <a:lnTo>
                    <a:pt x="640" y="26"/>
                  </a:lnTo>
                  <a:lnTo>
                    <a:pt x="663" y="39"/>
                  </a:lnTo>
                  <a:lnTo>
                    <a:pt x="688" y="58"/>
                  </a:lnTo>
                  <a:lnTo>
                    <a:pt x="711" y="81"/>
                  </a:lnTo>
                  <a:lnTo>
                    <a:pt x="734" y="106"/>
                  </a:lnTo>
                  <a:lnTo>
                    <a:pt x="755" y="131"/>
                  </a:lnTo>
                  <a:lnTo>
                    <a:pt x="771" y="159"/>
                  </a:lnTo>
                  <a:lnTo>
                    <a:pt x="783" y="193"/>
                  </a:lnTo>
                  <a:lnTo>
                    <a:pt x="792" y="233"/>
                  </a:lnTo>
                  <a:lnTo>
                    <a:pt x="792" y="269"/>
                  </a:lnTo>
                  <a:lnTo>
                    <a:pt x="783" y="306"/>
                  </a:lnTo>
                  <a:lnTo>
                    <a:pt x="773" y="343"/>
                  </a:lnTo>
                  <a:lnTo>
                    <a:pt x="764" y="380"/>
                  </a:lnTo>
                  <a:lnTo>
                    <a:pt x="753" y="421"/>
                  </a:lnTo>
                  <a:lnTo>
                    <a:pt x="746" y="453"/>
                  </a:lnTo>
                  <a:lnTo>
                    <a:pt x="746" y="472"/>
                  </a:lnTo>
                  <a:lnTo>
                    <a:pt x="750" y="488"/>
                  </a:lnTo>
                  <a:lnTo>
                    <a:pt x="757" y="506"/>
                  </a:lnTo>
                  <a:lnTo>
                    <a:pt x="1197" y="506"/>
                  </a:lnTo>
                  <a:lnTo>
                    <a:pt x="1188" y="591"/>
                  </a:lnTo>
                  <a:lnTo>
                    <a:pt x="1185" y="642"/>
                  </a:lnTo>
                  <a:lnTo>
                    <a:pt x="1188" y="683"/>
                  </a:lnTo>
                  <a:lnTo>
                    <a:pt x="1190" y="722"/>
                  </a:lnTo>
                  <a:lnTo>
                    <a:pt x="1194" y="764"/>
                  </a:lnTo>
                  <a:lnTo>
                    <a:pt x="1201" y="805"/>
                  </a:lnTo>
                  <a:lnTo>
                    <a:pt x="1215" y="833"/>
                  </a:lnTo>
                  <a:lnTo>
                    <a:pt x="1231" y="856"/>
                  </a:lnTo>
                  <a:lnTo>
                    <a:pt x="1252" y="876"/>
                  </a:lnTo>
                  <a:lnTo>
                    <a:pt x="1280" y="892"/>
                  </a:lnTo>
                  <a:lnTo>
                    <a:pt x="1310" y="904"/>
                  </a:lnTo>
                  <a:lnTo>
                    <a:pt x="1339" y="908"/>
                  </a:lnTo>
                  <a:lnTo>
                    <a:pt x="1372" y="911"/>
                  </a:lnTo>
                  <a:lnTo>
                    <a:pt x="1408" y="911"/>
                  </a:lnTo>
                  <a:lnTo>
                    <a:pt x="1448" y="906"/>
                  </a:lnTo>
                  <a:lnTo>
                    <a:pt x="1475" y="904"/>
                  </a:lnTo>
                  <a:lnTo>
                    <a:pt x="1517" y="899"/>
                  </a:lnTo>
                  <a:lnTo>
                    <a:pt x="1558" y="895"/>
                  </a:lnTo>
                  <a:lnTo>
                    <a:pt x="1604" y="895"/>
                  </a:lnTo>
                  <a:lnTo>
                    <a:pt x="1643" y="899"/>
                  </a:lnTo>
                  <a:lnTo>
                    <a:pt x="1682" y="906"/>
                  </a:lnTo>
                  <a:lnTo>
                    <a:pt x="1721" y="920"/>
                  </a:lnTo>
                  <a:lnTo>
                    <a:pt x="1754" y="934"/>
                  </a:lnTo>
                  <a:lnTo>
                    <a:pt x="1786" y="957"/>
                  </a:lnTo>
                  <a:lnTo>
                    <a:pt x="1807" y="982"/>
                  </a:lnTo>
                  <a:lnTo>
                    <a:pt x="1825" y="1012"/>
                  </a:lnTo>
                  <a:lnTo>
                    <a:pt x="1836" y="1044"/>
                  </a:lnTo>
                  <a:lnTo>
                    <a:pt x="1841" y="1076"/>
                  </a:lnTo>
                  <a:lnTo>
                    <a:pt x="1836" y="1113"/>
                  </a:lnTo>
                  <a:lnTo>
                    <a:pt x="1834" y="1150"/>
                  </a:lnTo>
                  <a:lnTo>
                    <a:pt x="1836" y="1187"/>
                  </a:lnTo>
                  <a:lnTo>
                    <a:pt x="1841" y="1219"/>
                  </a:lnTo>
                  <a:lnTo>
                    <a:pt x="1853" y="1249"/>
                  </a:lnTo>
                  <a:lnTo>
                    <a:pt x="1866" y="1279"/>
                  </a:lnTo>
                  <a:lnTo>
                    <a:pt x="1885" y="1299"/>
                  </a:lnTo>
                  <a:lnTo>
                    <a:pt x="1912" y="1320"/>
                  </a:lnTo>
                  <a:lnTo>
                    <a:pt x="1949" y="1334"/>
                  </a:lnTo>
                  <a:lnTo>
                    <a:pt x="1988" y="1345"/>
                  </a:lnTo>
                  <a:lnTo>
                    <a:pt x="2021" y="1354"/>
                  </a:lnTo>
                  <a:lnTo>
                    <a:pt x="2060" y="1364"/>
                  </a:lnTo>
                  <a:lnTo>
                    <a:pt x="2106" y="1373"/>
                  </a:lnTo>
                  <a:lnTo>
                    <a:pt x="2145" y="1380"/>
                  </a:lnTo>
                  <a:lnTo>
                    <a:pt x="2184" y="1391"/>
                  </a:lnTo>
                  <a:lnTo>
                    <a:pt x="2216" y="1403"/>
                  </a:lnTo>
                  <a:lnTo>
                    <a:pt x="2248" y="1416"/>
                  </a:lnTo>
                  <a:lnTo>
                    <a:pt x="2274" y="1435"/>
                  </a:lnTo>
                  <a:lnTo>
                    <a:pt x="2294" y="1453"/>
                  </a:lnTo>
                  <a:lnTo>
                    <a:pt x="2322" y="1483"/>
                  </a:lnTo>
                  <a:lnTo>
                    <a:pt x="2338" y="1511"/>
                  </a:lnTo>
                  <a:lnTo>
                    <a:pt x="2352" y="1541"/>
                  </a:lnTo>
                  <a:lnTo>
                    <a:pt x="2359" y="1582"/>
                  </a:lnTo>
                  <a:lnTo>
                    <a:pt x="2354" y="1621"/>
                  </a:lnTo>
                  <a:lnTo>
                    <a:pt x="2347" y="1656"/>
                  </a:lnTo>
                  <a:lnTo>
                    <a:pt x="2338" y="1699"/>
                  </a:lnTo>
                  <a:lnTo>
                    <a:pt x="2327" y="1748"/>
                  </a:lnTo>
                  <a:lnTo>
                    <a:pt x="2315" y="1791"/>
                  </a:lnTo>
                  <a:lnTo>
                    <a:pt x="2311" y="1828"/>
                  </a:lnTo>
                  <a:lnTo>
                    <a:pt x="2311" y="1858"/>
                  </a:lnTo>
                  <a:lnTo>
                    <a:pt x="2317" y="1902"/>
                  </a:lnTo>
                  <a:lnTo>
                    <a:pt x="2327" y="1938"/>
                  </a:lnTo>
                  <a:lnTo>
                    <a:pt x="2340" y="1966"/>
                  </a:lnTo>
                  <a:lnTo>
                    <a:pt x="2357" y="1994"/>
                  </a:lnTo>
                  <a:lnTo>
                    <a:pt x="2380" y="2023"/>
                  </a:lnTo>
                  <a:lnTo>
                    <a:pt x="2405" y="2053"/>
                  </a:lnTo>
                  <a:lnTo>
                    <a:pt x="2435" y="2079"/>
                  </a:lnTo>
                  <a:lnTo>
                    <a:pt x="2469" y="2099"/>
                  </a:lnTo>
                  <a:lnTo>
                    <a:pt x="2502" y="2111"/>
                  </a:lnTo>
                  <a:lnTo>
                    <a:pt x="2536" y="2120"/>
                  </a:lnTo>
                  <a:lnTo>
                    <a:pt x="2571" y="2125"/>
                  </a:lnTo>
                  <a:lnTo>
                    <a:pt x="2612" y="2127"/>
                  </a:lnTo>
                  <a:lnTo>
                    <a:pt x="2653" y="2125"/>
                  </a:lnTo>
                  <a:close/>
                </a:path>
              </a:pathLst>
            </a:custGeom>
            <a:solidFill>
              <a:srgbClr val="33CC33"/>
            </a:solidFill>
            <a:ln w="28575">
              <a:solidFill>
                <a:srgbClr val="000000"/>
              </a:solidFill>
              <a:round/>
              <a:headEnd/>
              <a:tailEnd/>
            </a:ln>
          </p:spPr>
          <p:txBody>
            <a:bodyPr/>
            <a:lstStyle/>
            <a:p>
              <a:endParaRPr lang="en-US"/>
            </a:p>
          </p:txBody>
        </p:sp>
        <p:sp>
          <p:nvSpPr>
            <p:cNvPr id="17416" name="Freeform 1033"/>
            <p:cNvSpPr>
              <a:spLocks/>
            </p:cNvSpPr>
            <p:nvPr/>
          </p:nvSpPr>
          <p:spPr bwMode="auto">
            <a:xfrm>
              <a:off x="207" y="39"/>
              <a:ext cx="2665" cy="2161"/>
            </a:xfrm>
            <a:custGeom>
              <a:avLst/>
              <a:gdLst>
                <a:gd name="T0" fmla="*/ 2665 w 2665"/>
                <a:gd name="T1" fmla="*/ 0 h 2161"/>
                <a:gd name="T2" fmla="*/ 2 w 2665"/>
                <a:gd name="T3" fmla="*/ 2161 h 2161"/>
                <a:gd name="T4" fmla="*/ 251 w 2665"/>
                <a:gd name="T5" fmla="*/ 2120 h 2161"/>
                <a:gd name="T6" fmla="*/ 244 w 2665"/>
                <a:gd name="T7" fmla="*/ 2049 h 2161"/>
                <a:gd name="T8" fmla="*/ 216 w 2665"/>
                <a:gd name="T9" fmla="*/ 1952 h 2161"/>
                <a:gd name="T10" fmla="*/ 207 w 2665"/>
                <a:gd name="T11" fmla="*/ 1874 h 2161"/>
                <a:gd name="T12" fmla="*/ 226 w 2665"/>
                <a:gd name="T13" fmla="*/ 1793 h 2161"/>
                <a:gd name="T14" fmla="*/ 281 w 2665"/>
                <a:gd name="T15" fmla="*/ 1724 h 2161"/>
                <a:gd name="T16" fmla="*/ 350 w 2665"/>
                <a:gd name="T17" fmla="*/ 1674 h 2161"/>
                <a:gd name="T18" fmla="*/ 433 w 2665"/>
                <a:gd name="T19" fmla="*/ 1649 h 2161"/>
                <a:gd name="T20" fmla="*/ 552 w 2665"/>
                <a:gd name="T21" fmla="*/ 1651 h 2161"/>
                <a:gd name="T22" fmla="*/ 631 w 2665"/>
                <a:gd name="T23" fmla="*/ 1667 h 2161"/>
                <a:gd name="T24" fmla="*/ 709 w 2665"/>
                <a:gd name="T25" fmla="*/ 1722 h 2161"/>
                <a:gd name="T26" fmla="*/ 762 w 2665"/>
                <a:gd name="T27" fmla="*/ 1789 h 2161"/>
                <a:gd name="T28" fmla="*/ 785 w 2665"/>
                <a:gd name="T29" fmla="*/ 1860 h 2161"/>
                <a:gd name="T30" fmla="*/ 780 w 2665"/>
                <a:gd name="T31" fmla="*/ 1938 h 2161"/>
                <a:gd name="T32" fmla="*/ 762 w 2665"/>
                <a:gd name="T33" fmla="*/ 2010 h 2161"/>
                <a:gd name="T34" fmla="*/ 743 w 2665"/>
                <a:gd name="T35" fmla="*/ 2083 h 2161"/>
                <a:gd name="T36" fmla="*/ 753 w 2665"/>
                <a:gd name="T37" fmla="*/ 2152 h 2161"/>
                <a:gd name="T38" fmla="*/ 1194 w 2665"/>
                <a:gd name="T39" fmla="*/ 2076 h 2161"/>
                <a:gd name="T40" fmla="*/ 1199 w 2665"/>
                <a:gd name="T41" fmla="*/ 1980 h 2161"/>
                <a:gd name="T42" fmla="*/ 1206 w 2665"/>
                <a:gd name="T43" fmla="*/ 1899 h 2161"/>
                <a:gd name="T44" fmla="*/ 1227 w 2665"/>
                <a:gd name="T45" fmla="*/ 1830 h 2161"/>
                <a:gd name="T46" fmla="*/ 1266 w 2665"/>
                <a:gd name="T47" fmla="*/ 1784 h 2161"/>
                <a:gd name="T48" fmla="*/ 1321 w 2665"/>
                <a:gd name="T49" fmla="*/ 1759 h 2161"/>
                <a:gd name="T50" fmla="*/ 1383 w 2665"/>
                <a:gd name="T51" fmla="*/ 1752 h 2161"/>
                <a:gd name="T52" fmla="*/ 1459 w 2665"/>
                <a:gd name="T53" fmla="*/ 1754 h 2161"/>
                <a:gd name="T54" fmla="*/ 1528 w 2665"/>
                <a:gd name="T55" fmla="*/ 1761 h 2161"/>
                <a:gd name="T56" fmla="*/ 1616 w 2665"/>
                <a:gd name="T57" fmla="*/ 1766 h 2161"/>
                <a:gd name="T58" fmla="*/ 1694 w 2665"/>
                <a:gd name="T59" fmla="*/ 1754 h 2161"/>
                <a:gd name="T60" fmla="*/ 1765 w 2665"/>
                <a:gd name="T61" fmla="*/ 1729 h 2161"/>
                <a:gd name="T62" fmla="*/ 1818 w 2665"/>
                <a:gd name="T63" fmla="*/ 1681 h 2161"/>
                <a:gd name="T64" fmla="*/ 1848 w 2665"/>
                <a:gd name="T65" fmla="*/ 1621 h 2161"/>
                <a:gd name="T66" fmla="*/ 1848 w 2665"/>
                <a:gd name="T67" fmla="*/ 1552 h 2161"/>
                <a:gd name="T68" fmla="*/ 1848 w 2665"/>
                <a:gd name="T69" fmla="*/ 1476 h 2161"/>
                <a:gd name="T70" fmla="*/ 1864 w 2665"/>
                <a:gd name="T71" fmla="*/ 1414 h 2161"/>
                <a:gd name="T72" fmla="*/ 1896 w 2665"/>
                <a:gd name="T73" fmla="*/ 1364 h 2161"/>
                <a:gd name="T74" fmla="*/ 1963 w 2665"/>
                <a:gd name="T75" fmla="*/ 1329 h 2161"/>
                <a:gd name="T76" fmla="*/ 2034 w 2665"/>
                <a:gd name="T77" fmla="*/ 1308 h 2161"/>
                <a:gd name="T78" fmla="*/ 2120 w 2665"/>
                <a:gd name="T79" fmla="*/ 1290 h 2161"/>
                <a:gd name="T80" fmla="*/ 2195 w 2665"/>
                <a:gd name="T81" fmla="*/ 1272 h 2161"/>
                <a:gd name="T82" fmla="*/ 2260 w 2665"/>
                <a:gd name="T83" fmla="*/ 1246 h 2161"/>
                <a:gd name="T84" fmla="*/ 2308 w 2665"/>
                <a:gd name="T85" fmla="*/ 1209 h 2161"/>
                <a:gd name="T86" fmla="*/ 2350 w 2665"/>
                <a:gd name="T87" fmla="*/ 1152 h 2161"/>
                <a:gd name="T88" fmla="*/ 2370 w 2665"/>
                <a:gd name="T89" fmla="*/ 1078 h 2161"/>
                <a:gd name="T90" fmla="*/ 2361 w 2665"/>
                <a:gd name="T91" fmla="*/ 1007 h 2161"/>
                <a:gd name="T92" fmla="*/ 2338 w 2665"/>
                <a:gd name="T93" fmla="*/ 915 h 2161"/>
                <a:gd name="T94" fmla="*/ 2324 w 2665"/>
                <a:gd name="T95" fmla="*/ 837 h 2161"/>
                <a:gd name="T96" fmla="*/ 2329 w 2665"/>
                <a:gd name="T97" fmla="*/ 761 h 2161"/>
                <a:gd name="T98" fmla="*/ 2352 w 2665"/>
                <a:gd name="T99" fmla="*/ 697 h 2161"/>
                <a:gd name="T100" fmla="*/ 2391 w 2665"/>
                <a:gd name="T101" fmla="*/ 639 h 2161"/>
                <a:gd name="T102" fmla="*/ 2449 w 2665"/>
                <a:gd name="T103" fmla="*/ 584 h 2161"/>
                <a:gd name="T104" fmla="*/ 2515 w 2665"/>
                <a:gd name="T105" fmla="*/ 552 h 2161"/>
                <a:gd name="T106" fmla="*/ 2582 w 2665"/>
                <a:gd name="T107" fmla="*/ 538 h 2161"/>
                <a:gd name="T108" fmla="*/ 2665 w 2665"/>
                <a:gd name="T109" fmla="*/ 538 h 216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65"/>
                <a:gd name="T166" fmla="*/ 0 h 2161"/>
                <a:gd name="T167" fmla="*/ 2665 w 2665"/>
                <a:gd name="T168" fmla="*/ 2161 h 216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65" h="2161">
                  <a:moveTo>
                    <a:pt x="2665" y="538"/>
                  </a:moveTo>
                  <a:lnTo>
                    <a:pt x="2665" y="0"/>
                  </a:lnTo>
                  <a:lnTo>
                    <a:pt x="0" y="0"/>
                  </a:lnTo>
                  <a:lnTo>
                    <a:pt x="2" y="2161"/>
                  </a:lnTo>
                  <a:lnTo>
                    <a:pt x="239" y="2161"/>
                  </a:lnTo>
                  <a:lnTo>
                    <a:pt x="251" y="2120"/>
                  </a:lnTo>
                  <a:lnTo>
                    <a:pt x="251" y="2090"/>
                  </a:lnTo>
                  <a:lnTo>
                    <a:pt x="244" y="2049"/>
                  </a:lnTo>
                  <a:lnTo>
                    <a:pt x="230" y="2005"/>
                  </a:lnTo>
                  <a:lnTo>
                    <a:pt x="216" y="1952"/>
                  </a:lnTo>
                  <a:lnTo>
                    <a:pt x="210" y="1911"/>
                  </a:lnTo>
                  <a:lnTo>
                    <a:pt x="207" y="1874"/>
                  </a:lnTo>
                  <a:lnTo>
                    <a:pt x="214" y="1832"/>
                  </a:lnTo>
                  <a:lnTo>
                    <a:pt x="226" y="1793"/>
                  </a:lnTo>
                  <a:lnTo>
                    <a:pt x="251" y="1754"/>
                  </a:lnTo>
                  <a:lnTo>
                    <a:pt x="281" y="1724"/>
                  </a:lnTo>
                  <a:lnTo>
                    <a:pt x="313" y="1695"/>
                  </a:lnTo>
                  <a:lnTo>
                    <a:pt x="350" y="1674"/>
                  </a:lnTo>
                  <a:lnTo>
                    <a:pt x="394" y="1655"/>
                  </a:lnTo>
                  <a:lnTo>
                    <a:pt x="433" y="1649"/>
                  </a:lnTo>
                  <a:lnTo>
                    <a:pt x="488" y="1646"/>
                  </a:lnTo>
                  <a:lnTo>
                    <a:pt x="552" y="1651"/>
                  </a:lnTo>
                  <a:lnTo>
                    <a:pt x="594" y="1655"/>
                  </a:lnTo>
                  <a:lnTo>
                    <a:pt x="631" y="1667"/>
                  </a:lnTo>
                  <a:lnTo>
                    <a:pt x="665" y="1688"/>
                  </a:lnTo>
                  <a:lnTo>
                    <a:pt x="709" y="1722"/>
                  </a:lnTo>
                  <a:lnTo>
                    <a:pt x="737" y="1754"/>
                  </a:lnTo>
                  <a:lnTo>
                    <a:pt x="762" y="1789"/>
                  </a:lnTo>
                  <a:lnTo>
                    <a:pt x="776" y="1826"/>
                  </a:lnTo>
                  <a:lnTo>
                    <a:pt x="785" y="1860"/>
                  </a:lnTo>
                  <a:lnTo>
                    <a:pt x="785" y="1899"/>
                  </a:lnTo>
                  <a:lnTo>
                    <a:pt x="780" y="1938"/>
                  </a:lnTo>
                  <a:lnTo>
                    <a:pt x="771" y="1975"/>
                  </a:lnTo>
                  <a:lnTo>
                    <a:pt x="762" y="2010"/>
                  </a:lnTo>
                  <a:lnTo>
                    <a:pt x="750" y="2046"/>
                  </a:lnTo>
                  <a:lnTo>
                    <a:pt x="743" y="2083"/>
                  </a:lnTo>
                  <a:lnTo>
                    <a:pt x="743" y="2115"/>
                  </a:lnTo>
                  <a:lnTo>
                    <a:pt x="753" y="2152"/>
                  </a:lnTo>
                  <a:lnTo>
                    <a:pt x="1199" y="2152"/>
                  </a:lnTo>
                  <a:lnTo>
                    <a:pt x="1194" y="2076"/>
                  </a:lnTo>
                  <a:lnTo>
                    <a:pt x="1199" y="2021"/>
                  </a:lnTo>
                  <a:lnTo>
                    <a:pt x="1199" y="1980"/>
                  </a:lnTo>
                  <a:lnTo>
                    <a:pt x="1201" y="1941"/>
                  </a:lnTo>
                  <a:lnTo>
                    <a:pt x="1206" y="1899"/>
                  </a:lnTo>
                  <a:lnTo>
                    <a:pt x="1215" y="1858"/>
                  </a:lnTo>
                  <a:lnTo>
                    <a:pt x="1227" y="1830"/>
                  </a:lnTo>
                  <a:lnTo>
                    <a:pt x="1243" y="1805"/>
                  </a:lnTo>
                  <a:lnTo>
                    <a:pt x="1266" y="1784"/>
                  </a:lnTo>
                  <a:lnTo>
                    <a:pt x="1291" y="1768"/>
                  </a:lnTo>
                  <a:lnTo>
                    <a:pt x="1321" y="1759"/>
                  </a:lnTo>
                  <a:lnTo>
                    <a:pt x="1353" y="1754"/>
                  </a:lnTo>
                  <a:lnTo>
                    <a:pt x="1383" y="1752"/>
                  </a:lnTo>
                  <a:lnTo>
                    <a:pt x="1422" y="1752"/>
                  </a:lnTo>
                  <a:lnTo>
                    <a:pt x="1459" y="1754"/>
                  </a:lnTo>
                  <a:lnTo>
                    <a:pt x="1489" y="1759"/>
                  </a:lnTo>
                  <a:lnTo>
                    <a:pt x="1528" y="1761"/>
                  </a:lnTo>
                  <a:lnTo>
                    <a:pt x="1570" y="1766"/>
                  </a:lnTo>
                  <a:lnTo>
                    <a:pt x="1616" y="1766"/>
                  </a:lnTo>
                  <a:lnTo>
                    <a:pt x="1655" y="1761"/>
                  </a:lnTo>
                  <a:lnTo>
                    <a:pt x="1694" y="1754"/>
                  </a:lnTo>
                  <a:lnTo>
                    <a:pt x="1735" y="1745"/>
                  </a:lnTo>
                  <a:lnTo>
                    <a:pt x="1765" y="1729"/>
                  </a:lnTo>
                  <a:lnTo>
                    <a:pt x="1797" y="1708"/>
                  </a:lnTo>
                  <a:lnTo>
                    <a:pt x="1818" y="1681"/>
                  </a:lnTo>
                  <a:lnTo>
                    <a:pt x="1839" y="1651"/>
                  </a:lnTo>
                  <a:lnTo>
                    <a:pt x="1848" y="1621"/>
                  </a:lnTo>
                  <a:lnTo>
                    <a:pt x="1853" y="1587"/>
                  </a:lnTo>
                  <a:lnTo>
                    <a:pt x="1848" y="1552"/>
                  </a:lnTo>
                  <a:lnTo>
                    <a:pt x="1846" y="1515"/>
                  </a:lnTo>
                  <a:lnTo>
                    <a:pt x="1848" y="1476"/>
                  </a:lnTo>
                  <a:lnTo>
                    <a:pt x="1855" y="1446"/>
                  </a:lnTo>
                  <a:lnTo>
                    <a:pt x="1864" y="1414"/>
                  </a:lnTo>
                  <a:lnTo>
                    <a:pt x="1878" y="1384"/>
                  </a:lnTo>
                  <a:lnTo>
                    <a:pt x="1896" y="1364"/>
                  </a:lnTo>
                  <a:lnTo>
                    <a:pt x="1926" y="1343"/>
                  </a:lnTo>
                  <a:lnTo>
                    <a:pt x="1963" y="1329"/>
                  </a:lnTo>
                  <a:lnTo>
                    <a:pt x="2000" y="1318"/>
                  </a:lnTo>
                  <a:lnTo>
                    <a:pt x="2034" y="1308"/>
                  </a:lnTo>
                  <a:lnTo>
                    <a:pt x="2071" y="1299"/>
                  </a:lnTo>
                  <a:lnTo>
                    <a:pt x="2120" y="1290"/>
                  </a:lnTo>
                  <a:lnTo>
                    <a:pt x="2156" y="1283"/>
                  </a:lnTo>
                  <a:lnTo>
                    <a:pt x="2195" y="1272"/>
                  </a:lnTo>
                  <a:lnTo>
                    <a:pt x="2228" y="1260"/>
                  </a:lnTo>
                  <a:lnTo>
                    <a:pt x="2260" y="1246"/>
                  </a:lnTo>
                  <a:lnTo>
                    <a:pt x="2285" y="1228"/>
                  </a:lnTo>
                  <a:lnTo>
                    <a:pt x="2308" y="1209"/>
                  </a:lnTo>
                  <a:lnTo>
                    <a:pt x="2334" y="1180"/>
                  </a:lnTo>
                  <a:lnTo>
                    <a:pt x="2350" y="1152"/>
                  </a:lnTo>
                  <a:lnTo>
                    <a:pt x="2363" y="1120"/>
                  </a:lnTo>
                  <a:lnTo>
                    <a:pt x="2370" y="1078"/>
                  </a:lnTo>
                  <a:lnTo>
                    <a:pt x="2366" y="1044"/>
                  </a:lnTo>
                  <a:lnTo>
                    <a:pt x="2361" y="1007"/>
                  </a:lnTo>
                  <a:lnTo>
                    <a:pt x="2350" y="964"/>
                  </a:lnTo>
                  <a:lnTo>
                    <a:pt x="2338" y="915"/>
                  </a:lnTo>
                  <a:lnTo>
                    <a:pt x="2327" y="872"/>
                  </a:lnTo>
                  <a:lnTo>
                    <a:pt x="2324" y="837"/>
                  </a:lnTo>
                  <a:lnTo>
                    <a:pt x="2324" y="805"/>
                  </a:lnTo>
                  <a:lnTo>
                    <a:pt x="2329" y="761"/>
                  </a:lnTo>
                  <a:lnTo>
                    <a:pt x="2340" y="724"/>
                  </a:lnTo>
                  <a:lnTo>
                    <a:pt x="2352" y="697"/>
                  </a:lnTo>
                  <a:lnTo>
                    <a:pt x="2368" y="669"/>
                  </a:lnTo>
                  <a:lnTo>
                    <a:pt x="2391" y="639"/>
                  </a:lnTo>
                  <a:lnTo>
                    <a:pt x="2416" y="609"/>
                  </a:lnTo>
                  <a:lnTo>
                    <a:pt x="2449" y="584"/>
                  </a:lnTo>
                  <a:lnTo>
                    <a:pt x="2483" y="564"/>
                  </a:lnTo>
                  <a:lnTo>
                    <a:pt x="2515" y="552"/>
                  </a:lnTo>
                  <a:lnTo>
                    <a:pt x="2548" y="543"/>
                  </a:lnTo>
                  <a:lnTo>
                    <a:pt x="2582" y="538"/>
                  </a:lnTo>
                  <a:lnTo>
                    <a:pt x="2624" y="538"/>
                  </a:lnTo>
                  <a:lnTo>
                    <a:pt x="2665" y="538"/>
                  </a:lnTo>
                  <a:close/>
                </a:path>
              </a:pathLst>
            </a:custGeom>
            <a:solidFill>
              <a:srgbClr val="FF0000"/>
            </a:solidFill>
            <a:ln w="28575">
              <a:solidFill>
                <a:srgbClr val="000000"/>
              </a:solidFill>
              <a:round/>
              <a:headEnd/>
              <a:tailEnd/>
            </a:ln>
          </p:spPr>
          <p:txBody>
            <a:bodyPr/>
            <a:lstStyle/>
            <a:p>
              <a:endParaRPr lang="en-US"/>
            </a:p>
          </p:txBody>
        </p:sp>
        <p:sp>
          <p:nvSpPr>
            <p:cNvPr id="17417" name="Freeform 1034"/>
            <p:cNvSpPr>
              <a:spLocks/>
            </p:cNvSpPr>
            <p:nvPr/>
          </p:nvSpPr>
          <p:spPr bwMode="auto">
            <a:xfrm>
              <a:off x="1383" y="573"/>
              <a:ext cx="2955" cy="3234"/>
            </a:xfrm>
            <a:custGeom>
              <a:avLst/>
              <a:gdLst>
                <a:gd name="T0" fmla="*/ 1187 w 2955"/>
                <a:gd name="T1" fmla="*/ 515 h 3234"/>
                <a:gd name="T2" fmla="*/ 1146 w 2955"/>
                <a:gd name="T3" fmla="*/ 246 h 3234"/>
                <a:gd name="T4" fmla="*/ 1291 w 2955"/>
                <a:gd name="T5" fmla="*/ 30 h 3234"/>
                <a:gd name="T6" fmla="*/ 1622 w 2955"/>
                <a:gd name="T7" fmla="*/ 7 h 3234"/>
                <a:gd name="T8" fmla="*/ 1786 w 2955"/>
                <a:gd name="T9" fmla="*/ 133 h 3234"/>
                <a:gd name="T10" fmla="*/ 1823 w 2955"/>
                <a:gd name="T11" fmla="*/ 354 h 3234"/>
                <a:gd name="T12" fmla="*/ 1790 w 2955"/>
                <a:gd name="T13" fmla="*/ 590 h 3234"/>
                <a:gd name="T14" fmla="*/ 1951 w 2955"/>
                <a:gd name="T15" fmla="*/ 731 h 3234"/>
                <a:gd name="T16" fmla="*/ 2195 w 2955"/>
                <a:gd name="T17" fmla="*/ 790 h 3234"/>
                <a:gd name="T18" fmla="*/ 2297 w 2955"/>
                <a:gd name="T19" fmla="*/ 901 h 3234"/>
                <a:gd name="T20" fmla="*/ 2301 w 2955"/>
                <a:gd name="T21" fmla="*/ 1057 h 3234"/>
                <a:gd name="T22" fmla="*/ 2396 w 2955"/>
                <a:gd name="T23" fmla="*/ 1197 h 3234"/>
                <a:gd name="T24" fmla="*/ 2589 w 2955"/>
                <a:gd name="T25" fmla="*/ 1225 h 3234"/>
                <a:gd name="T26" fmla="*/ 2798 w 2955"/>
                <a:gd name="T27" fmla="*/ 1213 h 3234"/>
                <a:gd name="T28" fmla="*/ 2923 w 2955"/>
                <a:gd name="T29" fmla="*/ 1282 h 3234"/>
                <a:gd name="T30" fmla="*/ 2953 w 2955"/>
                <a:gd name="T31" fmla="*/ 1528 h 3234"/>
                <a:gd name="T32" fmla="*/ 2923 w 2955"/>
                <a:gd name="T33" fmla="*/ 1857 h 3234"/>
                <a:gd name="T34" fmla="*/ 2796 w 2955"/>
                <a:gd name="T35" fmla="*/ 1935 h 3234"/>
                <a:gd name="T36" fmla="*/ 2568 w 2955"/>
                <a:gd name="T37" fmla="*/ 1924 h 3234"/>
                <a:gd name="T38" fmla="*/ 2400 w 2955"/>
                <a:gd name="T39" fmla="*/ 1949 h 3234"/>
                <a:gd name="T40" fmla="*/ 2306 w 2955"/>
                <a:gd name="T41" fmla="*/ 2046 h 3234"/>
                <a:gd name="T42" fmla="*/ 2297 w 2955"/>
                <a:gd name="T43" fmla="*/ 2232 h 3234"/>
                <a:gd name="T44" fmla="*/ 2189 w 2955"/>
                <a:gd name="T45" fmla="*/ 2361 h 3234"/>
                <a:gd name="T46" fmla="*/ 1993 w 2955"/>
                <a:gd name="T47" fmla="*/ 2404 h 3234"/>
                <a:gd name="T48" fmla="*/ 1823 w 2955"/>
                <a:gd name="T49" fmla="*/ 2494 h 3234"/>
                <a:gd name="T50" fmla="*/ 1786 w 2955"/>
                <a:gd name="T51" fmla="*/ 2676 h 3234"/>
                <a:gd name="T52" fmla="*/ 1823 w 2955"/>
                <a:gd name="T53" fmla="*/ 2899 h 3234"/>
                <a:gd name="T54" fmla="*/ 1742 w 2955"/>
                <a:gd name="T55" fmla="*/ 3110 h 3234"/>
                <a:gd name="T56" fmla="*/ 1599 w 2955"/>
                <a:gd name="T57" fmla="*/ 3220 h 3234"/>
                <a:gd name="T58" fmla="*/ 1378 w 2955"/>
                <a:gd name="T59" fmla="*/ 3232 h 3234"/>
                <a:gd name="T60" fmla="*/ 1213 w 2955"/>
                <a:gd name="T61" fmla="*/ 3149 h 3234"/>
                <a:gd name="T62" fmla="*/ 1135 w 2955"/>
                <a:gd name="T63" fmla="*/ 2990 h 3234"/>
                <a:gd name="T64" fmla="*/ 1155 w 2955"/>
                <a:gd name="T65" fmla="*/ 2804 h 3234"/>
                <a:gd name="T66" fmla="*/ 1167 w 2955"/>
                <a:gd name="T67" fmla="*/ 2636 h 3234"/>
                <a:gd name="T68" fmla="*/ 1056 w 2955"/>
                <a:gd name="T69" fmla="*/ 2517 h 3234"/>
                <a:gd name="T70" fmla="*/ 875 w 2955"/>
                <a:gd name="T71" fmla="*/ 2471 h 3234"/>
                <a:gd name="T72" fmla="*/ 700 w 2955"/>
                <a:gd name="T73" fmla="*/ 2402 h 3234"/>
                <a:gd name="T74" fmla="*/ 654 w 2955"/>
                <a:gd name="T75" fmla="*/ 2216 h 3234"/>
                <a:gd name="T76" fmla="*/ 601 w 2955"/>
                <a:gd name="T77" fmla="*/ 2062 h 3234"/>
                <a:gd name="T78" fmla="*/ 426 w 2955"/>
                <a:gd name="T79" fmla="*/ 2004 h 3234"/>
                <a:gd name="T80" fmla="*/ 249 w 2955"/>
                <a:gd name="T81" fmla="*/ 2020 h 3234"/>
                <a:gd name="T82" fmla="*/ 58 w 2955"/>
                <a:gd name="T83" fmla="*/ 1972 h 3234"/>
                <a:gd name="T84" fmla="*/ 2 w 2955"/>
                <a:gd name="T85" fmla="*/ 1756 h 3234"/>
                <a:gd name="T86" fmla="*/ 14 w 2955"/>
                <a:gd name="T87" fmla="*/ 1446 h 3234"/>
                <a:gd name="T88" fmla="*/ 71 w 2955"/>
                <a:gd name="T89" fmla="*/ 1259 h 3234"/>
                <a:gd name="T90" fmla="*/ 219 w 2955"/>
                <a:gd name="T91" fmla="*/ 1211 h 3234"/>
                <a:gd name="T92" fmla="*/ 437 w 2955"/>
                <a:gd name="T93" fmla="*/ 1227 h 3234"/>
                <a:gd name="T94" fmla="*/ 631 w 2955"/>
                <a:gd name="T95" fmla="*/ 1154 h 3234"/>
                <a:gd name="T96" fmla="*/ 665 w 2955"/>
                <a:gd name="T97" fmla="*/ 981 h 3234"/>
                <a:gd name="T98" fmla="*/ 736 w 2955"/>
                <a:gd name="T99" fmla="*/ 811 h 3234"/>
                <a:gd name="T100" fmla="*/ 941 w 2955"/>
                <a:gd name="T101" fmla="*/ 751 h 32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55"/>
                <a:gd name="T154" fmla="*/ 0 h 3234"/>
                <a:gd name="T155" fmla="*/ 2955 w 2955"/>
                <a:gd name="T156" fmla="*/ 3234 h 323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55" h="3234">
                  <a:moveTo>
                    <a:pt x="1125" y="675"/>
                  </a:moveTo>
                  <a:lnTo>
                    <a:pt x="1155" y="639"/>
                  </a:lnTo>
                  <a:lnTo>
                    <a:pt x="1176" y="604"/>
                  </a:lnTo>
                  <a:lnTo>
                    <a:pt x="1187" y="565"/>
                  </a:lnTo>
                  <a:lnTo>
                    <a:pt x="1187" y="515"/>
                  </a:lnTo>
                  <a:lnTo>
                    <a:pt x="1174" y="457"/>
                  </a:lnTo>
                  <a:lnTo>
                    <a:pt x="1162" y="409"/>
                  </a:lnTo>
                  <a:lnTo>
                    <a:pt x="1146" y="349"/>
                  </a:lnTo>
                  <a:lnTo>
                    <a:pt x="1139" y="285"/>
                  </a:lnTo>
                  <a:lnTo>
                    <a:pt x="1146" y="246"/>
                  </a:lnTo>
                  <a:lnTo>
                    <a:pt x="1158" y="197"/>
                  </a:lnTo>
                  <a:lnTo>
                    <a:pt x="1181" y="147"/>
                  </a:lnTo>
                  <a:lnTo>
                    <a:pt x="1213" y="98"/>
                  </a:lnTo>
                  <a:lnTo>
                    <a:pt x="1254" y="59"/>
                  </a:lnTo>
                  <a:lnTo>
                    <a:pt x="1291" y="30"/>
                  </a:lnTo>
                  <a:lnTo>
                    <a:pt x="1342" y="11"/>
                  </a:lnTo>
                  <a:lnTo>
                    <a:pt x="1401" y="2"/>
                  </a:lnTo>
                  <a:lnTo>
                    <a:pt x="1466" y="0"/>
                  </a:lnTo>
                  <a:lnTo>
                    <a:pt x="1553" y="0"/>
                  </a:lnTo>
                  <a:lnTo>
                    <a:pt x="1622" y="7"/>
                  </a:lnTo>
                  <a:lnTo>
                    <a:pt x="1662" y="20"/>
                  </a:lnTo>
                  <a:lnTo>
                    <a:pt x="1691" y="39"/>
                  </a:lnTo>
                  <a:lnTo>
                    <a:pt x="1724" y="59"/>
                  </a:lnTo>
                  <a:lnTo>
                    <a:pt x="1756" y="92"/>
                  </a:lnTo>
                  <a:lnTo>
                    <a:pt x="1786" y="133"/>
                  </a:lnTo>
                  <a:lnTo>
                    <a:pt x="1809" y="170"/>
                  </a:lnTo>
                  <a:lnTo>
                    <a:pt x="1820" y="202"/>
                  </a:lnTo>
                  <a:lnTo>
                    <a:pt x="1830" y="257"/>
                  </a:lnTo>
                  <a:lnTo>
                    <a:pt x="1830" y="305"/>
                  </a:lnTo>
                  <a:lnTo>
                    <a:pt x="1823" y="354"/>
                  </a:lnTo>
                  <a:lnTo>
                    <a:pt x="1813" y="390"/>
                  </a:lnTo>
                  <a:lnTo>
                    <a:pt x="1802" y="450"/>
                  </a:lnTo>
                  <a:lnTo>
                    <a:pt x="1786" y="512"/>
                  </a:lnTo>
                  <a:lnTo>
                    <a:pt x="1779" y="551"/>
                  </a:lnTo>
                  <a:lnTo>
                    <a:pt x="1790" y="590"/>
                  </a:lnTo>
                  <a:lnTo>
                    <a:pt x="1804" y="618"/>
                  </a:lnTo>
                  <a:lnTo>
                    <a:pt x="1830" y="655"/>
                  </a:lnTo>
                  <a:lnTo>
                    <a:pt x="1866" y="685"/>
                  </a:lnTo>
                  <a:lnTo>
                    <a:pt x="1901" y="710"/>
                  </a:lnTo>
                  <a:lnTo>
                    <a:pt x="1951" y="731"/>
                  </a:lnTo>
                  <a:lnTo>
                    <a:pt x="2002" y="744"/>
                  </a:lnTo>
                  <a:lnTo>
                    <a:pt x="2050" y="756"/>
                  </a:lnTo>
                  <a:lnTo>
                    <a:pt x="2101" y="763"/>
                  </a:lnTo>
                  <a:lnTo>
                    <a:pt x="2154" y="777"/>
                  </a:lnTo>
                  <a:lnTo>
                    <a:pt x="2195" y="790"/>
                  </a:lnTo>
                  <a:lnTo>
                    <a:pt x="2228" y="807"/>
                  </a:lnTo>
                  <a:lnTo>
                    <a:pt x="2253" y="825"/>
                  </a:lnTo>
                  <a:lnTo>
                    <a:pt x="2271" y="846"/>
                  </a:lnTo>
                  <a:lnTo>
                    <a:pt x="2285" y="871"/>
                  </a:lnTo>
                  <a:lnTo>
                    <a:pt x="2297" y="901"/>
                  </a:lnTo>
                  <a:lnTo>
                    <a:pt x="2301" y="928"/>
                  </a:lnTo>
                  <a:lnTo>
                    <a:pt x="2306" y="954"/>
                  </a:lnTo>
                  <a:lnTo>
                    <a:pt x="2306" y="988"/>
                  </a:lnTo>
                  <a:lnTo>
                    <a:pt x="2301" y="1027"/>
                  </a:lnTo>
                  <a:lnTo>
                    <a:pt x="2301" y="1057"/>
                  </a:lnTo>
                  <a:lnTo>
                    <a:pt x="2308" y="1094"/>
                  </a:lnTo>
                  <a:lnTo>
                    <a:pt x="2324" y="1126"/>
                  </a:lnTo>
                  <a:lnTo>
                    <a:pt x="2343" y="1154"/>
                  </a:lnTo>
                  <a:lnTo>
                    <a:pt x="2366" y="1174"/>
                  </a:lnTo>
                  <a:lnTo>
                    <a:pt x="2396" y="1197"/>
                  </a:lnTo>
                  <a:lnTo>
                    <a:pt x="2426" y="1211"/>
                  </a:lnTo>
                  <a:lnTo>
                    <a:pt x="2472" y="1220"/>
                  </a:lnTo>
                  <a:lnTo>
                    <a:pt x="2511" y="1225"/>
                  </a:lnTo>
                  <a:lnTo>
                    <a:pt x="2548" y="1227"/>
                  </a:lnTo>
                  <a:lnTo>
                    <a:pt x="2589" y="1225"/>
                  </a:lnTo>
                  <a:lnTo>
                    <a:pt x="2640" y="1220"/>
                  </a:lnTo>
                  <a:lnTo>
                    <a:pt x="2679" y="1218"/>
                  </a:lnTo>
                  <a:lnTo>
                    <a:pt x="2718" y="1213"/>
                  </a:lnTo>
                  <a:lnTo>
                    <a:pt x="2755" y="1211"/>
                  </a:lnTo>
                  <a:lnTo>
                    <a:pt x="2798" y="1213"/>
                  </a:lnTo>
                  <a:lnTo>
                    <a:pt x="2821" y="1218"/>
                  </a:lnTo>
                  <a:lnTo>
                    <a:pt x="2849" y="1225"/>
                  </a:lnTo>
                  <a:lnTo>
                    <a:pt x="2874" y="1239"/>
                  </a:lnTo>
                  <a:lnTo>
                    <a:pt x="2902" y="1259"/>
                  </a:lnTo>
                  <a:lnTo>
                    <a:pt x="2923" y="1282"/>
                  </a:lnTo>
                  <a:lnTo>
                    <a:pt x="2939" y="1317"/>
                  </a:lnTo>
                  <a:lnTo>
                    <a:pt x="2946" y="1347"/>
                  </a:lnTo>
                  <a:lnTo>
                    <a:pt x="2950" y="1384"/>
                  </a:lnTo>
                  <a:lnTo>
                    <a:pt x="2955" y="1450"/>
                  </a:lnTo>
                  <a:lnTo>
                    <a:pt x="2953" y="1528"/>
                  </a:lnTo>
                  <a:lnTo>
                    <a:pt x="2955" y="1611"/>
                  </a:lnTo>
                  <a:lnTo>
                    <a:pt x="2948" y="1708"/>
                  </a:lnTo>
                  <a:lnTo>
                    <a:pt x="2941" y="1774"/>
                  </a:lnTo>
                  <a:lnTo>
                    <a:pt x="2934" y="1827"/>
                  </a:lnTo>
                  <a:lnTo>
                    <a:pt x="2923" y="1857"/>
                  </a:lnTo>
                  <a:lnTo>
                    <a:pt x="2904" y="1885"/>
                  </a:lnTo>
                  <a:lnTo>
                    <a:pt x="2883" y="1903"/>
                  </a:lnTo>
                  <a:lnTo>
                    <a:pt x="2856" y="1919"/>
                  </a:lnTo>
                  <a:lnTo>
                    <a:pt x="2824" y="1928"/>
                  </a:lnTo>
                  <a:lnTo>
                    <a:pt x="2796" y="1935"/>
                  </a:lnTo>
                  <a:lnTo>
                    <a:pt x="2739" y="1938"/>
                  </a:lnTo>
                  <a:lnTo>
                    <a:pt x="2688" y="1935"/>
                  </a:lnTo>
                  <a:lnTo>
                    <a:pt x="2646" y="1928"/>
                  </a:lnTo>
                  <a:lnTo>
                    <a:pt x="2610" y="1926"/>
                  </a:lnTo>
                  <a:lnTo>
                    <a:pt x="2568" y="1924"/>
                  </a:lnTo>
                  <a:lnTo>
                    <a:pt x="2531" y="1924"/>
                  </a:lnTo>
                  <a:lnTo>
                    <a:pt x="2499" y="1926"/>
                  </a:lnTo>
                  <a:lnTo>
                    <a:pt x="2465" y="1928"/>
                  </a:lnTo>
                  <a:lnTo>
                    <a:pt x="2423" y="1940"/>
                  </a:lnTo>
                  <a:lnTo>
                    <a:pt x="2400" y="1949"/>
                  </a:lnTo>
                  <a:lnTo>
                    <a:pt x="2380" y="1958"/>
                  </a:lnTo>
                  <a:lnTo>
                    <a:pt x="2352" y="1977"/>
                  </a:lnTo>
                  <a:lnTo>
                    <a:pt x="2334" y="2000"/>
                  </a:lnTo>
                  <a:lnTo>
                    <a:pt x="2320" y="2020"/>
                  </a:lnTo>
                  <a:lnTo>
                    <a:pt x="2306" y="2046"/>
                  </a:lnTo>
                  <a:lnTo>
                    <a:pt x="2299" y="2071"/>
                  </a:lnTo>
                  <a:lnTo>
                    <a:pt x="2297" y="2098"/>
                  </a:lnTo>
                  <a:lnTo>
                    <a:pt x="2299" y="2128"/>
                  </a:lnTo>
                  <a:lnTo>
                    <a:pt x="2299" y="2179"/>
                  </a:lnTo>
                  <a:lnTo>
                    <a:pt x="2297" y="2232"/>
                  </a:lnTo>
                  <a:lnTo>
                    <a:pt x="2283" y="2271"/>
                  </a:lnTo>
                  <a:lnTo>
                    <a:pt x="2269" y="2303"/>
                  </a:lnTo>
                  <a:lnTo>
                    <a:pt x="2248" y="2326"/>
                  </a:lnTo>
                  <a:lnTo>
                    <a:pt x="2218" y="2344"/>
                  </a:lnTo>
                  <a:lnTo>
                    <a:pt x="2189" y="2361"/>
                  </a:lnTo>
                  <a:lnTo>
                    <a:pt x="2154" y="2370"/>
                  </a:lnTo>
                  <a:lnTo>
                    <a:pt x="2110" y="2379"/>
                  </a:lnTo>
                  <a:lnTo>
                    <a:pt x="2073" y="2390"/>
                  </a:lnTo>
                  <a:lnTo>
                    <a:pt x="2030" y="2397"/>
                  </a:lnTo>
                  <a:lnTo>
                    <a:pt x="1993" y="2404"/>
                  </a:lnTo>
                  <a:lnTo>
                    <a:pt x="1951" y="2413"/>
                  </a:lnTo>
                  <a:lnTo>
                    <a:pt x="1919" y="2430"/>
                  </a:lnTo>
                  <a:lnTo>
                    <a:pt x="1882" y="2446"/>
                  </a:lnTo>
                  <a:lnTo>
                    <a:pt x="1848" y="2466"/>
                  </a:lnTo>
                  <a:lnTo>
                    <a:pt x="1823" y="2494"/>
                  </a:lnTo>
                  <a:lnTo>
                    <a:pt x="1800" y="2526"/>
                  </a:lnTo>
                  <a:lnTo>
                    <a:pt x="1781" y="2565"/>
                  </a:lnTo>
                  <a:lnTo>
                    <a:pt x="1777" y="2600"/>
                  </a:lnTo>
                  <a:lnTo>
                    <a:pt x="1779" y="2639"/>
                  </a:lnTo>
                  <a:lnTo>
                    <a:pt x="1786" y="2676"/>
                  </a:lnTo>
                  <a:lnTo>
                    <a:pt x="1797" y="2715"/>
                  </a:lnTo>
                  <a:lnTo>
                    <a:pt x="1807" y="2758"/>
                  </a:lnTo>
                  <a:lnTo>
                    <a:pt x="1813" y="2797"/>
                  </a:lnTo>
                  <a:lnTo>
                    <a:pt x="1823" y="2848"/>
                  </a:lnTo>
                  <a:lnTo>
                    <a:pt x="1823" y="2899"/>
                  </a:lnTo>
                  <a:lnTo>
                    <a:pt x="1811" y="2949"/>
                  </a:lnTo>
                  <a:lnTo>
                    <a:pt x="1800" y="2988"/>
                  </a:lnTo>
                  <a:lnTo>
                    <a:pt x="1786" y="3027"/>
                  </a:lnTo>
                  <a:lnTo>
                    <a:pt x="1767" y="3064"/>
                  </a:lnTo>
                  <a:lnTo>
                    <a:pt x="1742" y="3110"/>
                  </a:lnTo>
                  <a:lnTo>
                    <a:pt x="1714" y="3140"/>
                  </a:lnTo>
                  <a:lnTo>
                    <a:pt x="1691" y="3161"/>
                  </a:lnTo>
                  <a:lnTo>
                    <a:pt x="1662" y="3186"/>
                  </a:lnTo>
                  <a:lnTo>
                    <a:pt x="1629" y="3209"/>
                  </a:lnTo>
                  <a:lnTo>
                    <a:pt x="1599" y="3220"/>
                  </a:lnTo>
                  <a:lnTo>
                    <a:pt x="1572" y="3227"/>
                  </a:lnTo>
                  <a:lnTo>
                    <a:pt x="1526" y="3232"/>
                  </a:lnTo>
                  <a:lnTo>
                    <a:pt x="1473" y="3234"/>
                  </a:lnTo>
                  <a:lnTo>
                    <a:pt x="1408" y="3232"/>
                  </a:lnTo>
                  <a:lnTo>
                    <a:pt x="1378" y="3232"/>
                  </a:lnTo>
                  <a:lnTo>
                    <a:pt x="1339" y="3225"/>
                  </a:lnTo>
                  <a:lnTo>
                    <a:pt x="1298" y="3213"/>
                  </a:lnTo>
                  <a:lnTo>
                    <a:pt x="1261" y="3193"/>
                  </a:lnTo>
                  <a:lnTo>
                    <a:pt x="1238" y="3174"/>
                  </a:lnTo>
                  <a:lnTo>
                    <a:pt x="1213" y="3149"/>
                  </a:lnTo>
                  <a:lnTo>
                    <a:pt x="1192" y="3126"/>
                  </a:lnTo>
                  <a:lnTo>
                    <a:pt x="1171" y="3096"/>
                  </a:lnTo>
                  <a:lnTo>
                    <a:pt x="1155" y="3066"/>
                  </a:lnTo>
                  <a:lnTo>
                    <a:pt x="1141" y="3030"/>
                  </a:lnTo>
                  <a:lnTo>
                    <a:pt x="1135" y="2990"/>
                  </a:lnTo>
                  <a:lnTo>
                    <a:pt x="1132" y="2961"/>
                  </a:lnTo>
                  <a:lnTo>
                    <a:pt x="1132" y="2919"/>
                  </a:lnTo>
                  <a:lnTo>
                    <a:pt x="1135" y="2885"/>
                  </a:lnTo>
                  <a:lnTo>
                    <a:pt x="1146" y="2848"/>
                  </a:lnTo>
                  <a:lnTo>
                    <a:pt x="1155" y="2804"/>
                  </a:lnTo>
                  <a:lnTo>
                    <a:pt x="1167" y="2763"/>
                  </a:lnTo>
                  <a:lnTo>
                    <a:pt x="1174" y="2726"/>
                  </a:lnTo>
                  <a:lnTo>
                    <a:pt x="1176" y="2692"/>
                  </a:lnTo>
                  <a:lnTo>
                    <a:pt x="1174" y="2664"/>
                  </a:lnTo>
                  <a:lnTo>
                    <a:pt x="1167" y="2636"/>
                  </a:lnTo>
                  <a:lnTo>
                    <a:pt x="1148" y="2602"/>
                  </a:lnTo>
                  <a:lnTo>
                    <a:pt x="1130" y="2579"/>
                  </a:lnTo>
                  <a:lnTo>
                    <a:pt x="1107" y="2554"/>
                  </a:lnTo>
                  <a:lnTo>
                    <a:pt x="1082" y="2535"/>
                  </a:lnTo>
                  <a:lnTo>
                    <a:pt x="1056" y="2517"/>
                  </a:lnTo>
                  <a:lnTo>
                    <a:pt x="1019" y="2503"/>
                  </a:lnTo>
                  <a:lnTo>
                    <a:pt x="987" y="2494"/>
                  </a:lnTo>
                  <a:lnTo>
                    <a:pt x="946" y="2485"/>
                  </a:lnTo>
                  <a:lnTo>
                    <a:pt x="909" y="2480"/>
                  </a:lnTo>
                  <a:lnTo>
                    <a:pt x="875" y="2471"/>
                  </a:lnTo>
                  <a:lnTo>
                    <a:pt x="833" y="2462"/>
                  </a:lnTo>
                  <a:lnTo>
                    <a:pt x="799" y="2448"/>
                  </a:lnTo>
                  <a:lnTo>
                    <a:pt x="757" y="2436"/>
                  </a:lnTo>
                  <a:lnTo>
                    <a:pt x="725" y="2423"/>
                  </a:lnTo>
                  <a:lnTo>
                    <a:pt x="700" y="2402"/>
                  </a:lnTo>
                  <a:lnTo>
                    <a:pt x="679" y="2374"/>
                  </a:lnTo>
                  <a:lnTo>
                    <a:pt x="665" y="2340"/>
                  </a:lnTo>
                  <a:lnTo>
                    <a:pt x="654" y="2294"/>
                  </a:lnTo>
                  <a:lnTo>
                    <a:pt x="651" y="2257"/>
                  </a:lnTo>
                  <a:lnTo>
                    <a:pt x="654" y="2216"/>
                  </a:lnTo>
                  <a:lnTo>
                    <a:pt x="658" y="2184"/>
                  </a:lnTo>
                  <a:lnTo>
                    <a:pt x="654" y="2144"/>
                  </a:lnTo>
                  <a:lnTo>
                    <a:pt x="642" y="2115"/>
                  </a:lnTo>
                  <a:lnTo>
                    <a:pt x="621" y="2082"/>
                  </a:lnTo>
                  <a:lnTo>
                    <a:pt x="601" y="2062"/>
                  </a:lnTo>
                  <a:lnTo>
                    <a:pt x="575" y="2041"/>
                  </a:lnTo>
                  <a:lnTo>
                    <a:pt x="541" y="2027"/>
                  </a:lnTo>
                  <a:lnTo>
                    <a:pt x="502" y="2013"/>
                  </a:lnTo>
                  <a:lnTo>
                    <a:pt x="460" y="2009"/>
                  </a:lnTo>
                  <a:lnTo>
                    <a:pt x="426" y="2004"/>
                  </a:lnTo>
                  <a:lnTo>
                    <a:pt x="387" y="2004"/>
                  </a:lnTo>
                  <a:lnTo>
                    <a:pt x="352" y="2009"/>
                  </a:lnTo>
                  <a:lnTo>
                    <a:pt x="318" y="2011"/>
                  </a:lnTo>
                  <a:lnTo>
                    <a:pt x="283" y="2016"/>
                  </a:lnTo>
                  <a:lnTo>
                    <a:pt x="249" y="2020"/>
                  </a:lnTo>
                  <a:lnTo>
                    <a:pt x="191" y="2020"/>
                  </a:lnTo>
                  <a:lnTo>
                    <a:pt x="154" y="2018"/>
                  </a:lnTo>
                  <a:lnTo>
                    <a:pt x="115" y="2009"/>
                  </a:lnTo>
                  <a:lnTo>
                    <a:pt x="87" y="1995"/>
                  </a:lnTo>
                  <a:lnTo>
                    <a:pt x="58" y="1972"/>
                  </a:lnTo>
                  <a:lnTo>
                    <a:pt x="37" y="1947"/>
                  </a:lnTo>
                  <a:lnTo>
                    <a:pt x="23" y="1919"/>
                  </a:lnTo>
                  <a:lnTo>
                    <a:pt x="7" y="1866"/>
                  </a:lnTo>
                  <a:lnTo>
                    <a:pt x="5" y="1811"/>
                  </a:lnTo>
                  <a:lnTo>
                    <a:pt x="2" y="1756"/>
                  </a:lnTo>
                  <a:lnTo>
                    <a:pt x="0" y="1687"/>
                  </a:lnTo>
                  <a:lnTo>
                    <a:pt x="5" y="1627"/>
                  </a:lnTo>
                  <a:lnTo>
                    <a:pt x="7" y="1563"/>
                  </a:lnTo>
                  <a:lnTo>
                    <a:pt x="9" y="1505"/>
                  </a:lnTo>
                  <a:lnTo>
                    <a:pt x="14" y="1446"/>
                  </a:lnTo>
                  <a:lnTo>
                    <a:pt x="21" y="1400"/>
                  </a:lnTo>
                  <a:lnTo>
                    <a:pt x="28" y="1349"/>
                  </a:lnTo>
                  <a:lnTo>
                    <a:pt x="37" y="1310"/>
                  </a:lnTo>
                  <a:lnTo>
                    <a:pt x="51" y="1285"/>
                  </a:lnTo>
                  <a:lnTo>
                    <a:pt x="71" y="1259"/>
                  </a:lnTo>
                  <a:lnTo>
                    <a:pt x="92" y="1243"/>
                  </a:lnTo>
                  <a:lnTo>
                    <a:pt x="120" y="1225"/>
                  </a:lnTo>
                  <a:lnTo>
                    <a:pt x="145" y="1220"/>
                  </a:lnTo>
                  <a:lnTo>
                    <a:pt x="177" y="1213"/>
                  </a:lnTo>
                  <a:lnTo>
                    <a:pt x="219" y="1211"/>
                  </a:lnTo>
                  <a:lnTo>
                    <a:pt x="255" y="1213"/>
                  </a:lnTo>
                  <a:lnTo>
                    <a:pt x="306" y="1220"/>
                  </a:lnTo>
                  <a:lnTo>
                    <a:pt x="350" y="1223"/>
                  </a:lnTo>
                  <a:lnTo>
                    <a:pt x="387" y="1225"/>
                  </a:lnTo>
                  <a:lnTo>
                    <a:pt x="437" y="1227"/>
                  </a:lnTo>
                  <a:lnTo>
                    <a:pt x="490" y="1220"/>
                  </a:lnTo>
                  <a:lnTo>
                    <a:pt x="534" y="1211"/>
                  </a:lnTo>
                  <a:lnTo>
                    <a:pt x="575" y="1195"/>
                  </a:lnTo>
                  <a:lnTo>
                    <a:pt x="603" y="1179"/>
                  </a:lnTo>
                  <a:lnTo>
                    <a:pt x="631" y="1154"/>
                  </a:lnTo>
                  <a:lnTo>
                    <a:pt x="651" y="1121"/>
                  </a:lnTo>
                  <a:lnTo>
                    <a:pt x="665" y="1089"/>
                  </a:lnTo>
                  <a:lnTo>
                    <a:pt x="670" y="1055"/>
                  </a:lnTo>
                  <a:lnTo>
                    <a:pt x="667" y="1030"/>
                  </a:lnTo>
                  <a:lnTo>
                    <a:pt x="665" y="981"/>
                  </a:lnTo>
                  <a:lnTo>
                    <a:pt x="667" y="933"/>
                  </a:lnTo>
                  <a:lnTo>
                    <a:pt x="677" y="896"/>
                  </a:lnTo>
                  <a:lnTo>
                    <a:pt x="688" y="862"/>
                  </a:lnTo>
                  <a:lnTo>
                    <a:pt x="704" y="836"/>
                  </a:lnTo>
                  <a:lnTo>
                    <a:pt x="736" y="811"/>
                  </a:lnTo>
                  <a:lnTo>
                    <a:pt x="771" y="793"/>
                  </a:lnTo>
                  <a:lnTo>
                    <a:pt x="815" y="779"/>
                  </a:lnTo>
                  <a:lnTo>
                    <a:pt x="858" y="767"/>
                  </a:lnTo>
                  <a:lnTo>
                    <a:pt x="895" y="758"/>
                  </a:lnTo>
                  <a:lnTo>
                    <a:pt x="941" y="751"/>
                  </a:lnTo>
                  <a:lnTo>
                    <a:pt x="985" y="742"/>
                  </a:lnTo>
                  <a:lnTo>
                    <a:pt x="1036" y="728"/>
                  </a:lnTo>
                  <a:lnTo>
                    <a:pt x="1084" y="708"/>
                  </a:lnTo>
                  <a:lnTo>
                    <a:pt x="1125" y="675"/>
                  </a:lnTo>
                  <a:close/>
                </a:path>
              </a:pathLst>
            </a:custGeom>
            <a:solidFill>
              <a:srgbClr val="FFFF00"/>
            </a:solidFill>
            <a:ln w="28575">
              <a:solidFill>
                <a:srgbClr val="000000"/>
              </a:solidFill>
              <a:round/>
              <a:headEnd/>
              <a:tailEnd/>
            </a:ln>
          </p:spPr>
          <p:txBody>
            <a:bodyPr/>
            <a:lstStyle/>
            <a:p>
              <a:endParaRPr lang="en-US"/>
            </a:p>
          </p:txBody>
        </p:sp>
        <p:sp>
          <p:nvSpPr>
            <p:cNvPr id="17418" name="Text Box 1028"/>
            <p:cNvSpPr txBox="1">
              <a:spLocks noChangeArrowheads="1"/>
            </p:cNvSpPr>
            <p:nvPr/>
          </p:nvSpPr>
          <p:spPr bwMode="auto">
            <a:xfrm>
              <a:off x="432" y="336"/>
              <a:ext cx="1930"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lgn="ctr">
                <a:spcBef>
                  <a:spcPct val="0"/>
                </a:spcBef>
                <a:buClrTx/>
                <a:buFontTx/>
                <a:buNone/>
              </a:pPr>
              <a:r>
                <a:rPr lang="en-US" altLang="en-US" sz="4800">
                  <a:solidFill>
                    <a:schemeClr val="bg2"/>
                  </a:solidFill>
                  <a:latin typeface="Arial" panose="020B0604020202020204" pitchFamily="34" charset="0"/>
                </a:rPr>
                <a:t>Argument</a:t>
              </a:r>
            </a:p>
          </p:txBody>
        </p:sp>
        <p:sp>
          <p:nvSpPr>
            <p:cNvPr id="17419" name="Text Box 1029"/>
            <p:cNvSpPr txBox="1">
              <a:spLocks noChangeArrowheads="1"/>
            </p:cNvSpPr>
            <p:nvPr/>
          </p:nvSpPr>
          <p:spPr bwMode="auto">
            <a:xfrm>
              <a:off x="3792" y="720"/>
              <a:ext cx="1076"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r>
                <a:rPr lang="en-US" altLang="en-US" sz="4800">
                  <a:solidFill>
                    <a:schemeClr val="bg2"/>
                  </a:solidFill>
                  <a:latin typeface="Arial" panose="020B0604020202020204" pitchFamily="34" charset="0"/>
                </a:rPr>
                <a:t>From</a:t>
              </a:r>
              <a:endParaRPr lang="en-US" altLang="en-US" sz="4800"/>
            </a:p>
          </p:txBody>
        </p:sp>
      </p:grpSp>
      <p:sp>
        <p:nvSpPr>
          <p:cNvPr id="3074" name="Rectangle 1026"/>
          <p:cNvSpPr>
            <a:spLocks noGrp="1" noChangeArrowheads="1"/>
          </p:cNvSpPr>
          <p:nvPr>
            <p:ph type="title"/>
          </p:nvPr>
        </p:nvSpPr>
        <p:spPr>
          <a:xfrm>
            <a:off x="2209800" y="2895600"/>
            <a:ext cx="4648200" cy="1066800"/>
          </a:xfrm>
        </p:spPr>
        <p:txBody>
          <a:bodyPr/>
          <a:lstStyle/>
          <a:p>
            <a:pPr>
              <a:defRPr/>
            </a:pPr>
            <a:r>
              <a:rPr lang="en-US" sz="6000">
                <a:solidFill>
                  <a:schemeClr val="bg2"/>
                </a:solidFill>
                <a:effectLst/>
              </a:rPr>
              <a:t>Complexity</a:t>
            </a:r>
            <a:endParaRPr lang="en-US">
              <a:effectLst>
                <a:outerShdw blurRad="38100" dist="38100" dir="2700000" algn="tl">
                  <a:srgbClr val="FFFFFF"/>
                </a:outerShdw>
              </a:effectLst>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fld id="{8B8E11D7-6547-4E81-9C3B-2B26DD01578D}" type="slidenum">
              <a:rPr lang="en-US" altLang="en-US" sz="1400" b="0">
                <a:solidFill>
                  <a:srgbClr val="969696"/>
                </a:solidFill>
              </a:rPr>
              <a:pPr>
                <a:spcBef>
                  <a:spcPct val="0"/>
                </a:spcBef>
                <a:buClrTx/>
                <a:buFontTx/>
                <a:buNone/>
              </a:pPr>
              <a:t>10</a:t>
            </a:fld>
            <a:endParaRPr lang="en-US" altLang="en-US" sz="1400" b="0">
              <a:solidFill>
                <a:srgbClr val="969696"/>
              </a:solidFill>
            </a:endParaRPr>
          </a:p>
        </p:txBody>
      </p:sp>
      <p:sp>
        <p:nvSpPr>
          <p:cNvPr id="9343" name="Rectangle 127"/>
          <p:cNvSpPr>
            <a:spLocks noChangeArrowheads="1"/>
          </p:cNvSpPr>
          <p:nvPr/>
        </p:nvSpPr>
        <p:spPr bwMode="auto">
          <a:xfrm>
            <a:off x="571500" y="514350"/>
            <a:ext cx="8001000" cy="914400"/>
          </a:xfrm>
          <a:prstGeom prst="rect">
            <a:avLst/>
          </a:prstGeom>
          <a:noFill/>
          <a:ln w="9525">
            <a:noFill/>
            <a:miter lim="800000"/>
            <a:headEnd/>
            <a:tailEnd/>
          </a:ln>
          <a:effectLst/>
        </p:spPr>
        <p:txBody>
          <a:bodyPr anchor="ctr"/>
          <a:lstStyle/>
          <a:p>
            <a:pPr algn="ctr">
              <a:defRPr/>
            </a:pPr>
            <a:r>
              <a:rPr lang="en-US" sz="4400" b="1">
                <a:solidFill>
                  <a:srgbClr val="F5BE91"/>
                </a:solidFill>
                <a:latin typeface="Arial" charset="0"/>
              </a:rPr>
              <a:t>Human Eye</a:t>
            </a:r>
            <a:endParaRPr lang="en-US" sz="4400" b="1">
              <a:solidFill>
                <a:schemeClr val="tx2"/>
              </a:solidFill>
              <a:effectLst>
                <a:outerShdw blurRad="38100" dist="38100" dir="2700000" algn="tl">
                  <a:srgbClr val="FFFFFF"/>
                </a:outerShdw>
              </a:effectLst>
              <a:latin typeface="Arial" charset="0"/>
            </a:endParaRPr>
          </a:p>
        </p:txBody>
      </p:sp>
      <p:pic>
        <p:nvPicPr>
          <p:cNvPr id="37892" name="Picture 128" descr="Boy's Eye"/>
          <p:cNvPicPr>
            <a:picLocks noChangeAspect="1" noChangeArrowheads="1"/>
          </p:cNvPicPr>
          <p:nvPr/>
        </p:nvPicPr>
        <p:blipFill>
          <a:blip r:embed="rId3">
            <a:extLst>
              <a:ext uri="{28A0092B-C50C-407E-A947-70E740481C1C}">
                <a14:useLocalDpi xmlns:a14="http://schemas.microsoft.com/office/drawing/2010/main" val="0"/>
              </a:ext>
            </a:extLst>
          </a:blip>
          <a:srcRect l="23512" t="2689" r="22310" b="26772"/>
          <a:stretch>
            <a:fillRect/>
          </a:stretch>
        </p:blipFill>
        <p:spPr bwMode="auto">
          <a:xfrm>
            <a:off x="1870075" y="1582738"/>
            <a:ext cx="5403850"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fld id="{A264BBF6-F48E-42C8-8CAB-5D62B86E28ED}" type="slidenum">
              <a:rPr lang="en-US" altLang="en-US" sz="1400" b="0">
                <a:solidFill>
                  <a:srgbClr val="969696"/>
                </a:solidFill>
              </a:rPr>
              <a:pPr>
                <a:spcBef>
                  <a:spcPct val="0"/>
                </a:spcBef>
                <a:buClrTx/>
                <a:buFontTx/>
                <a:buNone/>
              </a:pPr>
              <a:t>11</a:t>
            </a:fld>
            <a:endParaRPr lang="en-US" altLang="en-US" sz="1400" b="0">
              <a:solidFill>
                <a:srgbClr val="969696"/>
              </a:solidFill>
            </a:endParaRPr>
          </a:p>
        </p:txBody>
      </p:sp>
      <p:grpSp>
        <p:nvGrpSpPr>
          <p:cNvPr id="39939" name="Group 2"/>
          <p:cNvGrpSpPr>
            <a:grpSpLocks/>
          </p:cNvGrpSpPr>
          <p:nvPr/>
        </p:nvGrpSpPr>
        <p:grpSpPr bwMode="auto">
          <a:xfrm flipH="1">
            <a:off x="914400" y="2895600"/>
            <a:ext cx="2546350" cy="3143250"/>
            <a:chOff x="482" y="1825"/>
            <a:chExt cx="1604" cy="1980"/>
          </a:xfrm>
        </p:grpSpPr>
        <p:sp>
          <p:nvSpPr>
            <p:cNvPr id="39944" name="Freeform 3"/>
            <p:cNvSpPr>
              <a:spLocks/>
            </p:cNvSpPr>
            <p:nvPr/>
          </p:nvSpPr>
          <p:spPr bwMode="auto">
            <a:xfrm>
              <a:off x="482" y="2741"/>
              <a:ext cx="1603" cy="1064"/>
            </a:xfrm>
            <a:custGeom>
              <a:avLst/>
              <a:gdLst>
                <a:gd name="T0" fmla="*/ 0 w 14430"/>
                <a:gd name="T1" fmla="*/ 0 h 9574"/>
                <a:gd name="T2" fmla="*/ 0 w 14430"/>
                <a:gd name="T3" fmla="*/ 0 h 9574"/>
                <a:gd name="T4" fmla="*/ 0 w 14430"/>
                <a:gd name="T5" fmla="*/ 0 h 9574"/>
                <a:gd name="T6" fmla="*/ 0 w 14430"/>
                <a:gd name="T7" fmla="*/ 0 h 9574"/>
                <a:gd name="T8" fmla="*/ 0 w 14430"/>
                <a:gd name="T9" fmla="*/ 0 h 9574"/>
                <a:gd name="T10" fmla="*/ 0 w 14430"/>
                <a:gd name="T11" fmla="*/ 0 h 9574"/>
                <a:gd name="T12" fmla="*/ 0 w 14430"/>
                <a:gd name="T13" fmla="*/ 0 h 9574"/>
                <a:gd name="T14" fmla="*/ 0 w 14430"/>
                <a:gd name="T15" fmla="*/ 0 h 9574"/>
                <a:gd name="T16" fmla="*/ 0 w 14430"/>
                <a:gd name="T17" fmla="*/ 0 h 9574"/>
                <a:gd name="T18" fmla="*/ 0 w 14430"/>
                <a:gd name="T19" fmla="*/ 0 h 9574"/>
                <a:gd name="T20" fmla="*/ 0 w 14430"/>
                <a:gd name="T21" fmla="*/ 0 h 9574"/>
                <a:gd name="T22" fmla="*/ 0 w 14430"/>
                <a:gd name="T23" fmla="*/ 0 h 9574"/>
                <a:gd name="T24" fmla="*/ 0 w 14430"/>
                <a:gd name="T25" fmla="*/ 0 h 9574"/>
                <a:gd name="T26" fmla="*/ 0 w 14430"/>
                <a:gd name="T27" fmla="*/ 0 h 9574"/>
                <a:gd name="T28" fmla="*/ 0 w 14430"/>
                <a:gd name="T29" fmla="*/ 0 h 9574"/>
                <a:gd name="T30" fmla="*/ 0 w 14430"/>
                <a:gd name="T31" fmla="*/ 0 h 9574"/>
                <a:gd name="T32" fmla="*/ 0 w 14430"/>
                <a:gd name="T33" fmla="*/ 0 h 9574"/>
                <a:gd name="T34" fmla="*/ 0 w 14430"/>
                <a:gd name="T35" fmla="*/ 0 h 9574"/>
                <a:gd name="T36" fmla="*/ 0 w 14430"/>
                <a:gd name="T37" fmla="*/ 0 h 9574"/>
                <a:gd name="T38" fmla="*/ 0 w 14430"/>
                <a:gd name="T39" fmla="*/ 0 h 9574"/>
                <a:gd name="T40" fmla="*/ 0 w 14430"/>
                <a:gd name="T41" fmla="*/ 0 h 9574"/>
                <a:gd name="T42" fmla="*/ 0 w 14430"/>
                <a:gd name="T43" fmla="*/ 0 h 9574"/>
                <a:gd name="T44" fmla="*/ 0 w 14430"/>
                <a:gd name="T45" fmla="*/ 0 h 9574"/>
                <a:gd name="T46" fmla="*/ 0 w 14430"/>
                <a:gd name="T47" fmla="*/ 0 h 9574"/>
                <a:gd name="T48" fmla="*/ 0 w 14430"/>
                <a:gd name="T49" fmla="*/ 0 h 9574"/>
                <a:gd name="T50" fmla="*/ 0 w 14430"/>
                <a:gd name="T51" fmla="*/ 0 h 9574"/>
                <a:gd name="T52" fmla="*/ 0 w 14430"/>
                <a:gd name="T53" fmla="*/ 0 h 9574"/>
                <a:gd name="T54" fmla="*/ 0 w 14430"/>
                <a:gd name="T55" fmla="*/ 0 h 9574"/>
                <a:gd name="T56" fmla="*/ 0 w 14430"/>
                <a:gd name="T57" fmla="*/ 0 h 9574"/>
                <a:gd name="T58" fmla="*/ 0 w 14430"/>
                <a:gd name="T59" fmla="*/ 0 h 9574"/>
                <a:gd name="T60" fmla="*/ 0 w 14430"/>
                <a:gd name="T61" fmla="*/ 0 h 9574"/>
                <a:gd name="T62" fmla="*/ 0 w 14430"/>
                <a:gd name="T63" fmla="*/ 0 h 9574"/>
                <a:gd name="T64" fmla="*/ 0 w 14430"/>
                <a:gd name="T65" fmla="*/ 0 h 9574"/>
                <a:gd name="T66" fmla="*/ 0 w 14430"/>
                <a:gd name="T67" fmla="*/ 0 h 9574"/>
                <a:gd name="T68" fmla="*/ 0 w 14430"/>
                <a:gd name="T69" fmla="*/ 0 h 9574"/>
                <a:gd name="T70" fmla="*/ 0 w 14430"/>
                <a:gd name="T71" fmla="*/ 0 h 9574"/>
                <a:gd name="T72" fmla="*/ 0 w 14430"/>
                <a:gd name="T73" fmla="*/ 0 h 9574"/>
                <a:gd name="T74" fmla="*/ 0 w 14430"/>
                <a:gd name="T75" fmla="*/ 0 h 9574"/>
                <a:gd name="T76" fmla="*/ 0 w 14430"/>
                <a:gd name="T77" fmla="*/ 0 h 9574"/>
                <a:gd name="T78" fmla="*/ 0 w 14430"/>
                <a:gd name="T79" fmla="*/ 0 h 9574"/>
                <a:gd name="T80" fmla="*/ 0 w 14430"/>
                <a:gd name="T81" fmla="*/ 0 h 9574"/>
                <a:gd name="T82" fmla="*/ 0 w 14430"/>
                <a:gd name="T83" fmla="*/ 0 h 9574"/>
                <a:gd name="T84" fmla="*/ 0 w 14430"/>
                <a:gd name="T85" fmla="*/ 0 h 9574"/>
                <a:gd name="T86" fmla="*/ 0 w 14430"/>
                <a:gd name="T87" fmla="*/ 0 h 9574"/>
                <a:gd name="T88" fmla="*/ 0 w 14430"/>
                <a:gd name="T89" fmla="*/ 0 h 9574"/>
                <a:gd name="T90" fmla="*/ 0 w 14430"/>
                <a:gd name="T91" fmla="*/ 0 h 9574"/>
                <a:gd name="T92" fmla="*/ 0 w 14430"/>
                <a:gd name="T93" fmla="*/ 0 h 95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430"/>
                <a:gd name="T142" fmla="*/ 0 h 9574"/>
                <a:gd name="T143" fmla="*/ 14430 w 14430"/>
                <a:gd name="T144" fmla="*/ 9574 h 95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430" h="9574">
                  <a:moveTo>
                    <a:pt x="14425" y="2511"/>
                  </a:moveTo>
                  <a:lnTo>
                    <a:pt x="14225" y="2415"/>
                  </a:lnTo>
                  <a:lnTo>
                    <a:pt x="14035" y="2327"/>
                  </a:lnTo>
                  <a:lnTo>
                    <a:pt x="13803" y="2229"/>
                  </a:lnTo>
                  <a:lnTo>
                    <a:pt x="13471" y="2101"/>
                  </a:lnTo>
                  <a:lnTo>
                    <a:pt x="12990" y="1922"/>
                  </a:lnTo>
                  <a:lnTo>
                    <a:pt x="12684" y="1796"/>
                  </a:lnTo>
                  <a:lnTo>
                    <a:pt x="12373" y="1678"/>
                  </a:lnTo>
                  <a:lnTo>
                    <a:pt x="12076" y="1568"/>
                  </a:lnTo>
                  <a:lnTo>
                    <a:pt x="11819" y="1468"/>
                  </a:lnTo>
                  <a:lnTo>
                    <a:pt x="11624" y="1376"/>
                  </a:lnTo>
                  <a:lnTo>
                    <a:pt x="11434" y="1173"/>
                  </a:lnTo>
                  <a:lnTo>
                    <a:pt x="11222" y="960"/>
                  </a:lnTo>
                  <a:lnTo>
                    <a:pt x="11017" y="725"/>
                  </a:lnTo>
                  <a:lnTo>
                    <a:pt x="10852" y="458"/>
                  </a:lnTo>
                  <a:lnTo>
                    <a:pt x="10748" y="294"/>
                  </a:lnTo>
                  <a:lnTo>
                    <a:pt x="10571" y="137"/>
                  </a:lnTo>
                  <a:lnTo>
                    <a:pt x="10283" y="0"/>
                  </a:lnTo>
                  <a:lnTo>
                    <a:pt x="3367" y="2134"/>
                  </a:lnTo>
                  <a:lnTo>
                    <a:pt x="3276" y="2258"/>
                  </a:lnTo>
                  <a:lnTo>
                    <a:pt x="3156" y="2447"/>
                  </a:lnTo>
                  <a:lnTo>
                    <a:pt x="3057" y="2659"/>
                  </a:lnTo>
                  <a:lnTo>
                    <a:pt x="2905" y="2752"/>
                  </a:lnTo>
                  <a:lnTo>
                    <a:pt x="2602" y="2895"/>
                  </a:lnTo>
                  <a:lnTo>
                    <a:pt x="2252" y="3125"/>
                  </a:lnTo>
                  <a:lnTo>
                    <a:pt x="2062" y="3224"/>
                  </a:lnTo>
                  <a:lnTo>
                    <a:pt x="1831" y="3358"/>
                  </a:lnTo>
                  <a:lnTo>
                    <a:pt x="1571" y="3513"/>
                  </a:lnTo>
                  <a:lnTo>
                    <a:pt x="1292" y="3678"/>
                  </a:lnTo>
                  <a:lnTo>
                    <a:pt x="1005" y="3839"/>
                  </a:lnTo>
                  <a:lnTo>
                    <a:pt x="794" y="3952"/>
                  </a:lnTo>
                  <a:lnTo>
                    <a:pt x="564" y="4097"/>
                  </a:lnTo>
                  <a:lnTo>
                    <a:pt x="303" y="4276"/>
                  </a:lnTo>
                  <a:lnTo>
                    <a:pt x="0" y="4498"/>
                  </a:lnTo>
                  <a:lnTo>
                    <a:pt x="7" y="9565"/>
                  </a:lnTo>
                  <a:lnTo>
                    <a:pt x="14430" y="9574"/>
                  </a:lnTo>
                  <a:lnTo>
                    <a:pt x="14425" y="2511"/>
                  </a:lnTo>
                  <a:close/>
                </a:path>
              </a:pathLst>
            </a:custGeom>
            <a:solidFill>
              <a:srgbClr val="1C1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45" name="Freeform 4"/>
            <p:cNvSpPr>
              <a:spLocks/>
            </p:cNvSpPr>
            <p:nvPr/>
          </p:nvSpPr>
          <p:spPr bwMode="auto">
            <a:xfrm>
              <a:off x="482" y="2741"/>
              <a:ext cx="1603" cy="1064"/>
            </a:xfrm>
            <a:custGeom>
              <a:avLst/>
              <a:gdLst>
                <a:gd name="T0" fmla="*/ 0 w 14431"/>
                <a:gd name="T1" fmla="*/ 0 h 9573"/>
                <a:gd name="T2" fmla="*/ 0 w 14431"/>
                <a:gd name="T3" fmla="*/ 0 h 9573"/>
                <a:gd name="T4" fmla="*/ 0 w 14431"/>
                <a:gd name="T5" fmla="*/ 0 h 9573"/>
                <a:gd name="T6" fmla="*/ 0 w 14431"/>
                <a:gd name="T7" fmla="*/ 0 h 9573"/>
                <a:gd name="T8" fmla="*/ 0 w 14431"/>
                <a:gd name="T9" fmla="*/ 0 h 9573"/>
                <a:gd name="T10" fmla="*/ 0 w 14431"/>
                <a:gd name="T11" fmla="*/ 0 h 9573"/>
                <a:gd name="T12" fmla="*/ 0 w 14431"/>
                <a:gd name="T13" fmla="*/ 0 h 9573"/>
                <a:gd name="T14" fmla="*/ 0 w 14431"/>
                <a:gd name="T15" fmla="*/ 0 h 9573"/>
                <a:gd name="T16" fmla="*/ 0 w 14431"/>
                <a:gd name="T17" fmla="*/ 0 h 9573"/>
                <a:gd name="T18" fmla="*/ 0 w 14431"/>
                <a:gd name="T19" fmla="*/ 0 h 9573"/>
                <a:gd name="T20" fmla="*/ 0 w 14431"/>
                <a:gd name="T21" fmla="*/ 0 h 9573"/>
                <a:gd name="T22" fmla="*/ 0 w 14431"/>
                <a:gd name="T23" fmla="*/ 0 h 9573"/>
                <a:gd name="T24" fmla="*/ 0 w 14431"/>
                <a:gd name="T25" fmla="*/ 0 h 9573"/>
                <a:gd name="T26" fmla="*/ 0 w 14431"/>
                <a:gd name="T27" fmla="*/ 0 h 9573"/>
                <a:gd name="T28" fmla="*/ 0 w 14431"/>
                <a:gd name="T29" fmla="*/ 0 h 9573"/>
                <a:gd name="T30" fmla="*/ 0 w 14431"/>
                <a:gd name="T31" fmla="*/ 0 h 9573"/>
                <a:gd name="T32" fmla="*/ 0 w 14431"/>
                <a:gd name="T33" fmla="*/ 0 h 9573"/>
                <a:gd name="T34" fmla="*/ 0 w 14431"/>
                <a:gd name="T35" fmla="*/ 0 h 9573"/>
                <a:gd name="T36" fmla="*/ 0 w 14431"/>
                <a:gd name="T37" fmla="*/ 0 h 9573"/>
                <a:gd name="T38" fmla="*/ 0 w 14431"/>
                <a:gd name="T39" fmla="*/ 0 h 9573"/>
                <a:gd name="T40" fmla="*/ 0 w 14431"/>
                <a:gd name="T41" fmla="*/ 0 h 9573"/>
                <a:gd name="T42" fmla="*/ 0 w 14431"/>
                <a:gd name="T43" fmla="*/ 0 h 9573"/>
                <a:gd name="T44" fmla="*/ 0 w 14431"/>
                <a:gd name="T45" fmla="*/ 0 h 9573"/>
                <a:gd name="T46" fmla="*/ 0 w 14431"/>
                <a:gd name="T47" fmla="*/ 0 h 9573"/>
                <a:gd name="T48" fmla="*/ 0 w 14431"/>
                <a:gd name="T49" fmla="*/ 0 h 9573"/>
                <a:gd name="T50" fmla="*/ 0 w 14431"/>
                <a:gd name="T51" fmla="*/ 0 h 9573"/>
                <a:gd name="T52" fmla="*/ 0 w 14431"/>
                <a:gd name="T53" fmla="*/ 0 h 9573"/>
                <a:gd name="T54" fmla="*/ 0 w 14431"/>
                <a:gd name="T55" fmla="*/ 0 h 9573"/>
                <a:gd name="T56" fmla="*/ 0 w 14431"/>
                <a:gd name="T57" fmla="*/ 0 h 9573"/>
                <a:gd name="T58" fmla="*/ 0 w 14431"/>
                <a:gd name="T59" fmla="*/ 0 h 9573"/>
                <a:gd name="T60" fmla="*/ 0 w 14431"/>
                <a:gd name="T61" fmla="*/ 0 h 9573"/>
                <a:gd name="T62" fmla="*/ 0 w 14431"/>
                <a:gd name="T63" fmla="*/ 0 h 9573"/>
                <a:gd name="T64" fmla="*/ 0 w 14431"/>
                <a:gd name="T65" fmla="*/ 0 h 9573"/>
                <a:gd name="T66" fmla="*/ 0 w 14431"/>
                <a:gd name="T67" fmla="*/ 0 h 9573"/>
                <a:gd name="T68" fmla="*/ 0 w 14431"/>
                <a:gd name="T69" fmla="*/ 0 h 9573"/>
                <a:gd name="T70" fmla="*/ 0 w 14431"/>
                <a:gd name="T71" fmla="*/ 0 h 9573"/>
                <a:gd name="T72" fmla="*/ 0 w 14431"/>
                <a:gd name="T73" fmla="*/ 0 h 9573"/>
                <a:gd name="T74" fmla="*/ 0 w 14431"/>
                <a:gd name="T75" fmla="*/ 0 h 9573"/>
                <a:gd name="T76" fmla="*/ 0 w 14431"/>
                <a:gd name="T77" fmla="*/ 0 h 9573"/>
                <a:gd name="T78" fmla="*/ 0 w 14431"/>
                <a:gd name="T79" fmla="*/ 0 h 9573"/>
                <a:gd name="T80" fmla="*/ 0 w 14431"/>
                <a:gd name="T81" fmla="*/ 0 h 9573"/>
                <a:gd name="T82" fmla="*/ 0 w 14431"/>
                <a:gd name="T83" fmla="*/ 0 h 9573"/>
                <a:gd name="T84" fmla="*/ 0 w 14431"/>
                <a:gd name="T85" fmla="*/ 0 h 9573"/>
                <a:gd name="T86" fmla="*/ 0 w 14431"/>
                <a:gd name="T87" fmla="*/ 0 h 9573"/>
                <a:gd name="T88" fmla="*/ 0 w 14431"/>
                <a:gd name="T89" fmla="*/ 0 h 9573"/>
                <a:gd name="T90" fmla="*/ 0 w 14431"/>
                <a:gd name="T91" fmla="*/ 0 h 9573"/>
                <a:gd name="T92" fmla="*/ 0 w 14431"/>
                <a:gd name="T93" fmla="*/ 0 h 95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431"/>
                <a:gd name="T142" fmla="*/ 0 h 9573"/>
                <a:gd name="T143" fmla="*/ 14431 w 14431"/>
                <a:gd name="T144" fmla="*/ 9573 h 95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431" h="9573">
                  <a:moveTo>
                    <a:pt x="14425" y="2511"/>
                  </a:moveTo>
                  <a:lnTo>
                    <a:pt x="14225" y="2414"/>
                  </a:lnTo>
                  <a:lnTo>
                    <a:pt x="14036" y="2326"/>
                  </a:lnTo>
                  <a:lnTo>
                    <a:pt x="13803" y="2229"/>
                  </a:lnTo>
                  <a:lnTo>
                    <a:pt x="13471" y="2101"/>
                  </a:lnTo>
                  <a:lnTo>
                    <a:pt x="12991" y="1923"/>
                  </a:lnTo>
                  <a:lnTo>
                    <a:pt x="12686" y="1796"/>
                  </a:lnTo>
                  <a:lnTo>
                    <a:pt x="12373" y="1677"/>
                  </a:lnTo>
                  <a:lnTo>
                    <a:pt x="12076" y="1567"/>
                  </a:lnTo>
                  <a:lnTo>
                    <a:pt x="11819" y="1467"/>
                  </a:lnTo>
                  <a:lnTo>
                    <a:pt x="11624" y="1375"/>
                  </a:lnTo>
                  <a:lnTo>
                    <a:pt x="11436" y="1173"/>
                  </a:lnTo>
                  <a:lnTo>
                    <a:pt x="11222" y="960"/>
                  </a:lnTo>
                  <a:lnTo>
                    <a:pt x="11017" y="725"/>
                  </a:lnTo>
                  <a:lnTo>
                    <a:pt x="10852" y="458"/>
                  </a:lnTo>
                  <a:lnTo>
                    <a:pt x="10748" y="294"/>
                  </a:lnTo>
                  <a:lnTo>
                    <a:pt x="10572" y="137"/>
                  </a:lnTo>
                  <a:lnTo>
                    <a:pt x="10283" y="0"/>
                  </a:lnTo>
                  <a:lnTo>
                    <a:pt x="3368" y="2133"/>
                  </a:lnTo>
                  <a:lnTo>
                    <a:pt x="3277" y="2257"/>
                  </a:lnTo>
                  <a:lnTo>
                    <a:pt x="3156" y="2447"/>
                  </a:lnTo>
                  <a:lnTo>
                    <a:pt x="3058" y="2659"/>
                  </a:lnTo>
                  <a:lnTo>
                    <a:pt x="2905" y="2752"/>
                  </a:lnTo>
                  <a:lnTo>
                    <a:pt x="2602" y="2895"/>
                  </a:lnTo>
                  <a:lnTo>
                    <a:pt x="2253" y="3124"/>
                  </a:lnTo>
                  <a:lnTo>
                    <a:pt x="2062" y="3223"/>
                  </a:lnTo>
                  <a:lnTo>
                    <a:pt x="1831" y="3358"/>
                  </a:lnTo>
                  <a:lnTo>
                    <a:pt x="1571" y="3513"/>
                  </a:lnTo>
                  <a:lnTo>
                    <a:pt x="1292" y="3677"/>
                  </a:lnTo>
                  <a:lnTo>
                    <a:pt x="1006" y="3838"/>
                  </a:lnTo>
                  <a:lnTo>
                    <a:pt x="794" y="3951"/>
                  </a:lnTo>
                  <a:lnTo>
                    <a:pt x="564" y="4096"/>
                  </a:lnTo>
                  <a:lnTo>
                    <a:pt x="304" y="4276"/>
                  </a:lnTo>
                  <a:lnTo>
                    <a:pt x="0" y="4497"/>
                  </a:lnTo>
                  <a:lnTo>
                    <a:pt x="8" y="9564"/>
                  </a:lnTo>
                  <a:lnTo>
                    <a:pt x="14431" y="9573"/>
                  </a:lnTo>
                  <a:lnTo>
                    <a:pt x="14425" y="2511"/>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46" name="Freeform 5"/>
            <p:cNvSpPr>
              <a:spLocks/>
            </p:cNvSpPr>
            <p:nvPr/>
          </p:nvSpPr>
          <p:spPr bwMode="auto">
            <a:xfrm>
              <a:off x="482" y="1825"/>
              <a:ext cx="1604" cy="1979"/>
            </a:xfrm>
            <a:custGeom>
              <a:avLst/>
              <a:gdLst>
                <a:gd name="T0" fmla="*/ 0 w 14437"/>
                <a:gd name="T1" fmla="*/ 0 h 17812"/>
                <a:gd name="T2" fmla="*/ 0 w 14437"/>
                <a:gd name="T3" fmla="*/ 0 h 17812"/>
                <a:gd name="T4" fmla="*/ 0 w 14437"/>
                <a:gd name="T5" fmla="*/ 0 h 17812"/>
                <a:gd name="T6" fmla="*/ 0 w 14437"/>
                <a:gd name="T7" fmla="*/ 0 h 17812"/>
                <a:gd name="T8" fmla="*/ 0 w 14437"/>
                <a:gd name="T9" fmla="*/ 0 h 17812"/>
                <a:gd name="T10" fmla="*/ 0 w 14437"/>
                <a:gd name="T11" fmla="*/ 0 h 17812"/>
                <a:gd name="T12" fmla="*/ 0 w 14437"/>
                <a:gd name="T13" fmla="*/ 0 h 17812"/>
                <a:gd name="T14" fmla="*/ 0 w 14437"/>
                <a:gd name="T15" fmla="*/ 0 h 17812"/>
                <a:gd name="T16" fmla="*/ 0 w 14437"/>
                <a:gd name="T17" fmla="*/ 0 h 17812"/>
                <a:gd name="T18" fmla="*/ 0 w 14437"/>
                <a:gd name="T19" fmla="*/ 0 h 17812"/>
                <a:gd name="T20" fmla="*/ 0 w 14437"/>
                <a:gd name="T21" fmla="*/ 0 h 17812"/>
                <a:gd name="T22" fmla="*/ 0 w 14437"/>
                <a:gd name="T23" fmla="*/ 0 h 17812"/>
                <a:gd name="T24" fmla="*/ 0 w 14437"/>
                <a:gd name="T25" fmla="*/ 0 h 17812"/>
                <a:gd name="T26" fmla="*/ 0 w 14437"/>
                <a:gd name="T27" fmla="*/ 0 h 17812"/>
                <a:gd name="T28" fmla="*/ 0 w 14437"/>
                <a:gd name="T29" fmla="*/ 0 h 17812"/>
                <a:gd name="T30" fmla="*/ 0 w 14437"/>
                <a:gd name="T31" fmla="*/ 0 h 17812"/>
                <a:gd name="T32" fmla="*/ 0 w 14437"/>
                <a:gd name="T33" fmla="*/ 0 h 17812"/>
                <a:gd name="T34" fmla="*/ 0 w 14437"/>
                <a:gd name="T35" fmla="*/ 0 h 17812"/>
                <a:gd name="T36" fmla="*/ 0 w 14437"/>
                <a:gd name="T37" fmla="*/ 0 h 17812"/>
                <a:gd name="T38" fmla="*/ 0 w 14437"/>
                <a:gd name="T39" fmla="*/ 0 h 17812"/>
                <a:gd name="T40" fmla="*/ 0 w 14437"/>
                <a:gd name="T41" fmla="*/ 0 h 17812"/>
                <a:gd name="T42" fmla="*/ 0 w 14437"/>
                <a:gd name="T43" fmla="*/ 0 h 17812"/>
                <a:gd name="T44" fmla="*/ 0 w 14437"/>
                <a:gd name="T45" fmla="*/ 0 h 17812"/>
                <a:gd name="T46" fmla="*/ 0 w 14437"/>
                <a:gd name="T47" fmla="*/ 0 h 17812"/>
                <a:gd name="T48" fmla="*/ 0 w 14437"/>
                <a:gd name="T49" fmla="*/ 0 h 17812"/>
                <a:gd name="T50" fmla="*/ 0 w 14437"/>
                <a:gd name="T51" fmla="*/ 0 h 17812"/>
                <a:gd name="T52" fmla="*/ 0 w 14437"/>
                <a:gd name="T53" fmla="*/ 0 h 17812"/>
                <a:gd name="T54" fmla="*/ 0 w 14437"/>
                <a:gd name="T55" fmla="*/ 0 h 17812"/>
                <a:gd name="T56" fmla="*/ 0 w 14437"/>
                <a:gd name="T57" fmla="*/ 0 h 17812"/>
                <a:gd name="T58" fmla="*/ 0 w 14437"/>
                <a:gd name="T59" fmla="*/ 0 h 17812"/>
                <a:gd name="T60" fmla="*/ 0 w 14437"/>
                <a:gd name="T61" fmla="*/ 0 h 17812"/>
                <a:gd name="T62" fmla="*/ 0 w 14437"/>
                <a:gd name="T63" fmla="*/ 0 h 17812"/>
                <a:gd name="T64" fmla="*/ 0 w 14437"/>
                <a:gd name="T65" fmla="*/ 0 h 17812"/>
                <a:gd name="T66" fmla="*/ 0 w 14437"/>
                <a:gd name="T67" fmla="*/ 0 h 17812"/>
                <a:gd name="T68" fmla="*/ 0 w 14437"/>
                <a:gd name="T69" fmla="*/ 0 h 17812"/>
                <a:gd name="T70" fmla="*/ 0 w 14437"/>
                <a:gd name="T71" fmla="*/ 0 h 17812"/>
                <a:gd name="T72" fmla="*/ 0 w 14437"/>
                <a:gd name="T73" fmla="*/ 0 h 17812"/>
                <a:gd name="T74" fmla="*/ 0 w 14437"/>
                <a:gd name="T75" fmla="*/ 0 h 17812"/>
                <a:gd name="T76" fmla="*/ 0 w 14437"/>
                <a:gd name="T77" fmla="*/ 0 h 17812"/>
                <a:gd name="T78" fmla="*/ 0 w 14437"/>
                <a:gd name="T79" fmla="*/ 0 h 17812"/>
                <a:gd name="T80" fmla="*/ 0 w 14437"/>
                <a:gd name="T81" fmla="*/ 0 h 17812"/>
                <a:gd name="T82" fmla="*/ 0 w 14437"/>
                <a:gd name="T83" fmla="*/ 0 h 17812"/>
                <a:gd name="T84" fmla="*/ 0 w 14437"/>
                <a:gd name="T85" fmla="*/ 0 h 17812"/>
                <a:gd name="T86" fmla="*/ 0 w 14437"/>
                <a:gd name="T87" fmla="*/ 0 h 17812"/>
                <a:gd name="T88" fmla="*/ 0 w 14437"/>
                <a:gd name="T89" fmla="*/ 0 h 17812"/>
                <a:gd name="T90" fmla="*/ 0 w 14437"/>
                <a:gd name="T91" fmla="*/ 0 h 17812"/>
                <a:gd name="T92" fmla="*/ 0 w 14437"/>
                <a:gd name="T93" fmla="*/ 0 h 17812"/>
                <a:gd name="T94" fmla="*/ 0 w 14437"/>
                <a:gd name="T95" fmla="*/ 0 h 17812"/>
                <a:gd name="T96" fmla="*/ 0 w 14437"/>
                <a:gd name="T97" fmla="*/ 0 h 17812"/>
                <a:gd name="T98" fmla="*/ 0 w 14437"/>
                <a:gd name="T99" fmla="*/ 0 h 17812"/>
                <a:gd name="T100" fmla="*/ 0 w 14437"/>
                <a:gd name="T101" fmla="*/ 0 h 17812"/>
                <a:gd name="T102" fmla="*/ 0 w 14437"/>
                <a:gd name="T103" fmla="*/ 0 h 17812"/>
                <a:gd name="T104" fmla="*/ 0 w 14437"/>
                <a:gd name="T105" fmla="*/ 0 h 17812"/>
                <a:gd name="T106" fmla="*/ 0 w 14437"/>
                <a:gd name="T107" fmla="*/ 0 h 17812"/>
                <a:gd name="T108" fmla="*/ 0 w 14437"/>
                <a:gd name="T109" fmla="*/ 0 h 17812"/>
                <a:gd name="T110" fmla="*/ 0 w 14437"/>
                <a:gd name="T111" fmla="*/ 0 h 17812"/>
                <a:gd name="T112" fmla="*/ 0 w 14437"/>
                <a:gd name="T113" fmla="*/ 0 h 17812"/>
                <a:gd name="T114" fmla="*/ 0 w 14437"/>
                <a:gd name="T115" fmla="*/ 0 h 17812"/>
                <a:gd name="T116" fmla="*/ 0 w 14437"/>
                <a:gd name="T117" fmla="*/ 0 h 17812"/>
                <a:gd name="T118" fmla="*/ 0 w 14437"/>
                <a:gd name="T119" fmla="*/ 0 h 17812"/>
                <a:gd name="T120" fmla="*/ 0 w 14437"/>
                <a:gd name="T121" fmla="*/ 0 h 178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437"/>
                <a:gd name="T184" fmla="*/ 0 h 17812"/>
                <a:gd name="T185" fmla="*/ 14437 w 14437"/>
                <a:gd name="T186" fmla="*/ 17812 h 1781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437" h="17812">
                  <a:moveTo>
                    <a:pt x="6896" y="0"/>
                  </a:moveTo>
                  <a:lnTo>
                    <a:pt x="7233" y="4"/>
                  </a:lnTo>
                  <a:lnTo>
                    <a:pt x="7574" y="37"/>
                  </a:lnTo>
                  <a:lnTo>
                    <a:pt x="7911" y="103"/>
                  </a:lnTo>
                  <a:lnTo>
                    <a:pt x="8235" y="208"/>
                  </a:lnTo>
                  <a:lnTo>
                    <a:pt x="8376" y="258"/>
                  </a:lnTo>
                  <a:lnTo>
                    <a:pt x="8508" y="316"/>
                  </a:lnTo>
                  <a:lnTo>
                    <a:pt x="8640" y="376"/>
                  </a:lnTo>
                  <a:lnTo>
                    <a:pt x="8727" y="430"/>
                  </a:lnTo>
                  <a:lnTo>
                    <a:pt x="8818" y="482"/>
                  </a:lnTo>
                  <a:lnTo>
                    <a:pt x="8897" y="540"/>
                  </a:lnTo>
                  <a:lnTo>
                    <a:pt x="8974" y="578"/>
                  </a:lnTo>
                  <a:lnTo>
                    <a:pt x="9040" y="633"/>
                  </a:lnTo>
                  <a:lnTo>
                    <a:pt x="9110" y="675"/>
                  </a:lnTo>
                  <a:lnTo>
                    <a:pt x="9161" y="737"/>
                  </a:lnTo>
                  <a:lnTo>
                    <a:pt x="9220" y="786"/>
                  </a:lnTo>
                  <a:lnTo>
                    <a:pt x="9274" y="849"/>
                  </a:lnTo>
                  <a:lnTo>
                    <a:pt x="9333" y="896"/>
                  </a:lnTo>
                  <a:lnTo>
                    <a:pt x="9384" y="952"/>
                  </a:lnTo>
                  <a:lnTo>
                    <a:pt x="9439" y="1014"/>
                  </a:lnTo>
                  <a:lnTo>
                    <a:pt x="9486" y="1080"/>
                  </a:lnTo>
                  <a:lnTo>
                    <a:pt x="9533" y="1139"/>
                  </a:lnTo>
                  <a:lnTo>
                    <a:pt x="9608" y="1176"/>
                  </a:lnTo>
                  <a:lnTo>
                    <a:pt x="9699" y="1198"/>
                  </a:lnTo>
                  <a:lnTo>
                    <a:pt x="9760" y="1255"/>
                  </a:lnTo>
                  <a:lnTo>
                    <a:pt x="9835" y="1296"/>
                  </a:lnTo>
                  <a:lnTo>
                    <a:pt x="9910" y="1360"/>
                  </a:lnTo>
                  <a:lnTo>
                    <a:pt x="9974" y="1422"/>
                  </a:lnTo>
                  <a:lnTo>
                    <a:pt x="10025" y="1499"/>
                  </a:lnTo>
                  <a:lnTo>
                    <a:pt x="10100" y="1655"/>
                  </a:lnTo>
                  <a:lnTo>
                    <a:pt x="10201" y="1781"/>
                  </a:lnTo>
                  <a:lnTo>
                    <a:pt x="10306" y="1900"/>
                  </a:lnTo>
                  <a:lnTo>
                    <a:pt x="10361" y="1973"/>
                  </a:lnTo>
                  <a:lnTo>
                    <a:pt x="10406" y="2052"/>
                  </a:lnTo>
                  <a:lnTo>
                    <a:pt x="10446" y="2128"/>
                  </a:lnTo>
                  <a:lnTo>
                    <a:pt x="10497" y="2255"/>
                  </a:lnTo>
                  <a:lnTo>
                    <a:pt x="10532" y="2384"/>
                  </a:lnTo>
                  <a:lnTo>
                    <a:pt x="10537" y="2506"/>
                  </a:lnTo>
                  <a:lnTo>
                    <a:pt x="10558" y="2560"/>
                  </a:lnTo>
                  <a:lnTo>
                    <a:pt x="10580" y="2600"/>
                  </a:lnTo>
                  <a:lnTo>
                    <a:pt x="10600" y="2641"/>
                  </a:lnTo>
                  <a:lnTo>
                    <a:pt x="10703" y="2876"/>
                  </a:lnTo>
                  <a:lnTo>
                    <a:pt x="10810" y="3103"/>
                  </a:lnTo>
                  <a:lnTo>
                    <a:pt x="10919" y="3323"/>
                  </a:lnTo>
                  <a:lnTo>
                    <a:pt x="10961" y="3441"/>
                  </a:lnTo>
                  <a:lnTo>
                    <a:pt x="10989" y="3562"/>
                  </a:lnTo>
                  <a:lnTo>
                    <a:pt x="11029" y="3675"/>
                  </a:lnTo>
                  <a:lnTo>
                    <a:pt x="11040" y="3732"/>
                  </a:lnTo>
                  <a:lnTo>
                    <a:pt x="11058" y="3781"/>
                  </a:lnTo>
                  <a:lnTo>
                    <a:pt x="11077" y="3831"/>
                  </a:lnTo>
                  <a:lnTo>
                    <a:pt x="11106" y="3956"/>
                  </a:lnTo>
                  <a:lnTo>
                    <a:pt x="11143" y="4075"/>
                  </a:lnTo>
                  <a:lnTo>
                    <a:pt x="11185" y="4197"/>
                  </a:lnTo>
                  <a:lnTo>
                    <a:pt x="11191" y="4343"/>
                  </a:lnTo>
                  <a:lnTo>
                    <a:pt x="11167" y="4477"/>
                  </a:lnTo>
                  <a:lnTo>
                    <a:pt x="11185" y="4623"/>
                  </a:lnTo>
                  <a:lnTo>
                    <a:pt x="11241" y="4893"/>
                  </a:lnTo>
                  <a:lnTo>
                    <a:pt x="11246" y="5153"/>
                  </a:lnTo>
                  <a:lnTo>
                    <a:pt x="11226" y="5410"/>
                  </a:lnTo>
                  <a:lnTo>
                    <a:pt x="11216" y="5669"/>
                  </a:lnTo>
                  <a:lnTo>
                    <a:pt x="11249" y="5934"/>
                  </a:lnTo>
                  <a:lnTo>
                    <a:pt x="11185" y="6212"/>
                  </a:lnTo>
                  <a:lnTo>
                    <a:pt x="11190" y="6492"/>
                  </a:lnTo>
                  <a:lnTo>
                    <a:pt x="11212" y="6767"/>
                  </a:lnTo>
                  <a:lnTo>
                    <a:pt x="11188" y="6885"/>
                  </a:lnTo>
                  <a:lnTo>
                    <a:pt x="11156" y="6993"/>
                  </a:lnTo>
                  <a:lnTo>
                    <a:pt x="11095" y="7077"/>
                  </a:lnTo>
                  <a:lnTo>
                    <a:pt x="11058" y="7080"/>
                  </a:lnTo>
                  <a:lnTo>
                    <a:pt x="11028" y="7084"/>
                  </a:lnTo>
                  <a:lnTo>
                    <a:pt x="11010" y="7102"/>
                  </a:lnTo>
                  <a:lnTo>
                    <a:pt x="10974" y="7218"/>
                  </a:lnTo>
                  <a:lnTo>
                    <a:pt x="10968" y="7340"/>
                  </a:lnTo>
                  <a:lnTo>
                    <a:pt x="10910" y="7427"/>
                  </a:lnTo>
                  <a:lnTo>
                    <a:pt x="10840" y="7454"/>
                  </a:lnTo>
                  <a:lnTo>
                    <a:pt x="10794" y="7501"/>
                  </a:lnTo>
                  <a:lnTo>
                    <a:pt x="10764" y="7562"/>
                  </a:lnTo>
                  <a:lnTo>
                    <a:pt x="10738" y="7641"/>
                  </a:lnTo>
                  <a:lnTo>
                    <a:pt x="10702" y="7708"/>
                  </a:lnTo>
                  <a:lnTo>
                    <a:pt x="10652" y="7772"/>
                  </a:lnTo>
                  <a:lnTo>
                    <a:pt x="10654" y="7882"/>
                  </a:lnTo>
                  <a:lnTo>
                    <a:pt x="10650" y="7986"/>
                  </a:lnTo>
                  <a:lnTo>
                    <a:pt x="10615" y="8074"/>
                  </a:lnTo>
                  <a:lnTo>
                    <a:pt x="10578" y="8147"/>
                  </a:lnTo>
                  <a:lnTo>
                    <a:pt x="10528" y="8199"/>
                  </a:lnTo>
                  <a:lnTo>
                    <a:pt x="10475" y="8251"/>
                  </a:lnTo>
                  <a:lnTo>
                    <a:pt x="10547" y="8284"/>
                  </a:lnTo>
                  <a:lnTo>
                    <a:pt x="10612" y="8317"/>
                  </a:lnTo>
                  <a:lnTo>
                    <a:pt x="10658" y="8378"/>
                  </a:lnTo>
                  <a:lnTo>
                    <a:pt x="10718" y="8417"/>
                  </a:lnTo>
                  <a:lnTo>
                    <a:pt x="10762" y="8465"/>
                  </a:lnTo>
                  <a:lnTo>
                    <a:pt x="10807" y="8516"/>
                  </a:lnTo>
                  <a:lnTo>
                    <a:pt x="10845" y="8574"/>
                  </a:lnTo>
                  <a:lnTo>
                    <a:pt x="10882" y="8631"/>
                  </a:lnTo>
                  <a:lnTo>
                    <a:pt x="10910" y="8692"/>
                  </a:lnTo>
                  <a:lnTo>
                    <a:pt x="10935" y="8732"/>
                  </a:lnTo>
                  <a:lnTo>
                    <a:pt x="10961" y="8768"/>
                  </a:lnTo>
                  <a:lnTo>
                    <a:pt x="10981" y="8804"/>
                  </a:lnTo>
                  <a:lnTo>
                    <a:pt x="11017" y="8852"/>
                  </a:lnTo>
                  <a:lnTo>
                    <a:pt x="11045" y="8898"/>
                  </a:lnTo>
                  <a:lnTo>
                    <a:pt x="11080" y="8931"/>
                  </a:lnTo>
                  <a:lnTo>
                    <a:pt x="11176" y="9069"/>
                  </a:lnTo>
                  <a:lnTo>
                    <a:pt x="11277" y="9187"/>
                  </a:lnTo>
                  <a:lnTo>
                    <a:pt x="11389" y="9298"/>
                  </a:lnTo>
                  <a:lnTo>
                    <a:pt x="11444" y="9340"/>
                  </a:lnTo>
                  <a:lnTo>
                    <a:pt x="11483" y="9385"/>
                  </a:lnTo>
                  <a:lnTo>
                    <a:pt x="11528" y="9422"/>
                  </a:lnTo>
                  <a:lnTo>
                    <a:pt x="11585" y="9505"/>
                  </a:lnTo>
                  <a:lnTo>
                    <a:pt x="11669" y="9556"/>
                  </a:lnTo>
                  <a:lnTo>
                    <a:pt x="11753" y="9610"/>
                  </a:lnTo>
                  <a:lnTo>
                    <a:pt x="11846" y="9643"/>
                  </a:lnTo>
                  <a:lnTo>
                    <a:pt x="11935" y="9682"/>
                  </a:lnTo>
                  <a:lnTo>
                    <a:pt x="12025" y="9715"/>
                  </a:lnTo>
                  <a:lnTo>
                    <a:pt x="12167" y="9761"/>
                  </a:lnTo>
                  <a:lnTo>
                    <a:pt x="12300" y="9813"/>
                  </a:lnTo>
                  <a:lnTo>
                    <a:pt x="12432" y="9851"/>
                  </a:lnTo>
                  <a:lnTo>
                    <a:pt x="12665" y="9929"/>
                  </a:lnTo>
                  <a:lnTo>
                    <a:pt x="12891" y="10003"/>
                  </a:lnTo>
                  <a:lnTo>
                    <a:pt x="13114" y="10092"/>
                  </a:lnTo>
                  <a:lnTo>
                    <a:pt x="13186" y="10122"/>
                  </a:lnTo>
                  <a:lnTo>
                    <a:pt x="13263" y="10144"/>
                  </a:lnTo>
                  <a:lnTo>
                    <a:pt x="13334" y="10170"/>
                  </a:lnTo>
                  <a:lnTo>
                    <a:pt x="13496" y="10237"/>
                  </a:lnTo>
                  <a:lnTo>
                    <a:pt x="13655" y="10303"/>
                  </a:lnTo>
                  <a:lnTo>
                    <a:pt x="13809" y="10375"/>
                  </a:lnTo>
                  <a:lnTo>
                    <a:pt x="13905" y="10406"/>
                  </a:lnTo>
                  <a:lnTo>
                    <a:pt x="13984" y="10446"/>
                  </a:lnTo>
                  <a:lnTo>
                    <a:pt x="14073" y="10471"/>
                  </a:lnTo>
                  <a:lnTo>
                    <a:pt x="14149" y="10506"/>
                  </a:lnTo>
                  <a:lnTo>
                    <a:pt x="14165" y="10514"/>
                  </a:lnTo>
                  <a:lnTo>
                    <a:pt x="14218" y="10562"/>
                  </a:lnTo>
                  <a:lnTo>
                    <a:pt x="14265" y="10592"/>
                  </a:lnTo>
                  <a:lnTo>
                    <a:pt x="14307" y="10624"/>
                  </a:lnTo>
                  <a:lnTo>
                    <a:pt x="14358" y="10654"/>
                  </a:lnTo>
                  <a:lnTo>
                    <a:pt x="14392" y="10685"/>
                  </a:lnTo>
                  <a:lnTo>
                    <a:pt x="14413" y="10721"/>
                  </a:lnTo>
                  <a:lnTo>
                    <a:pt x="14437" y="10752"/>
                  </a:lnTo>
                  <a:lnTo>
                    <a:pt x="14343" y="10764"/>
                  </a:lnTo>
                  <a:lnTo>
                    <a:pt x="14237" y="10736"/>
                  </a:lnTo>
                  <a:lnTo>
                    <a:pt x="14151" y="10697"/>
                  </a:lnTo>
                  <a:lnTo>
                    <a:pt x="14101" y="10653"/>
                  </a:lnTo>
                  <a:lnTo>
                    <a:pt x="14038" y="10628"/>
                  </a:lnTo>
                  <a:lnTo>
                    <a:pt x="13983" y="10594"/>
                  </a:lnTo>
                  <a:lnTo>
                    <a:pt x="13853" y="10555"/>
                  </a:lnTo>
                  <a:lnTo>
                    <a:pt x="13783" y="10540"/>
                  </a:lnTo>
                  <a:lnTo>
                    <a:pt x="13661" y="10500"/>
                  </a:lnTo>
                  <a:lnTo>
                    <a:pt x="13590" y="10458"/>
                  </a:lnTo>
                  <a:lnTo>
                    <a:pt x="13504" y="10441"/>
                  </a:lnTo>
                  <a:lnTo>
                    <a:pt x="13432" y="10402"/>
                  </a:lnTo>
                  <a:lnTo>
                    <a:pt x="13324" y="10374"/>
                  </a:lnTo>
                  <a:lnTo>
                    <a:pt x="13225" y="10336"/>
                  </a:lnTo>
                  <a:lnTo>
                    <a:pt x="13134" y="10294"/>
                  </a:lnTo>
                  <a:lnTo>
                    <a:pt x="12976" y="10228"/>
                  </a:lnTo>
                  <a:lnTo>
                    <a:pt x="12817" y="10160"/>
                  </a:lnTo>
                  <a:lnTo>
                    <a:pt x="12656" y="10118"/>
                  </a:lnTo>
                  <a:lnTo>
                    <a:pt x="12423" y="10035"/>
                  </a:lnTo>
                  <a:lnTo>
                    <a:pt x="12192" y="9957"/>
                  </a:lnTo>
                  <a:lnTo>
                    <a:pt x="11973" y="9865"/>
                  </a:lnTo>
                  <a:lnTo>
                    <a:pt x="11886" y="9831"/>
                  </a:lnTo>
                  <a:lnTo>
                    <a:pt x="11808" y="9798"/>
                  </a:lnTo>
                  <a:lnTo>
                    <a:pt x="11736" y="9763"/>
                  </a:lnTo>
                  <a:lnTo>
                    <a:pt x="11712" y="9744"/>
                  </a:lnTo>
                  <a:lnTo>
                    <a:pt x="11690" y="9735"/>
                  </a:lnTo>
                  <a:lnTo>
                    <a:pt x="11674" y="9749"/>
                  </a:lnTo>
                  <a:lnTo>
                    <a:pt x="11707" y="9871"/>
                  </a:lnTo>
                  <a:lnTo>
                    <a:pt x="11745" y="9998"/>
                  </a:lnTo>
                  <a:lnTo>
                    <a:pt x="11775" y="10127"/>
                  </a:lnTo>
                  <a:lnTo>
                    <a:pt x="11816" y="10248"/>
                  </a:lnTo>
                  <a:lnTo>
                    <a:pt x="11847" y="10370"/>
                  </a:lnTo>
                  <a:lnTo>
                    <a:pt x="11886" y="10488"/>
                  </a:lnTo>
                  <a:lnTo>
                    <a:pt x="11961" y="10805"/>
                  </a:lnTo>
                  <a:lnTo>
                    <a:pt x="12026" y="11128"/>
                  </a:lnTo>
                  <a:lnTo>
                    <a:pt x="12090" y="11452"/>
                  </a:lnTo>
                  <a:lnTo>
                    <a:pt x="12157" y="11770"/>
                  </a:lnTo>
                  <a:lnTo>
                    <a:pt x="12181" y="11859"/>
                  </a:lnTo>
                  <a:lnTo>
                    <a:pt x="12194" y="11943"/>
                  </a:lnTo>
                  <a:lnTo>
                    <a:pt x="12217" y="12029"/>
                  </a:lnTo>
                  <a:lnTo>
                    <a:pt x="12283" y="12362"/>
                  </a:lnTo>
                  <a:lnTo>
                    <a:pt x="12349" y="12691"/>
                  </a:lnTo>
                  <a:lnTo>
                    <a:pt x="12409" y="13017"/>
                  </a:lnTo>
                  <a:lnTo>
                    <a:pt x="12458" y="13345"/>
                  </a:lnTo>
                  <a:lnTo>
                    <a:pt x="12460" y="13410"/>
                  </a:lnTo>
                  <a:lnTo>
                    <a:pt x="12459" y="13466"/>
                  </a:lnTo>
                  <a:lnTo>
                    <a:pt x="12466" y="13524"/>
                  </a:lnTo>
                  <a:lnTo>
                    <a:pt x="12437" y="13441"/>
                  </a:lnTo>
                  <a:lnTo>
                    <a:pt x="12405" y="13351"/>
                  </a:lnTo>
                  <a:lnTo>
                    <a:pt x="12375" y="13253"/>
                  </a:lnTo>
                  <a:lnTo>
                    <a:pt x="12357" y="13137"/>
                  </a:lnTo>
                  <a:lnTo>
                    <a:pt x="12336" y="13023"/>
                  </a:lnTo>
                  <a:lnTo>
                    <a:pt x="12315" y="12915"/>
                  </a:lnTo>
                  <a:lnTo>
                    <a:pt x="12300" y="12838"/>
                  </a:lnTo>
                  <a:lnTo>
                    <a:pt x="12283" y="12766"/>
                  </a:lnTo>
                  <a:lnTo>
                    <a:pt x="12258" y="12691"/>
                  </a:lnTo>
                  <a:lnTo>
                    <a:pt x="12195" y="12367"/>
                  </a:lnTo>
                  <a:lnTo>
                    <a:pt x="12126" y="12048"/>
                  </a:lnTo>
                  <a:lnTo>
                    <a:pt x="12057" y="11725"/>
                  </a:lnTo>
                  <a:lnTo>
                    <a:pt x="11986" y="11403"/>
                  </a:lnTo>
                  <a:lnTo>
                    <a:pt x="11917" y="11076"/>
                  </a:lnTo>
                  <a:lnTo>
                    <a:pt x="11842" y="10753"/>
                  </a:lnTo>
                  <a:lnTo>
                    <a:pt x="11753" y="10427"/>
                  </a:lnTo>
                  <a:lnTo>
                    <a:pt x="11725" y="10318"/>
                  </a:lnTo>
                  <a:lnTo>
                    <a:pt x="11699" y="10213"/>
                  </a:lnTo>
                  <a:lnTo>
                    <a:pt x="11661" y="10113"/>
                  </a:lnTo>
                  <a:lnTo>
                    <a:pt x="11642" y="10034"/>
                  </a:lnTo>
                  <a:lnTo>
                    <a:pt x="11620" y="9963"/>
                  </a:lnTo>
                  <a:lnTo>
                    <a:pt x="11597" y="9884"/>
                  </a:lnTo>
                  <a:lnTo>
                    <a:pt x="11542" y="9730"/>
                  </a:lnTo>
                  <a:lnTo>
                    <a:pt x="11468" y="9595"/>
                  </a:lnTo>
                  <a:lnTo>
                    <a:pt x="11377" y="9472"/>
                  </a:lnTo>
                  <a:lnTo>
                    <a:pt x="11276" y="9379"/>
                  </a:lnTo>
                  <a:lnTo>
                    <a:pt x="11189" y="9288"/>
                  </a:lnTo>
                  <a:lnTo>
                    <a:pt x="11100" y="9198"/>
                  </a:lnTo>
                  <a:lnTo>
                    <a:pt x="11042" y="9109"/>
                  </a:lnTo>
                  <a:lnTo>
                    <a:pt x="10984" y="9028"/>
                  </a:lnTo>
                  <a:lnTo>
                    <a:pt x="10933" y="8939"/>
                  </a:lnTo>
                  <a:lnTo>
                    <a:pt x="10889" y="8885"/>
                  </a:lnTo>
                  <a:lnTo>
                    <a:pt x="10858" y="8831"/>
                  </a:lnTo>
                  <a:lnTo>
                    <a:pt x="10819" y="8786"/>
                  </a:lnTo>
                  <a:lnTo>
                    <a:pt x="10775" y="8722"/>
                  </a:lnTo>
                  <a:lnTo>
                    <a:pt x="10736" y="8666"/>
                  </a:lnTo>
                  <a:lnTo>
                    <a:pt x="10700" y="8612"/>
                  </a:lnTo>
                  <a:lnTo>
                    <a:pt x="10597" y="8519"/>
                  </a:lnTo>
                  <a:lnTo>
                    <a:pt x="10492" y="8435"/>
                  </a:lnTo>
                  <a:lnTo>
                    <a:pt x="10359" y="8392"/>
                  </a:lnTo>
                  <a:lnTo>
                    <a:pt x="10336" y="8374"/>
                  </a:lnTo>
                  <a:lnTo>
                    <a:pt x="10324" y="8343"/>
                  </a:lnTo>
                  <a:lnTo>
                    <a:pt x="10301" y="8333"/>
                  </a:lnTo>
                  <a:lnTo>
                    <a:pt x="10302" y="8355"/>
                  </a:lnTo>
                  <a:lnTo>
                    <a:pt x="10307" y="8381"/>
                  </a:lnTo>
                  <a:lnTo>
                    <a:pt x="10292" y="8400"/>
                  </a:lnTo>
                  <a:lnTo>
                    <a:pt x="10258" y="8411"/>
                  </a:lnTo>
                  <a:lnTo>
                    <a:pt x="10242" y="8435"/>
                  </a:lnTo>
                  <a:lnTo>
                    <a:pt x="10238" y="8470"/>
                  </a:lnTo>
                  <a:lnTo>
                    <a:pt x="10231" y="8593"/>
                  </a:lnTo>
                  <a:lnTo>
                    <a:pt x="10231" y="8714"/>
                  </a:lnTo>
                  <a:lnTo>
                    <a:pt x="10217" y="8835"/>
                  </a:lnTo>
                  <a:lnTo>
                    <a:pt x="10227" y="8914"/>
                  </a:lnTo>
                  <a:lnTo>
                    <a:pt x="10236" y="8987"/>
                  </a:lnTo>
                  <a:lnTo>
                    <a:pt x="10244" y="9054"/>
                  </a:lnTo>
                  <a:lnTo>
                    <a:pt x="10200" y="9063"/>
                  </a:lnTo>
                  <a:lnTo>
                    <a:pt x="10152" y="9054"/>
                  </a:lnTo>
                  <a:lnTo>
                    <a:pt x="10117" y="9074"/>
                  </a:lnTo>
                  <a:lnTo>
                    <a:pt x="10090" y="9189"/>
                  </a:lnTo>
                  <a:lnTo>
                    <a:pt x="10113" y="9314"/>
                  </a:lnTo>
                  <a:lnTo>
                    <a:pt x="10135" y="9433"/>
                  </a:lnTo>
                  <a:lnTo>
                    <a:pt x="10184" y="9734"/>
                  </a:lnTo>
                  <a:lnTo>
                    <a:pt x="10214" y="10034"/>
                  </a:lnTo>
                  <a:lnTo>
                    <a:pt x="10227" y="10330"/>
                  </a:lnTo>
                  <a:lnTo>
                    <a:pt x="10227" y="10627"/>
                  </a:lnTo>
                  <a:lnTo>
                    <a:pt x="10217" y="10921"/>
                  </a:lnTo>
                  <a:lnTo>
                    <a:pt x="10208" y="11211"/>
                  </a:lnTo>
                  <a:lnTo>
                    <a:pt x="10188" y="11493"/>
                  </a:lnTo>
                  <a:lnTo>
                    <a:pt x="10154" y="11772"/>
                  </a:lnTo>
                  <a:lnTo>
                    <a:pt x="10108" y="12049"/>
                  </a:lnTo>
                  <a:lnTo>
                    <a:pt x="10048" y="12327"/>
                  </a:lnTo>
                  <a:lnTo>
                    <a:pt x="9997" y="12543"/>
                  </a:lnTo>
                  <a:lnTo>
                    <a:pt x="9949" y="12753"/>
                  </a:lnTo>
                  <a:lnTo>
                    <a:pt x="9886" y="12968"/>
                  </a:lnTo>
                  <a:lnTo>
                    <a:pt x="9848" y="13095"/>
                  </a:lnTo>
                  <a:lnTo>
                    <a:pt x="9809" y="13218"/>
                  </a:lnTo>
                  <a:lnTo>
                    <a:pt x="9773" y="13345"/>
                  </a:lnTo>
                  <a:lnTo>
                    <a:pt x="9740" y="13449"/>
                  </a:lnTo>
                  <a:lnTo>
                    <a:pt x="9707" y="13547"/>
                  </a:lnTo>
                  <a:lnTo>
                    <a:pt x="9670" y="13644"/>
                  </a:lnTo>
                  <a:lnTo>
                    <a:pt x="9590" y="13864"/>
                  </a:lnTo>
                  <a:lnTo>
                    <a:pt x="9512" y="14080"/>
                  </a:lnTo>
                  <a:lnTo>
                    <a:pt x="9432" y="14295"/>
                  </a:lnTo>
                  <a:lnTo>
                    <a:pt x="9324" y="14579"/>
                  </a:lnTo>
                  <a:lnTo>
                    <a:pt x="9216" y="14854"/>
                  </a:lnTo>
                  <a:lnTo>
                    <a:pt x="9102" y="15127"/>
                  </a:lnTo>
                  <a:lnTo>
                    <a:pt x="8986" y="15400"/>
                  </a:lnTo>
                  <a:lnTo>
                    <a:pt x="8926" y="15544"/>
                  </a:lnTo>
                  <a:lnTo>
                    <a:pt x="8862" y="15683"/>
                  </a:lnTo>
                  <a:lnTo>
                    <a:pt x="8798" y="15812"/>
                  </a:lnTo>
                  <a:lnTo>
                    <a:pt x="8690" y="16010"/>
                  </a:lnTo>
                  <a:lnTo>
                    <a:pt x="8586" y="16204"/>
                  </a:lnTo>
                  <a:lnTo>
                    <a:pt x="8478" y="16389"/>
                  </a:lnTo>
                  <a:lnTo>
                    <a:pt x="8376" y="16598"/>
                  </a:lnTo>
                  <a:lnTo>
                    <a:pt x="8274" y="16807"/>
                  </a:lnTo>
                  <a:lnTo>
                    <a:pt x="8176" y="16995"/>
                  </a:lnTo>
                  <a:lnTo>
                    <a:pt x="8140" y="17047"/>
                  </a:lnTo>
                  <a:lnTo>
                    <a:pt x="8115" y="17098"/>
                  </a:lnTo>
                  <a:lnTo>
                    <a:pt x="8091" y="17144"/>
                  </a:lnTo>
                  <a:lnTo>
                    <a:pt x="7973" y="17374"/>
                  </a:lnTo>
                  <a:lnTo>
                    <a:pt x="7855" y="17590"/>
                  </a:lnTo>
                  <a:lnTo>
                    <a:pt x="7727" y="17801"/>
                  </a:lnTo>
                  <a:lnTo>
                    <a:pt x="7718" y="17805"/>
                  </a:lnTo>
                  <a:lnTo>
                    <a:pt x="7699" y="17804"/>
                  </a:lnTo>
                  <a:lnTo>
                    <a:pt x="7677" y="17810"/>
                  </a:lnTo>
                  <a:lnTo>
                    <a:pt x="2127" y="17812"/>
                  </a:lnTo>
                  <a:lnTo>
                    <a:pt x="2130" y="17797"/>
                  </a:lnTo>
                  <a:lnTo>
                    <a:pt x="2151" y="17738"/>
                  </a:lnTo>
                  <a:lnTo>
                    <a:pt x="2153" y="17714"/>
                  </a:lnTo>
                  <a:lnTo>
                    <a:pt x="2148" y="17702"/>
                  </a:lnTo>
                  <a:lnTo>
                    <a:pt x="2170" y="17677"/>
                  </a:lnTo>
                  <a:lnTo>
                    <a:pt x="2190" y="17653"/>
                  </a:lnTo>
                  <a:lnTo>
                    <a:pt x="2221" y="17558"/>
                  </a:lnTo>
                  <a:lnTo>
                    <a:pt x="2229" y="17526"/>
                  </a:lnTo>
                  <a:lnTo>
                    <a:pt x="2234" y="17435"/>
                  </a:lnTo>
                  <a:lnTo>
                    <a:pt x="2256" y="17362"/>
                  </a:lnTo>
                  <a:lnTo>
                    <a:pt x="2277" y="17297"/>
                  </a:lnTo>
                  <a:lnTo>
                    <a:pt x="2295" y="17225"/>
                  </a:lnTo>
                  <a:lnTo>
                    <a:pt x="2317" y="17130"/>
                  </a:lnTo>
                  <a:lnTo>
                    <a:pt x="2340" y="17038"/>
                  </a:lnTo>
                  <a:lnTo>
                    <a:pt x="2374" y="16950"/>
                  </a:lnTo>
                  <a:lnTo>
                    <a:pt x="2391" y="16890"/>
                  </a:lnTo>
                  <a:lnTo>
                    <a:pt x="2413" y="16839"/>
                  </a:lnTo>
                  <a:lnTo>
                    <a:pt x="2432" y="16782"/>
                  </a:lnTo>
                  <a:lnTo>
                    <a:pt x="2505" y="16621"/>
                  </a:lnTo>
                  <a:lnTo>
                    <a:pt x="2574" y="16462"/>
                  </a:lnTo>
                  <a:lnTo>
                    <a:pt x="2654" y="16304"/>
                  </a:lnTo>
                  <a:lnTo>
                    <a:pt x="2768" y="16023"/>
                  </a:lnTo>
                  <a:lnTo>
                    <a:pt x="2884" y="15752"/>
                  </a:lnTo>
                  <a:lnTo>
                    <a:pt x="3001" y="15482"/>
                  </a:lnTo>
                  <a:lnTo>
                    <a:pt x="3119" y="15203"/>
                  </a:lnTo>
                  <a:lnTo>
                    <a:pt x="3148" y="15116"/>
                  </a:lnTo>
                  <a:lnTo>
                    <a:pt x="3185" y="15033"/>
                  </a:lnTo>
                  <a:lnTo>
                    <a:pt x="3224" y="14945"/>
                  </a:lnTo>
                  <a:lnTo>
                    <a:pt x="3242" y="14818"/>
                  </a:lnTo>
                  <a:lnTo>
                    <a:pt x="3185" y="14706"/>
                  </a:lnTo>
                  <a:lnTo>
                    <a:pt x="3137" y="14583"/>
                  </a:lnTo>
                  <a:lnTo>
                    <a:pt x="3085" y="14492"/>
                  </a:lnTo>
                  <a:lnTo>
                    <a:pt x="3045" y="14405"/>
                  </a:lnTo>
                  <a:lnTo>
                    <a:pt x="2984" y="14339"/>
                  </a:lnTo>
                  <a:lnTo>
                    <a:pt x="2973" y="14283"/>
                  </a:lnTo>
                  <a:lnTo>
                    <a:pt x="2980" y="14232"/>
                  </a:lnTo>
                  <a:lnTo>
                    <a:pt x="2962" y="14197"/>
                  </a:lnTo>
                  <a:lnTo>
                    <a:pt x="2892" y="14216"/>
                  </a:lnTo>
                  <a:lnTo>
                    <a:pt x="2826" y="14238"/>
                  </a:lnTo>
                  <a:lnTo>
                    <a:pt x="2758" y="14226"/>
                  </a:lnTo>
                  <a:lnTo>
                    <a:pt x="2699" y="14088"/>
                  </a:lnTo>
                  <a:lnTo>
                    <a:pt x="2695" y="13938"/>
                  </a:lnTo>
                  <a:lnTo>
                    <a:pt x="2697" y="13794"/>
                  </a:lnTo>
                  <a:lnTo>
                    <a:pt x="2688" y="13748"/>
                  </a:lnTo>
                  <a:lnTo>
                    <a:pt x="2679" y="13712"/>
                  </a:lnTo>
                  <a:lnTo>
                    <a:pt x="2663" y="13673"/>
                  </a:lnTo>
                  <a:lnTo>
                    <a:pt x="2635" y="13496"/>
                  </a:lnTo>
                  <a:lnTo>
                    <a:pt x="2607" y="13328"/>
                  </a:lnTo>
                  <a:lnTo>
                    <a:pt x="2604" y="13159"/>
                  </a:lnTo>
                  <a:lnTo>
                    <a:pt x="2585" y="13066"/>
                  </a:lnTo>
                  <a:lnTo>
                    <a:pt x="2611" y="12989"/>
                  </a:lnTo>
                  <a:lnTo>
                    <a:pt x="2644" y="12924"/>
                  </a:lnTo>
                  <a:lnTo>
                    <a:pt x="2625" y="12850"/>
                  </a:lnTo>
                  <a:lnTo>
                    <a:pt x="2637" y="12771"/>
                  </a:lnTo>
                  <a:lnTo>
                    <a:pt x="2633" y="12709"/>
                  </a:lnTo>
                  <a:lnTo>
                    <a:pt x="2599" y="12657"/>
                  </a:lnTo>
                  <a:lnTo>
                    <a:pt x="2592" y="12593"/>
                  </a:lnTo>
                  <a:lnTo>
                    <a:pt x="2604" y="12532"/>
                  </a:lnTo>
                  <a:lnTo>
                    <a:pt x="2652" y="12389"/>
                  </a:lnTo>
                  <a:lnTo>
                    <a:pt x="2705" y="12259"/>
                  </a:lnTo>
                  <a:lnTo>
                    <a:pt x="2775" y="12148"/>
                  </a:lnTo>
                  <a:lnTo>
                    <a:pt x="2767" y="12061"/>
                  </a:lnTo>
                  <a:lnTo>
                    <a:pt x="2762" y="11975"/>
                  </a:lnTo>
                  <a:lnTo>
                    <a:pt x="2784" y="11891"/>
                  </a:lnTo>
                  <a:lnTo>
                    <a:pt x="2757" y="11833"/>
                  </a:lnTo>
                  <a:lnTo>
                    <a:pt x="2731" y="11776"/>
                  </a:lnTo>
                  <a:lnTo>
                    <a:pt x="2716" y="11718"/>
                  </a:lnTo>
                  <a:lnTo>
                    <a:pt x="2683" y="11752"/>
                  </a:lnTo>
                  <a:lnTo>
                    <a:pt x="2653" y="11798"/>
                  </a:lnTo>
                  <a:lnTo>
                    <a:pt x="2624" y="11839"/>
                  </a:lnTo>
                  <a:lnTo>
                    <a:pt x="2561" y="11928"/>
                  </a:lnTo>
                  <a:lnTo>
                    <a:pt x="2498" y="12010"/>
                  </a:lnTo>
                  <a:lnTo>
                    <a:pt x="2443" y="12096"/>
                  </a:lnTo>
                  <a:lnTo>
                    <a:pt x="2400" y="12153"/>
                  </a:lnTo>
                  <a:lnTo>
                    <a:pt x="2358" y="12209"/>
                  </a:lnTo>
                  <a:lnTo>
                    <a:pt x="2313" y="12260"/>
                  </a:lnTo>
                  <a:lnTo>
                    <a:pt x="2230" y="12381"/>
                  </a:lnTo>
                  <a:lnTo>
                    <a:pt x="2147" y="12499"/>
                  </a:lnTo>
                  <a:lnTo>
                    <a:pt x="2063" y="12610"/>
                  </a:lnTo>
                  <a:lnTo>
                    <a:pt x="2022" y="12660"/>
                  </a:lnTo>
                  <a:lnTo>
                    <a:pt x="1987" y="12714"/>
                  </a:lnTo>
                  <a:lnTo>
                    <a:pt x="1944" y="12757"/>
                  </a:lnTo>
                  <a:lnTo>
                    <a:pt x="1929" y="12788"/>
                  </a:lnTo>
                  <a:lnTo>
                    <a:pt x="1913" y="12812"/>
                  </a:lnTo>
                  <a:lnTo>
                    <a:pt x="1899" y="12837"/>
                  </a:lnTo>
                  <a:lnTo>
                    <a:pt x="1798" y="12981"/>
                  </a:lnTo>
                  <a:lnTo>
                    <a:pt x="1702" y="13124"/>
                  </a:lnTo>
                  <a:lnTo>
                    <a:pt x="1603" y="13264"/>
                  </a:lnTo>
                  <a:lnTo>
                    <a:pt x="1578" y="13312"/>
                  </a:lnTo>
                  <a:lnTo>
                    <a:pt x="1540" y="13346"/>
                  </a:lnTo>
                  <a:lnTo>
                    <a:pt x="1498" y="13374"/>
                  </a:lnTo>
                  <a:lnTo>
                    <a:pt x="1492" y="13369"/>
                  </a:lnTo>
                  <a:lnTo>
                    <a:pt x="1492" y="13363"/>
                  </a:lnTo>
                  <a:lnTo>
                    <a:pt x="1498" y="13356"/>
                  </a:lnTo>
                  <a:lnTo>
                    <a:pt x="1539" y="13286"/>
                  </a:lnTo>
                  <a:lnTo>
                    <a:pt x="1585" y="13223"/>
                  </a:lnTo>
                  <a:lnTo>
                    <a:pt x="1624" y="13153"/>
                  </a:lnTo>
                  <a:lnTo>
                    <a:pt x="1658" y="13088"/>
                  </a:lnTo>
                  <a:lnTo>
                    <a:pt x="1693" y="13027"/>
                  </a:lnTo>
                  <a:lnTo>
                    <a:pt x="1724" y="12963"/>
                  </a:lnTo>
                  <a:lnTo>
                    <a:pt x="1773" y="12908"/>
                  </a:lnTo>
                  <a:lnTo>
                    <a:pt x="1807" y="12854"/>
                  </a:lnTo>
                  <a:lnTo>
                    <a:pt x="1843" y="12810"/>
                  </a:lnTo>
                  <a:lnTo>
                    <a:pt x="1971" y="12623"/>
                  </a:lnTo>
                  <a:lnTo>
                    <a:pt x="2097" y="12442"/>
                  </a:lnTo>
                  <a:lnTo>
                    <a:pt x="2223" y="12260"/>
                  </a:lnTo>
                  <a:lnTo>
                    <a:pt x="2278" y="12186"/>
                  </a:lnTo>
                  <a:lnTo>
                    <a:pt x="2330" y="12115"/>
                  </a:lnTo>
                  <a:lnTo>
                    <a:pt x="2374" y="12034"/>
                  </a:lnTo>
                  <a:lnTo>
                    <a:pt x="2412" y="12001"/>
                  </a:lnTo>
                  <a:lnTo>
                    <a:pt x="2435" y="11957"/>
                  </a:lnTo>
                  <a:lnTo>
                    <a:pt x="2465" y="11919"/>
                  </a:lnTo>
                  <a:lnTo>
                    <a:pt x="2508" y="11864"/>
                  </a:lnTo>
                  <a:lnTo>
                    <a:pt x="2545" y="11808"/>
                  </a:lnTo>
                  <a:lnTo>
                    <a:pt x="2585" y="11759"/>
                  </a:lnTo>
                  <a:lnTo>
                    <a:pt x="2611" y="11710"/>
                  </a:lnTo>
                  <a:lnTo>
                    <a:pt x="2644" y="11666"/>
                  </a:lnTo>
                  <a:lnTo>
                    <a:pt x="2667" y="11619"/>
                  </a:lnTo>
                  <a:lnTo>
                    <a:pt x="2718" y="11539"/>
                  </a:lnTo>
                  <a:lnTo>
                    <a:pt x="2765" y="11464"/>
                  </a:lnTo>
                  <a:lnTo>
                    <a:pt x="2814" y="11381"/>
                  </a:lnTo>
                  <a:lnTo>
                    <a:pt x="2866" y="11273"/>
                  </a:lnTo>
                  <a:lnTo>
                    <a:pt x="2936" y="11179"/>
                  </a:lnTo>
                  <a:lnTo>
                    <a:pt x="2984" y="11067"/>
                  </a:lnTo>
                  <a:lnTo>
                    <a:pt x="2873" y="11090"/>
                  </a:lnTo>
                  <a:lnTo>
                    <a:pt x="2782" y="11145"/>
                  </a:lnTo>
                  <a:lnTo>
                    <a:pt x="2685" y="11191"/>
                  </a:lnTo>
                  <a:lnTo>
                    <a:pt x="2653" y="11217"/>
                  </a:lnTo>
                  <a:lnTo>
                    <a:pt x="2621" y="11235"/>
                  </a:lnTo>
                  <a:lnTo>
                    <a:pt x="2590" y="11253"/>
                  </a:lnTo>
                  <a:lnTo>
                    <a:pt x="2483" y="11309"/>
                  </a:lnTo>
                  <a:lnTo>
                    <a:pt x="2379" y="11368"/>
                  </a:lnTo>
                  <a:lnTo>
                    <a:pt x="2273" y="11420"/>
                  </a:lnTo>
                  <a:lnTo>
                    <a:pt x="2203" y="11468"/>
                  </a:lnTo>
                  <a:lnTo>
                    <a:pt x="2130" y="11506"/>
                  </a:lnTo>
                  <a:lnTo>
                    <a:pt x="2065" y="11551"/>
                  </a:lnTo>
                  <a:lnTo>
                    <a:pt x="1999" y="11593"/>
                  </a:lnTo>
                  <a:lnTo>
                    <a:pt x="1933" y="11626"/>
                  </a:lnTo>
                  <a:lnTo>
                    <a:pt x="1880" y="11663"/>
                  </a:lnTo>
                  <a:lnTo>
                    <a:pt x="1763" y="11722"/>
                  </a:lnTo>
                  <a:lnTo>
                    <a:pt x="1654" y="11786"/>
                  </a:lnTo>
                  <a:lnTo>
                    <a:pt x="1549" y="11843"/>
                  </a:lnTo>
                  <a:lnTo>
                    <a:pt x="1468" y="11893"/>
                  </a:lnTo>
                  <a:lnTo>
                    <a:pt x="1381" y="11931"/>
                  </a:lnTo>
                  <a:lnTo>
                    <a:pt x="1304" y="11981"/>
                  </a:lnTo>
                  <a:lnTo>
                    <a:pt x="1191" y="12026"/>
                  </a:lnTo>
                  <a:lnTo>
                    <a:pt x="1099" y="12083"/>
                  </a:lnTo>
                  <a:lnTo>
                    <a:pt x="1004" y="12136"/>
                  </a:lnTo>
                  <a:lnTo>
                    <a:pt x="826" y="12267"/>
                  </a:lnTo>
                  <a:lnTo>
                    <a:pt x="539" y="12446"/>
                  </a:lnTo>
                  <a:lnTo>
                    <a:pt x="239" y="12632"/>
                  </a:lnTo>
                  <a:lnTo>
                    <a:pt x="20" y="12785"/>
                  </a:lnTo>
                  <a:lnTo>
                    <a:pt x="0" y="12754"/>
                  </a:lnTo>
                  <a:lnTo>
                    <a:pt x="1" y="12709"/>
                  </a:lnTo>
                  <a:lnTo>
                    <a:pt x="7" y="12672"/>
                  </a:lnTo>
                  <a:lnTo>
                    <a:pt x="274" y="12442"/>
                  </a:lnTo>
                  <a:lnTo>
                    <a:pt x="529" y="12262"/>
                  </a:lnTo>
                  <a:lnTo>
                    <a:pt x="796" y="12101"/>
                  </a:lnTo>
                  <a:lnTo>
                    <a:pt x="1102" y="11928"/>
                  </a:lnTo>
                  <a:lnTo>
                    <a:pt x="1210" y="11869"/>
                  </a:lnTo>
                  <a:lnTo>
                    <a:pt x="1313" y="11813"/>
                  </a:lnTo>
                  <a:lnTo>
                    <a:pt x="1416" y="11761"/>
                  </a:lnTo>
                  <a:lnTo>
                    <a:pt x="1480" y="11715"/>
                  </a:lnTo>
                  <a:lnTo>
                    <a:pt x="1550" y="11687"/>
                  </a:lnTo>
                  <a:lnTo>
                    <a:pt x="1603" y="11647"/>
                  </a:lnTo>
                  <a:lnTo>
                    <a:pt x="1780" y="11555"/>
                  </a:lnTo>
                  <a:lnTo>
                    <a:pt x="1940" y="11459"/>
                  </a:lnTo>
                  <a:lnTo>
                    <a:pt x="2102" y="11365"/>
                  </a:lnTo>
                  <a:lnTo>
                    <a:pt x="2134" y="11337"/>
                  </a:lnTo>
                  <a:lnTo>
                    <a:pt x="2165" y="11315"/>
                  </a:lnTo>
                  <a:lnTo>
                    <a:pt x="2198" y="11297"/>
                  </a:lnTo>
                  <a:lnTo>
                    <a:pt x="2441" y="11165"/>
                  </a:lnTo>
                  <a:lnTo>
                    <a:pt x="2680" y="11027"/>
                  </a:lnTo>
                  <a:lnTo>
                    <a:pt x="2908" y="10887"/>
                  </a:lnTo>
                  <a:lnTo>
                    <a:pt x="2980" y="10848"/>
                  </a:lnTo>
                  <a:lnTo>
                    <a:pt x="3040" y="10801"/>
                  </a:lnTo>
                  <a:lnTo>
                    <a:pt x="3084" y="10736"/>
                  </a:lnTo>
                  <a:lnTo>
                    <a:pt x="3127" y="10611"/>
                  </a:lnTo>
                  <a:lnTo>
                    <a:pt x="3189" y="10510"/>
                  </a:lnTo>
                  <a:lnTo>
                    <a:pt x="3237" y="10411"/>
                  </a:lnTo>
                  <a:lnTo>
                    <a:pt x="3191" y="10363"/>
                  </a:lnTo>
                  <a:lnTo>
                    <a:pt x="3167" y="10306"/>
                  </a:lnTo>
                  <a:lnTo>
                    <a:pt x="3171" y="10237"/>
                  </a:lnTo>
                  <a:lnTo>
                    <a:pt x="3197" y="10113"/>
                  </a:lnTo>
                  <a:lnTo>
                    <a:pt x="3231" y="9995"/>
                  </a:lnTo>
                  <a:lnTo>
                    <a:pt x="3285" y="9886"/>
                  </a:lnTo>
                  <a:lnTo>
                    <a:pt x="3330" y="9803"/>
                  </a:lnTo>
                  <a:lnTo>
                    <a:pt x="3375" y="9718"/>
                  </a:lnTo>
                  <a:lnTo>
                    <a:pt x="3395" y="9619"/>
                  </a:lnTo>
                  <a:lnTo>
                    <a:pt x="3381" y="9582"/>
                  </a:lnTo>
                  <a:lnTo>
                    <a:pt x="3373" y="9546"/>
                  </a:lnTo>
                  <a:lnTo>
                    <a:pt x="3384" y="9516"/>
                  </a:lnTo>
                  <a:lnTo>
                    <a:pt x="3406" y="9464"/>
                  </a:lnTo>
                  <a:lnTo>
                    <a:pt x="3403" y="9410"/>
                  </a:lnTo>
                  <a:lnTo>
                    <a:pt x="3395" y="9364"/>
                  </a:lnTo>
                  <a:lnTo>
                    <a:pt x="3341" y="9212"/>
                  </a:lnTo>
                  <a:lnTo>
                    <a:pt x="3368" y="9040"/>
                  </a:lnTo>
                  <a:lnTo>
                    <a:pt x="3391" y="8866"/>
                  </a:lnTo>
                  <a:lnTo>
                    <a:pt x="3391" y="8802"/>
                  </a:lnTo>
                  <a:lnTo>
                    <a:pt x="3371" y="8741"/>
                  </a:lnTo>
                  <a:lnTo>
                    <a:pt x="3372" y="8671"/>
                  </a:lnTo>
                  <a:lnTo>
                    <a:pt x="3335" y="8653"/>
                  </a:lnTo>
                  <a:lnTo>
                    <a:pt x="3310" y="8625"/>
                  </a:lnTo>
                  <a:lnTo>
                    <a:pt x="3292" y="8587"/>
                  </a:lnTo>
                  <a:lnTo>
                    <a:pt x="3272" y="8470"/>
                  </a:lnTo>
                  <a:lnTo>
                    <a:pt x="3261" y="8354"/>
                  </a:lnTo>
                  <a:lnTo>
                    <a:pt x="3249" y="8236"/>
                  </a:lnTo>
                  <a:lnTo>
                    <a:pt x="3264" y="8021"/>
                  </a:lnTo>
                  <a:lnTo>
                    <a:pt x="3330" y="7817"/>
                  </a:lnTo>
                  <a:lnTo>
                    <a:pt x="3336" y="7614"/>
                  </a:lnTo>
                  <a:lnTo>
                    <a:pt x="3296" y="7603"/>
                  </a:lnTo>
                  <a:lnTo>
                    <a:pt x="3266" y="7581"/>
                  </a:lnTo>
                  <a:lnTo>
                    <a:pt x="3251" y="7548"/>
                  </a:lnTo>
                  <a:lnTo>
                    <a:pt x="3263" y="7334"/>
                  </a:lnTo>
                  <a:lnTo>
                    <a:pt x="3289" y="7128"/>
                  </a:lnTo>
                  <a:lnTo>
                    <a:pt x="3318" y="6931"/>
                  </a:lnTo>
                  <a:lnTo>
                    <a:pt x="3334" y="6863"/>
                  </a:lnTo>
                  <a:lnTo>
                    <a:pt x="3315" y="6803"/>
                  </a:lnTo>
                  <a:lnTo>
                    <a:pt x="3292" y="6742"/>
                  </a:lnTo>
                  <a:lnTo>
                    <a:pt x="3280" y="6592"/>
                  </a:lnTo>
                  <a:lnTo>
                    <a:pt x="3307" y="6437"/>
                  </a:lnTo>
                  <a:lnTo>
                    <a:pt x="3361" y="6298"/>
                  </a:lnTo>
                  <a:lnTo>
                    <a:pt x="3440" y="6118"/>
                  </a:lnTo>
                  <a:lnTo>
                    <a:pt x="3445" y="5913"/>
                  </a:lnTo>
                  <a:lnTo>
                    <a:pt x="3413" y="5708"/>
                  </a:lnTo>
                  <a:lnTo>
                    <a:pt x="3403" y="5379"/>
                  </a:lnTo>
                  <a:lnTo>
                    <a:pt x="3420" y="5053"/>
                  </a:lnTo>
                  <a:lnTo>
                    <a:pt x="3425" y="4727"/>
                  </a:lnTo>
                  <a:lnTo>
                    <a:pt x="3380" y="4399"/>
                  </a:lnTo>
                  <a:lnTo>
                    <a:pt x="3347" y="4089"/>
                  </a:lnTo>
                  <a:lnTo>
                    <a:pt x="3332" y="3781"/>
                  </a:lnTo>
                  <a:lnTo>
                    <a:pt x="3336" y="3476"/>
                  </a:lnTo>
                  <a:lnTo>
                    <a:pt x="3363" y="3172"/>
                  </a:lnTo>
                  <a:lnTo>
                    <a:pt x="3416" y="2872"/>
                  </a:lnTo>
                  <a:lnTo>
                    <a:pt x="3457" y="2676"/>
                  </a:lnTo>
                  <a:lnTo>
                    <a:pt x="3507" y="2485"/>
                  </a:lnTo>
                  <a:lnTo>
                    <a:pt x="3553" y="2299"/>
                  </a:lnTo>
                  <a:lnTo>
                    <a:pt x="3606" y="2106"/>
                  </a:lnTo>
                  <a:lnTo>
                    <a:pt x="3674" y="1919"/>
                  </a:lnTo>
                  <a:lnTo>
                    <a:pt x="3768" y="1764"/>
                  </a:lnTo>
                  <a:lnTo>
                    <a:pt x="3810" y="1702"/>
                  </a:lnTo>
                  <a:lnTo>
                    <a:pt x="3850" y="1647"/>
                  </a:lnTo>
                  <a:lnTo>
                    <a:pt x="3892" y="1592"/>
                  </a:lnTo>
                  <a:lnTo>
                    <a:pt x="3931" y="1533"/>
                  </a:lnTo>
                  <a:lnTo>
                    <a:pt x="3972" y="1484"/>
                  </a:lnTo>
                  <a:lnTo>
                    <a:pt x="4011" y="1435"/>
                  </a:lnTo>
                  <a:lnTo>
                    <a:pt x="4081" y="1352"/>
                  </a:lnTo>
                  <a:lnTo>
                    <a:pt x="4154" y="1274"/>
                  </a:lnTo>
                  <a:lnTo>
                    <a:pt x="4230" y="1192"/>
                  </a:lnTo>
                  <a:lnTo>
                    <a:pt x="4284" y="1148"/>
                  </a:lnTo>
                  <a:lnTo>
                    <a:pt x="4335" y="1105"/>
                  </a:lnTo>
                  <a:lnTo>
                    <a:pt x="4398" y="1071"/>
                  </a:lnTo>
                  <a:lnTo>
                    <a:pt x="4460" y="1021"/>
                  </a:lnTo>
                  <a:lnTo>
                    <a:pt x="4516" y="973"/>
                  </a:lnTo>
                  <a:lnTo>
                    <a:pt x="4566" y="930"/>
                  </a:lnTo>
                  <a:lnTo>
                    <a:pt x="4622" y="876"/>
                  </a:lnTo>
                  <a:lnTo>
                    <a:pt x="4685" y="846"/>
                  </a:lnTo>
                  <a:lnTo>
                    <a:pt x="4734" y="794"/>
                  </a:lnTo>
                  <a:lnTo>
                    <a:pt x="4829" y="734"/>
                  </a:lnTo>
                  <a:lnTo>
                    <a:pt x="4915" y="672"/>
                  </a:lnTo>
                  <a:lnTo>
                    <a:pt x="5006" y="618"/>
                  </a:lnTo>
                  <a:lnTo>
                    <a:pt x="5083" y="561"/>
                  </a:lnTo>
                  <a:lnTo>
                    <a:pt x="5170" y="519"/>
                  </a:lnTo>
                  <a:lnTo>
                    <a:pt x="5251" y="472"/>
                  </a:lnTo>
                  <a:lnTo>
                    <a:pt x="5448" y="375"/>
                  </a:lnTo>
                  <a:lnTo>
                    <a:pt x="5642" y="280"/>
                  </a:lnTo>
                  <a:lnTo>
                    <a:pt x="5837" y="198"/>
                  </a:lnTo>
                  <a:lnTo>
                    <a:pt x="6195" y="105"/>
                  </a:lnTo>
                  <a:lnTo>
                    <a:pt x="6547" y="36"/>
                  </a:lnTo>
                  <a:lnTo>
                    <a:pt x="689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47" name="Freeform 6"/>
            <p:cNvSpPr>
              <a:spLocks/>
            </p:cNvSpPr>
            <p:nvPr/>
          </p:nvSpPr>
          <p:spPr bwMode="auto">
            <a:xfrm>
              <a:off x="871" y="1843"/>
              <a:ext cx="690" cy="877"/>
            </a:xfrm>
            <a:custGeom>
              <a:avLst/>
              <a:gdLst>
                <a:gd name="T0" fmla="*/ 0 w 6214"/>
                <a:gd name="T1" fmla="*/ 0 h 7892"/>
                <a:gd name="T2" fmla="*/ 0 w 6214"/>
                <a:gd name="T3" fmla="*/ 0 h 7892"/>
                <a:gd name="T4" fmla="*/ 0 w 6214"/>
                <a:gd name="T5" fmla="*/ 0 h 7892"/>
                <a:gd name="T6" fmla="*/ 0 w 6214"/>
                <a:gd name="T7" fmla="*/ 0 h 7892"/>
                <a:gd name="T8" fmla="*/ 0 w 6214"/>
                <a:gd name="T9" fmla="*/ 0 h 7892"/>
                <a:gd name="T10" fmla="*/ 0 w 6214"/>
                <a:gd name="T11" fmla="*/ 0 h 7892"/>
                <a:gd name="T12" fmla="*/ 0 w 6214"/>
                <a:gd name="T13" fmla="*/ 0 h 7892"/>
                <a:gd name="T14" fmla="*/ 0 w 6214"/>
                <a:gd name="T15" fmla="*/ 0 h 7892"/>
                <a:gd name="T16" fmla="*/ 0 w 6214"/>
                <a:gd name="T17" fmla="*/ 0 h 7892"/>
                <a:gd name="T18" fmla="*/ 0 w 6214"/>
                <a:gd name="T19" fmla="*/ 0 h 7892"/>
                <a:gd name="T20" fmla="*/ 0 w 6214"/>
                <a:gd name="T21" fmla="*/ 0 h 7892"/>
                <a:gd name="T22" fmla="*/ 0 w 6214"/>
                <a:gd name="T23" fmla="*/ 0 h 7892"/>
                <a:gd name="T24" fmla="*/ 0 w 6214"/>
                <a:gd name="T25" fmla="*/ 0 h 7892"/>
                <a:gd name="T26" fmla="*/ 0 w 6214"/>
                <a:gd name="T27" fmla="*/ 0 h 7892"/>
                <a:gd name="T28" fmla="*/ 0 w 6214"/>
                <a:gd name="T29" fmla="*/ 0 h 7892"/>
                <a:gd name="T30" fmla="*/ 0 w 6214"/>
                <a:gd name="T31" fmla="*/ 0 h 7892"/>
                <a:gd name="T32" fmla="*/ 0 w 6214"/>
                <a:gd name="T33" fmla="*/ 0 h 7892"/>
                <a:gd name="T34" fmla="*/ 0 w 6214"/>
                <a:gd name="T35" fmla="*/ 0 h 7892"/>
                <a:gd name="T36" fmla="*/ 0 w 6214"/>
                <a:gd name="T37" fmla="*/ 0 h 7892"/>
                <a:gd name="T38" fmla="*/ 0 w 6214"/>
                <a:gd name="T39" fmla="*/ 0 h 7892"/>
                <a:gd name="T40" fmla="*/ 0 w 6214"/>
                <a:gd name="T41" fmla="*/ 0 h 7892"/>
                <a:gd name="T42" fmla="*/ 0 w 6214"/>
                <a:gd name="T43" fmla="*/ 0 h 7892"/>
                <a:gd name="T44" fmla="*/ 0 w 6214"/>
                <a:gd name="T45" fmla="*/ 0 h 7892"/>
                <a:gd name="T46" fmla="*/ 0 w 6214"/>
                <a:gd name="T47" fmla="*/ 0 h 7892"/>
                <a:gd name="T48" fmla="*/ 0 w 6214"/>
                <a:gd name="T49" fmla="*/ 0 h 7892"/>
                <a:gd name="T50" fmla="*/ 0 w 6214"/>
                <a:gd name="T51" fmla="*/ 0 h 7892"/>
                <a:gd name="T52" fmla="*/ 0 w 6214"/>
                <a:gd name="T53" fmla="*/ 0 h 7892"/>
                <a:gd name="T54" fmla="*/ 0 w 6214"/>
                <a:gd name="T55" fmla="*/ 0 h 7892"/>
                <a:gd name="T56" fmla="*/ 0 w 6214"/>
                <a:gd name="T57" fmla="*/ 0 h 7892"/>
                <a:gd name="T58" fmla="*/ 0 w 6214"/>
                <a:gd name="T59" fmla="*/ 0 h 7892"/>
                <a:gd name="T60" fmla="*/ 0 w 6214"/>
                <a:gd name="T61" fmla="*/ 0 h 7892"/>
                <a:gd name="T62" fmla="*/ 0 w 6214"/>
                <a:gd name="T63" fmla="*/ 0 h 7892"/>
                <a:gd name="T64" fmla="*/ 0 w 6214"/>
                <a:gd name="T65" fmla="*/ 0 h 7892"/>
                <a:gd name="T66" fmla="*/ 0 w 6214"/>
                <a:gd name="T67" fmla="*/ 0 h 7892"/>
                <a:gd name="T68" fmla="*/ 0 w 6214"/>
                <a:gd name="T69" fmla="*/ 0 h 7892"/>
                <a:gd name="T70" fmla="*/ 0 w 6214"/>
                <a:gd name="T71" fmla="*/ 0 h 7892"/>
                <a:gd name="T72" fmla="*/ 0 w 6214"/>
                <a:gd name="T73" fmla="*/ 0 h 7892"/>
                <a:gd name="T74" fmla="*/ 0 w 6214"/>
                <a:gd name="T75" fmla="*/ 0 h 7892"/>
                <a:gd name="T76" fmla="*/ 0 w 6214"/>
                <a:gd name="T77" fmla="*/ 0 h 7892"/>
                <a:gd name="T78" fmla="*/ 0 w 6214"/>
                <a:gd name="T79" fmla="*/ 0 h 7892"/>
                <a:gd name="T80" fmla="*/ 0 w 6214"/>
                <a:gd name="T81" fmla="*/ 0 h 7892"/>
                <a:gd name="T82" fmla="*/ 0 w 6214"/>
                <a:gd name="T83" fmla="*/ 0 h 7892"/>
                <a:gd name="T84" fmla="*/ 0 w 6214"/>
                <a:gd name="T85" fmla="*/ 0 h 7892"/>
                <a:gd name="T86" fmla="*/ 0 w 6214"/>
                <a:gd name="T87" fmla="*/ 0 h 7892"/>
                <a:gd name="T88" fmla="*/ 0 w 6214"/>
                <a:gd name="T89" fmla="*/ 0 h 7892"/>
                <a:gd name="T90" fmla="*/ 0 w 6214"/>
                <a:gd name="T91" fmla="*/ 0 h 7892"/>
                <a:gd name="T92" fmla="*/ 0 w 6214"/>
                <a:gd name="T93" fmla="*/ 0 h 7892"/>
                <a:gd name="T94" fmla="*/ 0 w 6214"/>
                <a:gd name="T95" fmla="*/ 0 h 7892"/>
                <a:gd name="T96" fmla="*/ 0 w 6214"/>
                <a:gd name="T97" fmla="*/ 0 h 7892"/>
                <a:gd name="T98" fmla="*/ 0 w 6214"/>
                <a:gd name="T99" fmla="*/ 0 h 7892"/>
                <a:gd name="T100" fmla="*/ 0 w 6214"/>
                <a:gd name="T101" fmla="*/ 0 h 7892"/>
                <a:gd name="T102" fmla="*/ 0 w 6214"/>
                <a:gd name="T103" fmla="*/ 0 h 7892"/>
                <a:gd name="T104" fmla="*/ 0 w 6214"/>
                <a:gd name="T105" fmla="*/ 0 h 7892"/>
                <a:gd name="T106" fmla="*/ 0 w 6214"/>
                <a:gd name="T107" fmla="*/ 0 h 7892"/>
                <a:gd name="T108" fmla="*/ 0 w 6214"/>
                <a:gd name="T109" fmla="*/ 0 h 789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214"/>
                <a:gd name="T166" fmla="*/ 0 h 7892"/>
                <a:gd name="T167" fmla="*/ 6214 w 6214"/>
                <a:gd name="T168" fmla="*/ 7892 h 789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214" h="7892">
                  <a:moveTo>
                    <a:pt x="3462" y="3"/>
                  </a:moveTo>
                  <a:lnTo>
                    <a:pt x="3683" y="0"/>
                  </a:lnTo>
                  <a:lnTo>
                    <a:pt x="3906" y="12"/>
                  </a:lnTo>
                  <a:lnTo>
                    <a:pt x="4119" y="49"/>
                  </a:lnTo>
                  <a:lnTo>
                    <a:pt x="4268" y="76"/>
                  </a:lnTo>
                  <a:lnTo>
                    <a:pt x="4423" y="96"/>
                  </a:lnTo>
                  <a:lnTo>
                    <a:pt x="4565" y="147"/>
                  </a:lnTo>
                  <a:lnTo>
                    <a:pt x="4747" y="211"/>
                  </a:lnTo>
                  <a:lnTo>
                    <a:pt x="4919" y="283"/>
                  </a:lnTo>
                  <a:lnTo>
                    <a:pt x="5074" y="367"/>
                  </a:lnTo>
                  <a:lnTo>
                    <a:pt x="5158" y="398"/>
                  </a:lnTo>
                  <a:lnTo>
                    <a:pt x="5224" y="448"/>
                  </a:lnTo>
                  <a:lnTo>
                    <a:pt x="5295" y="497"/>
                  </a:lnTo>
                  <a:lnTo>
                    <a:pt x="5366" y="543"/>
                  </a:lnTo>
                  <a:lnTo>
                    <a:pt x="5432" y="589"/>
                  </a:lnTo>
                  <a:lnTo>
                    <a:pt x="5499" y="631"/>
                  </a:lnTo>
                  <a:lnTo>
                    <a:pt x="5540" y="678"/>
                  </a:lnTo>
                  <a:lnTo>
                    <a:pt x="5595" y="710"/>
                  </a:lnTo>
                  <a:lnTo>
                    <a:pt x="5636" y="749"/>
                  </a:lnTo>
                  <a:lnTo>
                    <a:pt x="5675" y="799"/>
                  </a:lnTo>
                  <a:lnTo>
                    <a:pt x="5717" y="838"/>
                  </a:lnTo>
                  <a:lnTo>
                    <a:pt x="5753" y="884"/>
                  </a:lnTo>
                  <a:lnTo>
                    <a:pt x="5798" y="929"/>
                  </a:lnTo>
                  <a:lnTo>
                    <a:pt x="5834" y="975"/>
                  </a:lnTo>
                  <a:lnTo>
                    <a:pt x="5872" y="1022"/>
                  </a:lnTo>
                  <a:lnTo>
                    <a:pt x="5846" y="1090"/>
                  </a:lnTo>
                  <a:lnTo>
                    <a:pt x="5792" y="1141"/>
                  </a:lnTo>
                  <a:lnTo>
                    <a:pt x="5758" y="1210"/>
                  </a:lnTo>
                  <a:lnTo>
                    <a:pt x="5708" y="1296"/>
                  </a:lnTo>
                  <a:lnTo>
                    <a:pt x="5693" y="1395"/>
                  </a:lnTo>
                  <a:lnTo>
                    <a:pt x="5705" y="1495"/>
                  </a:lnTo>
                  <a:lnTo>
                    <a:pt x="5727" y="1540"/>
                  </a:lnTo>
                  <a:lnTo>
                    <a:pt x="5741" y="1586"/>
                  </a:lnTo>
                  <a:lnTo>
                    <a:pt x="5758" y="1628"/>
                  </a:lnTo>
                  <a:lnTo>
                    <a:pt x="5737" y="1735"/>
                  </a:lnTo>
                  <a:lnTo>
                    <a:pt x="5754" y="1832"/>
                  </a:lnTo>
                  <a:lnTo>
                    <a:pt x="5788" y="1928"/>
                  </a:lnTo>
                  <a:lnTo>
                    <a:pt x="5821" y="2041"/>
                  </a:lnTo>
                  <a:lnTo>
                    <a:pt x="5843" y="2153"/>
                  </a:lnTo>
                  <a:lnTo>
                    <a:pt x="5881" y="2260"/>
                  </a:lnTo>
                  <a:lnTo>
                    <a:pt x="5882" y="2549"/>
                  </a:lnTo>
                  <a:lnTo>
                    <a:pt x="5902" y="2828"/>
                  </a:lnTo>
                  <a:lnTo>
                    <a:pt x="5865" y="3110"/>
                  </a:lnTo>
                  <a:lnTo>
                    <a:pt x="5881" y="3389"/>
                  </a:lnTo>
                  <a:lnTo>
                    <a:pt x="5920" y="3658"/>
                  </a:lnTo>
                  <a:lnTo>
                    <a:pt x="5950" y="3928"/>
                  </a:lnTo>
                  <a:lnTo>
                    <a:pt x="5983" y="4034"/>
                  </a:lnTo>
                  <a:lnTo>
                    <a:pt x="6007" y="4135"/>
                  </a:lnTo>
                  <a:lnTo>
                    <a:pt x="6023" y="4240"/>
                  </a:lnTo>
                  <a:lnTo>
                    <a:pt x="6073" y="4356"/>
                  </a:lnTo>
                  <a:lnTo>
                    <a:pt x="6146" y="4457"/>
                  </a:lnTo>
                  <a:lnTo>
                    <a:pt x="6165" y="4574"/>
                  </a:lnTo>
                  <a:lnTo>
                    <a:pt x="6199" y="4652"/>
                  </a:lnTo>
                  <a:lnTo>
                    <a:pt x="6214" y="4728"/>
                  </a:lnTo>
                  <a:lnTo>
                    <a:pt x="6199" y="4819"/>
                  </a:lnTo>
                  <a:lnTo>
                    <a:pt x="6186" y="5120"/>
                  </a:lnTo>
                  <a:lnTo>
                    <a:pt x="6140" y="5419"/>
                  </a:lnTo>
                  <a:lnTo>
                    <a:pt x="6023" y="5684"/>
                  </a:lnTo>
                  <a:lnTo>
                    <a:pt x="6020" y="5774"/>
                  </a:lnTo>
                  <a:lnTo>
                    <a:pt x="6056" y="5850"/>
                  </a:lnTo>
                  <a:lnTo>
                    <a:pt x="6069" y="5924"/>
                  </a:lnTo>
                  <a:lnTo>
                    <a:pt x="5962" y="6209"/>
                  </a:lnTo>
                  <a:lnTo>
                    <a:pt x="5886" y="6511"/>
                  </a:lnTo>
                  <a:lnTo>
                    <a:pt x="5734" y="6751"/>
                  </a:lnTo>
                  <a:lnTo>
                    <a:pt x="5696" y="6803"/>
                  </a:lnTo>
                  <a:lnTo>
                    <a:pt x="5667" y="6859"/>
                  </a:lnTo>
                  <a:lnTo>
                    <a:pt x="5639" y="6916"/>
                  </a:lnTo>
                  <a:lnTo>
                    <a:pt x="5619" y="6990"/>
                  </a:lnTo>
                  <a:lnTo>
                    <a:pt x="5585" y="7053"/>
                  </a:lnTo>
                  <a:lnTo>
                    <a:pt x="5562" y="7114"/>
                  </a:lnTo>
                  <a:lnTo>
                    <a:pt x="5497" y="7176"/>
                  </a:lnTo>
                  <a:lnTo>
                    <a:pt x="5413" y="7213"/>
                  </a:lnTo>
                  <a:lnTo>
                    <a:pt x="5327" y="7249"/>
                  </a:lnTo>
                  <a:lnTo>
                    <a:pt x="5248" y="7304"/>
                  </a:lnTo>
                  <a:lnTo>
                    <a:pt x="5203" y="7392"/>
                  </a:lnTo>
                  <a:lnTo>
                    <a:pt x="5135" y="7460"/>
                  </a:lnTo>
                  <a:lnTo>
                    <a:pt x="5074" y="7499"/>
                  </a:lnTo>
                  <a:lnTo>
                    <a:pt x="5013" y="7537"/>
                  </a:lnTo>
                  <a:lnTo>
                    <a:pt x="4973" y="7592"/>
                  </a:lnTo>
                  <a:lnTo>
                    <a:pt x="4874" y="7649"/>
                  </a:lnTo>
                  <a:lnTo>
                    <a:pt x="4770" y="7705"/>
                  </a:lnTo>
                  <a:lnTo>
                    <a:pt x="4689" y="7787"/>
                  </a:lnTo>
                  <a:lnTo>
                    <a:pt x="4651" y="7822"/>
                  </a:lnTo>
                  <a:lnTo>
                    <a:pt x="4620" y="7866"/>
                  </a:lnTo>
                  <a:lnTo>
                    <a:pt x="4593" y="7892"/>
                  </a:lnTo>
                  <a:lnTo>
                    <a:pt x="4544" y="7835"/>
                  </a:lnTo>
                  <a:lnTo>
                    <a:pt x="4481" y="7802"/>
                  </a:lnTo>
                  <a:lnTo>
                    <a:pt x="4416" y="7766"/>
                  </a:lnTo>
                  <a:lnTo>
                    <a:pt x="4215" y="7751"/>
                  </a:lnTo>
                  <a:lnTo>
                    <a:pt x="4027" y="7692"/>
                  </a:lnTo>
                  <a:lnTo>
                    <a:pt x="3858" y="7600"/>
                  </a:lnTo>
                  <a:lnTo>
                    <a:pt x="3792" y="7541"/>
                  </a:lnTo>
                  <a:lnTo>
                    <a:pt x="3703" y="7514"/>
                  </a:lnTo>
                  <a:lnTo>
                    <a:pt x="3620" y="7513"/>
                  </a:lnTo>
                  <a:lnTo>
                    <a:pt x="3523" y="7539"/>
                  </a:lnTo>
                  <a:lnTo>
                    <a:pt x="3448" y="7584"/>
                  </a:lnTo>
                  <a:lnTo>
                    <a:pt x="3364" y="7601"/>
                  </a:lnTo>
                  <a:lnTo>
                    <a:pt x="3194" y="7576"/>
                  </a:lnTo>
                  <a:lnTo>
                    <a:pt x="3032" y="7612"/>
                  </a:lnTo>
                  <a:lnTo>
                    <a:pt x="2865" y="7592"/>
                  </a:lnTo>
                  <a:lnTo>
                    <a:pt x="2863" y="7562"/>
                  </a:lnTo>
                  <a:lnTo>
                    <a:pt x="2865" y="7539"/>
                  </a:lnTo>
                  <a:lnTo>
                    <a:pt x="2849" y="7524"/>
                  </a:lnTo>
                  <a:lnTo>
                    <a:pt x="2691" y="7596"/>
                  </a:lnTo>
                  <a:lnTo>
                    <a:pt x="2509" y="7622"/>
                  </a:lnTo>
                  <a:lnTo>
                    <a:pt x="2323" y="7601"/>
                  </a:lnTo>
                  <a:lnTo>
                    <a:pt x="2211" y="7527"/>
                  </a:lnTo>
                  <a:lnTo>
                    <a:pt x="2080" y="7495"/>
                  </a:lnTo>
                  <a:lnTo>
                    <a:pt x="1954" y="7455"/>
                  </a:lnTo>
                  <a:lnTo>
                    <a:pt x="1894" y="7441"/>
                  </a:lnTo>
                  <a:lnTo>
                    <a:pt x="1849" y="7417"/>
                  </a:lnTo>
                  <a:lnTo>
                    <a:pt x="1812" y="7382"/>
                  </a:lnTo>
                  <a:lnTo>
                    <a:pt x="1745" y="7225"/>
                  </a:lnTo>
                  <a:lnTo>
                    <a:pt x="1736" y="7057"/>
                  </a:lnTo>
                  <a:lnTo>
                    <a:pt x="1764" y="6895"/>
                  </a:lnTo>
                  <a:lnTo>
                    <a:pt x="1788" y="6858"/>
                  </a:lnTo>
                  <a:lnTo>
                    <a:pt x="1805" y="6821"/>
                  </a:lnTo>
                  <a:lnTo>
                    <a:pt x="1826" y="6787"/>
                  </a:lnTo>
                  <a:lnTo>
                    <a:pt x="1872" y="6705"/>
                  </a:lnTo>
                  <a:lnTo>
                    <a:pt x="1914" y="6625"/>
                  </a:lnTo>
                  <a:lnTo>
                    <a:pt x="1957" y="6551"/>
                  </a:lnTo>
                  <a:lnTo>
                    <a:pt x="2013" y="6353"/>
                  </a:lnTo>
                  <a:lnTo>
                    <a:pt x="2035" y="6147"/>
                  </a:lnTo>
                  <a:lnTo>
                    <a:pt x="2080" y="5953"/>
                  </a:lnTo>
                  <a:lnTo>
                    <a:pt x="2117" y="5827"/>
                  </a:lnTo>
                  <a:lnTo>
                    <a:pt x="2163" y="5707"/>
                  </a:lnTo>
                  <a:lnTo>
                    <a:pt x="2208" y="5592"/>
                  </a:lnTo>
                  <a:lnTo>
                    <a:pt x="2233" y="5480"/>
                  </a:lnTo>
                  <a:lnTo>
                    <a:pt x="2229" y="5369"/>
                  </a:lnTo>
                  <a:lnTo>
                    <a:pt x="2195" y="5260"/>
                  </a:lnTo>
                  <a:lnTo>
                    <a:pt x="2172" y="5235"/>
                  </a:lnTo>
                  <a:lnTo>
                    <a:pt x="2158" y="5209"/>
                  </a:lnTo>
                  <a:lnTo>
                    <a:pt x="2164" y="5180"/>
                  </a:lnTo>
                  <a:lnTo>
                    <a:pt x="2194" y="5136"/>
                  </a:lnTo>
                  <a:lnTo>
                    <a:pt x="2204" y="5080"/>
                  </a:lnTo>
                  <a:lnTo>
                    <a:pt x="2211" y="5025"/>
                  </a:lnTo>
                  <a:lnTo>
                    <a:pt x="2205" y="4963"/>
                  </a:lnTo>
                  <a:lnTo>
                    <a:pt x="2188" y="4911"/>
                  </a:lnTo>
                  <a:lnTo>
                    <a:pt x="2153" y="4873"/>
                  </a:lnTo>
                  <a:lnTo>
                    <a:pt x="2061" y="4874"/>
                  </a:lnTo>
                  <a:lnTo>
                    <a:pt x="1974" y="4883"/>
                  </a:lnTo>
                  <a:lnTo>
                    <a:pt x="1893" y="4858"/>
                  </a:lnTo>
                  <a:lnTo>
                    <a:pt x="1774" y="4756"/>
                  </a:lnTo>
                  <a:lnTo>
                    <a:pt x="1623" y="4724"/>
                  </a:lnTo>
                  <a:lnTo>
                    <a:pt x="1483" y="4671"/>
                  </a:lnTo>
                  <a:lnTo>
                    <a:pt x="1381" y="4637"/>
                  </a:lnTo>
                  <a:lnTo>
                    <a:pt x="1292" y="4589"/>
                  </a:lnTo>
                  <a:lnTo>
                    <a:pt x="1201" y="4565"/>
                  </a:lnTo>
                  <a:lnTo>
                    <a:pt x="991" y="4609"/>
                  </a:lnTo>
                  <a:lnTo>
                    <a:pt x="768" y="4606"/>
                  </a:lnTo>
                  <a:lnTo>
                    <a:pt x="560" y="4638"/>
                  </a:lnTo>
                  <a:lnTo>
                    <a:pt x="450" y="4715"/>
                  </a:lnTo>
                  <a:lnTo>
                    <a:pt x="362" y="4811"/>
                  </a:lnTo>
                  <a:lnTo>
                    <a:pt x="267" y="4910"/>
                  </a:lnTo>
                  <a:lnTo>
                    <a:pt x="224" y="4941"/>
                  </a:lnTo>
                  <a:lnTo>
                    <a:pt x="169" y="4935"/>
                  </a:lnTo>
                  <a:lnTo>
                    <a:pt x="112" y="4937"/>
                  </a:lnTo>
                  <a:lnTo>
                    <a:pt x="107" y="4646"/>
                  </a:lnTo>
                  <a:lnTo>
                    <a:pt x="78" y="4357"/>
                  </a:lnTo>
                  <a:lnTo>
                    <a:pt x="41" y="4069"/>
                  </a:lnTo>
                  <a:lnTo>
                    <a:pt x="11" y="3782"/>
                  </a:lnTo>
                  <a:lnTo>
                    <a:pt x="0" y="3495"/>
                  </a:lnTo>
                  <a:lnTo>
                    <a:pt x="5" y="3293"/>
                  </a:lnTo>
                  <a:lnTo>
                    <a:pt x="21" y="3096"/>
                  </a:lnTo>
                  <a:lnTo>
                    <a:pt x="44" y="2898"/>
                  </a:lnTo>
                  <a:lnTo>
                    <a:pt x="64" y="2829"/>
                  </a:lnTo>
                  <a:lnTo>
                    <a:pt x="75" y="2763"/>
                  </a:lnTo>
                  <a:lnTo>
                    <a:pt x="96" y="2702"/>
                  </a:lnTo>
                  <a:lnTo>
                    <a:pt x="115" y="2570"/>
                  </a:lnTo>
                  <a:lnTo>
                    <a:pt x="149" y="2441"/>
                  </a:lnTo>
                  <a:lnTo>
                    <a:pt x="183" y="2319"/>
                  </a:lnTo>
                  <a:lnTo>
                    <a:pt x="279" y="2055"/>
                  </a:lnTo>
                  <a:lnTo>
                    <a:pt x="381" y="1804"/>
                  </a:lnTo>
                  <a:lnTo>
                    <a:pt x="508" y="1566"/>
                  </a:lnTo>
                  <a:lnTo>
                    <a:pt x="583" y="1455"/>
                  </a:lnTo>
                  <a:lnTo>
                    <a:pt x="673" y="1356"/>
                  </a:lnTo>
                  <a:lnTo>
                    <a:pt x="760" y="1262"/>
                  </a:lnTo>
                  <a:lnTo>
                    <a:pt x="834" y="1195"/>
                  </a:lnTo>
                  <a:lnTo>
                    <a:pt x="900" y="1127"/>
                  </a:lnTo>
                  <a:lnTo>
                    <a:pt x="973" y="1067"/>
                  </a:lnTo>
                  <a:lnTo>
                    <a:pt x="1016" y="1030"/>
                  </a:lnTo>
                  <a:lnTo>
                    <a:pt x="1063" y="1001"/>
                  </a:lnTo>
                  <a:lnTo>
                    <a:pt x="1096" y="954"/>
                  </a:lnTo>
                  <a:lnTo>
                    <a:pt x="1179" y="884"/>
                  </a:lnTo>
                  <a:lnTo>
                    <a:pt x="1261" y="820"/>
                  </a:lnTo>
                  <a:lnTo>
                    <a:pt x="1344" y="763"/>
                  </a:lnTo>
                  <a:lnTo>
                    <a:pt x="1399" y="723"/>
                  </a:lnTo>
                  <a:lnTo>
                    <a:pt x="1457" y="692"/>
                  </a:lnTo>
                  <a:lnTo>
                    <a:pt x="1501" y="646"/>
                  </a:lnTo>
                  <a:lnTo>
                    <a:pt x="1591" y="595"/>
                  </a:lnTo>
                  <a:lnTo>
                    <a:pt x="1677" y="546"/>
                  </a:lnTo>
                  <a:lnTo>
                    <a:pt x="1760" y="497"/>
                  </a:lnTo>
                  <a:lnTo>
                    <a:pt x="1860" y="457"/>
                  </a:lnTo>
                  <a:lnTo>
                    <a:pt x="1954" y="405"/>
                  </a:lnTo>
                  <a:lnTo>
                    <a:pt x="2043" y="367"/>
                  </a:lnTo>
                  <a:lnTo>
                    <a:pt x="2090" y="331"/>
                  </a:lnTo>
                  <a:lnTo>
                    <a:pt x="2140" y="307"/>
                  </a:lnTo>
                  <a:lnTo>
                    <a:pt x="2189" y="280"/>
                  </a:lnTo>
                  <a:lnTo>
                    <a:pt x="2317" y="230"/>
                  </a:lnTo>
                  <a:lnTo>
                    <a:pt x="2442" y="183"/>
                  </a:lnTo>
                  <a:lnTo>
                    <a:pt x="2574" y="145"/>
                  </a:lnTo>
                  <a:lnTo>
                    <a:pt x="2730" y="95"/>
                  </a:lnTo>
                  <a:lnTo>
                    <a:pt x="2891" y="77"/>
                  </a:lnTo>
                  <a:lnTo>
                    <a:pt x="3039" y="34"/>
                  </a:lnTo>
                  <a:lnTo>
                    <a:pt x="3183" y="23"/>
                  </a:lnTo>
                  <a:lnTo>
                    <a:pt x="3324" y="11"/>
                  </a:lnTo>
                  <a:lnTo>
                    <a:pt x="3462" y="3"/>
                  </a:lnTo>
                  <a:close/>
                </a:path>
              </a:pathLst>
            </a:custGeom>
            <a:solidFill>
              <a:srgbClr val="FFE0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48" name="Freeform 7"/>
            <p:cNvSpPr>
              <a:spLocks/>
            </p:cNvSpPr>
            <p:nvPr/>
          </p:nvSpPr>
          <p:spPr bwMode="auto">
            <a:xfrm>
              <a:off x="780" y="1966"/>
              <a:ext cx="936" cy="1615"/>
            </a:xfrm>
            <a:custGeom>
              <a:avLst/>
              <a:gdLst>
                <a:gd name="T0" fmla="*/ 0 w 8423"/>
                <a:gd name="T1" fmla="*/ 0 h 14536"/>
                <a:gd name="T2" fmla="*/ 0 w 8423"/>
                <a:gd name="T3" fmla="*/ 0 h 14536"/>
                <a:gd name="T4" fmla="*/ 0 w 8423"/>
                <a:gd name="T5" fmla="*/ 0 h 14536"/>
                <a:gd name="T6" fmla="*/ 0 w 8423"/>
                <a:gd name="T7" fmla="*/ 0 h 14536"/>
                <a:gd name="T8" fmla="*/ 0 w 8423"/>
                <a:gd name="T9" fmla="*/ 0 h 14536"/>
                <a:gd name="T10" fmla="*/ 0 w 8423"/>
                <a:gd name="T11" fmla="*/ 0 h 14536"/>
                <a:gd name="T12" fmla="*/ 0 w 8423"/>
                <a:gd name="T13" fmla="*/ 0 h 14536"/>
                <a:gd name="T14" fmla="*/ 0 w 8423"/>
                <a:gd name="T15" fmla="*/ 0 h 14536"/>
                <a:gd name="T16" fmla="*/ 0 w 8423"/>
                <a:gd name="T17" fmla="*/ 0 h 14536"/>
                <a:gd name="T18" fmla="*/ 0 w 8423"/>
                <a:gd name="T19" fmla="*/ 0 h 14536"/>
                <a:gd name="T20" fmla="*/ 0 w 8423"/>
                <a:gd name="T21" fmla="*/ 0 h 14536"/>
                <a:gd name="T22" fmla="*/ 0 w 8423"/>
                <a:gd name="T23" fmla="*/ 0 h 14536"/>
                <a:gd name="T24" fmla="*/ 0 w 8423"/>
                <a:gd name="T25" fmla="*/ 0 h 14536"/>
                <a:gd name="T26" fmla="*/ 0 w 8423"/>
                <a:gd name="T27" fmla="*/ 0 h 14536"/>
                <a:gd name="T28" fmla="*/ 0 w 8423"/>
                <a:gd name="T29" fmla="*/ 0 h 14536"/>
                <a:gd name="T30" fmla="*/ 0 w 8423"/>
                <a:gd name="T31" fmla="*/ 0 h 14536"/>
                <a:gd name="T32" fmla="*/ 0 w 8423"/>
                <a:gd name="T33" fmla="*/ 0 h 14536"/>
                <a:gd name="T34" fmla="*/ 0 w 8423"/>
                <a:gd name="T35" fmla="*/ 0 h 14536"/>
                <a:gd name="T36" fmla="*/ 0 w 8423"/>
                <a:gd name="T37" fmla="*/ 0 h 14536"/>
                <a:gd name="T38" fmla="*/ 0 w 8423"/>
                <a:gd name="T39" fmla="*/ 0 h 14536"/>
                <a:gd name="T40" fmla="*/ 0 w 8423"/>
                <a:gd name="T41" fmla="*/ 0 h 14536"/>
                <a:gd name="T42" fmla="*/ 0 w 8423"/>
                <a:gd name="T43" fmla="*/ 0 h 14536"/>
                <a:gd name="T44" fmla="*/ 0 w 8423"/>
                <a:gd name="T45" fmla="*/ 0 h 14536"/>
                <a:gd name="T46" fmla="*/ 0 w 8423"/>
                <a:gd name="T47" fmla="*/ 0 h 14536"/>
                <a:gd name="T48" fmla="*/ 0 w 8423"/>
                <a:gd name="T49" fmla="*/ 0 h 14536"/>
                <a:gd name="T50" fmla="*/ 0 w 8423"/>
                <a:gd name="T51" fmla="*/ 0 h 14536"/>
                <a:gd name="T52" fmla="*/ 0 w 8423"/>
                <a:gd name="T53" fmla="*/ 0 h 14536"/>
                <a:gd name="T54" fmla="*/ 0 w 8423"/>
                <a:gd name="T55" fmla="*/ 0 h 14536"/>
                <a:gd name="T56" fmla="*/ 0 w 8423"/>
                <a:gd name="T57" fmla="*/ 0 h 14536"/>
                <a:gd name="T58" fmla="*/ 0 w 8423"/>
                <a:gd name="T59" fmla="*/ 0 h 14536"/>
                <a:gd name="T60" fmla="*/ 0 w 8423"/>
                <a:gd name="T61" fmla="*/ 0 h 14536"/>
                <a:gd name="T62" fmla="*/ 0 w 8423"/>
                <a:gd name="T63" fmla="*/ 0 h 14536"/>
                <a:gd name="T64" fmla="*/ 0 w 8423"/>
                <a:gd name="T65" fmla="*/ 0 h 14536"/>
                <a:gd name="T66" fmla="*/ 0 w 8423"/>
                <a:gd name="T67" fmla="*/ 0 h 14536"/>
                <a:gd name="T68" fmla="*/ 0 w 8423"/>
                <a:gd name="T69" fmla="*/ 0 h 14536"/>
                <a:gd name="T70" fmla="*/ 0 w 8423"/>
                <a:gd name="T71" fmla="*/ 0 h 14536"/>
                <a:gd name="T72" fmla="*/ 0 w 8423"/>
                <a:gd name="T73" fmla="*/ 0 h 14536"/>
                <a:gd name="T74" fmla="*/ 0 w 8423"/>
                <a:gd name="T75" fmla="*/ 0 h 14536"/>
                <a:gd name="T76" fmla="*/ 0 w 8423"/>
                <a:gd name="T77" fmla="*/ 0 h 14536"/>
                <a:gd name="T78" fmla="*/ 0 w 8423"/>
                <a:gd name="T79" fmla="*/ 0 h 14536"/>
                <a:gd name="T80" fmla="*/ 0 w 8423"/>
                <a:gd name="T81" fmla="*/ 0 h 14536"/>
                <a:gd name="T82" fmla="*/ 0 w 8423"/>
                <a:gd name="T83" fmla="*/ 0 h 14536"/>
                <a:gd name="T84" fmla="*/ 0 w 8423"/>
                <a:gd name="T85" fmla="*/ 0 h 14536"/>
                <a:gd name="T86" fmla="*/ 0 w 8423"/>
                <a:gd name="T87" fmla="*/ 0 h 14536"/>
                <a:gd name="T88" fmla="*/ 0 w 8423"/>
                <a:gd name="T89" fmla="*/ 0 h 14536"/>
                <a:gd name="T90" fmla="*/ 0 w 8423"/>
                <a:gd name="T91" fmla="*/ 0 h 14536"/>
                <a:gd name="T92" fmla="*/ 0 w 8423"/>
                <a:gd name="T93" fmla="*/ 0 h 14536"/>
                <a:gd name="T94" fmla="*/ 0 w 8423"/>
                <a:gd name="T95" fmla="*/ 0 h 14536"/>
                <a:gd name="T96" fmla="*/ 0 w 8423"/>
                <a:gd name="T97" fmla="*/ 0 h 14536"/>
                <a:gd name="T98" fmla="*/ 0 w 8423"/>
                <a:gd name="T99" fmla="*/ 0 h 14536"/>
                <a:gd name="T100" fmla="*/ 0 w 8423"/>
                <a:gd name="T101" fmla="*/ 0 h 14536"/>
                <a:gd name="T102" fmla="*/ 0 w 8423"/>
                <a:gd name="T103" fmla="*/ 0 h 14536"/>
                <a:gd name="T104" fmla="*/ 0 w 8423"/>
                <a:gd name="T105" fmla="*/ 0 h 14536"/>
                <a:gd name="T106" fmla="*/ 0 w 8423"/>
                <a:gd name="T107" fmla="*/ 0 h 14536"/>
                <a:gd name="T108" fmla="*/ 0 w 8423"/>
                <a:gd name="T109" fmla="*/ 0 h 14536"/>
                <a:gd name="T110" fmla="*/ 0 w 8423"/>
                <a:gd name="T111" fmla="*/ 0 h 14536"/>
                <a:gd name="T112" fmla="*/ 0 w 8423"/>
                <a:gd name="T113" fmla="*/ 0 h 14536"/>
                <a:gd name="T114" fmla="*/ 0 w 8423"/>
                <a:gd name="T115" fmla="*/ 0 h 14536"/>
                <a:gd name="T116" fmla="*/ 0 w 8423"/>
                <a:gd name="T117" fmla="*/ 0 h 14536"/>
                <a:gd name="T118" fmla="*/ 0 w 8423"/>
                <a:gd name="T119" fmla="*/ 0 h 14536"/>
                <a:gd name="T120" fmla="*/ 0 w 8423"/>
                <a:gd name="T121" fmla="*/ 0 h 14536"/>
                <a:gd name="T122" fmla="*/ 0 w 8423"/>
                <a:gd name="T123" fmla="*/ 0 h 14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23"/>
                <a:gd name="T187" fmla="*/ 0 h 14536"/>
                <a:gd name="T188" fmla="*/ 8423 w 8423"/>
                <a:gd name="T189" fmla="*/ 14536 h 14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23" h="14536">
                  <a:moveTo>
                    <a:pt x="6780" y="0"/>
                  </a:moveTo>
                  <a:lnTo>
                    <a:pt x="6841" y="51"/>
                  </a:lnTo>
                  <a:lnTo>
                    <a:pt x="6900" y="102"/>
                  </a:lnTo>
                  <a:lnTo>
                    <a:pt x="6975" y="136"/>
                  </a:lnTo>
                  <a:lnTo>
                    <a:pt x="7022" y="175"/>
                  </a:lnTo>
                  <a:lnTo>
                    <a:pt x="7069" y="209"/>
                  </a:lnTo>
                  <a:lnTo>
                    <a:pt x="7121" y="234"/>
                  </a:lnTo>
                  <a:lnTo>
                    <a:pt x="7157" y="305"/>
                  </a:lnTo>
                  <a:lnTo>
                    <a:pt x="7189" y="378"/>
                  </a:lnTo>
                  <a:lnTo>
                    <a:pt x="7229" y="445"/>
                  </a:lnTo>
                  <a:lnTo>
                    <a:pt x="7264" y="499"/>
                  </a:lnTo>
                  <a:lnTo>
                    <a:pt x="7297" y="541"/>
                  </a:lnTo>
                  <a:lnTo>
                    <a:pt x="7327" y="591"/>
                  </a:lnTo>
                  <a:lnTo>
                    <a:pt x="7380" y="648"/>
                  </a:lnTo>
                  <a:lnTo>
                    <a:pt x="7420" y="705"/>
                  </a:lnTo>
                  <a:lnTo>
                    <a:pt x="7467" y="739"/>
                  </a:lnTo>
                  <a:lnTo>
                    <a:pt x="7526" y="808"/>
                  </a:lnTo>
                  <a:lnTo>
                    <a:pt x="7571" y="885"/>
                  </a:lnTo>
                  <a:lnTo>
                    <a:pt x="7608" y="962"/>
                  </a:lnTo>
                  <a:lnTo>
                    <a:pt x="7616" y="981"/>
                  </a:lnTo>
                  <a:lnTo>
                    <a:pt x="7620" y="996"/>
                  </a:lnTo>
                  <a:lnTo>
                    <a:pt x="7627" y="1005"/>
                  </a:lnTo>
                  <a:lnTo>
                    <a:pt x="7569" y="985"/>
                  </a:lnTo>
                  <a:lnTo>
                    <a:pt x="7508" y="957"/>
                  </a:lnTo>
                  <a:lnTo>
                    <a:pt x="7446" y="962"/>
                  </a:lnTo>
                  <a:lnTo>
                    <a:pt x="7443" y="978"/>
                  </a:lnTo>
                  <a:lnTo>
                    <a:pt x="7441" y="991"/>
                  </a:lnTo>
                  <a:lnTo>
                    <a:pt x="7441" y="997"/>
                  </a:lnTo>
                  <a:lnTo>
                    <a:pt x="7512" y="1010"/>
                  </a:lnTo>
                  <a:lnTo>
                    <a:pt x="7581" y="1036"/>
                  </a:lnTo>
                  <a:lnTo>
                    <a:pt x="7631" y="1088"/>
                  </a:lnTo>
                  <a:lnTo>
                    <a:pt x="7685" y="1204"/>
                  </a:lnTo>
                  <a:lnTo>
                    <a:pt x="7707" y="1332"/>
                  </a:lnTo>
                  <a:lnTo>
                    <a:pt x="7762" y="1442"/>
                  </a:lnTo>
                  <a:lnTo>
                    <a:pt x="7765" y="1470"/>
                  </a:lnTo>
                  <a:lnTo>
                    <a:pt x="7773" y="1494"/>
                  </a:lnTo>
                  <a:lnTo>
                    <a:pt x="7783" y="1513"/>
                  </a:lnTo>
                  <a:lnTo>
                    <a:pt x="7744" y="1507"/>
                  </a:lnTo>
                  <a:lnTo>
                    <a:pt x="7708" y="1495"/>
                  </a:lnTo>
                  <a:lnTo>
                    <a:pt x="7670" y="1494"/>
                  </a:lnTo>
                  <a:lnTo>
                    <a:pt x="7668" y="1507"/>
                  </a:lnTo>
                  <a:lnTo>
                    <a:pt x="7675" y="1521"/>
                  </a:lnTo>
                  <a:lnTo>
                    <a:pt x="7687" y="1527"/>
                  </a:lnTo>
                  <a:lnTo>
                    <a:pt x="7754" y="1543"/>
                  </a:lnTo>
                  <a:lnTo>
                    <a:pt x="7804" y="1572"/>
                  </a:lnTo>
                  <a:lnTo>
                    <a:pt x="7833" y="1617"/>
                  </a:lnTo>
                  <a:lnTo>
                    <a:pt x="7863" y="1693"/>
                  </a:lnTo>
                  <a:lnTo>
                    <a:pt x="7892" y="1758"/>
                  </a:lnTo>
                  <a:lnTo>
                    <a:pt x="7916" y="1829"/>
                  </a:lnTo>
                  <a:lnTo>
                    <a:pt x="7962" y="1914"/>
                  </a:lnTo>
                  <a:lnTo>
                    <a:pt x="8005" y="1995"/>
                  </a:lnTo>
                  <a:lnTo>
                    <a:pt x="8047" y="2068"/>
                  </a:lnTo>
                  <a:lnTo>
                    <a:pt x="8119" y="2262"/>
                  </a:lnTo>
                  <a:lnTo>
                    <a:pt x="8172" y="2459"/>
                  </a:lnTo>
                  <a:lnTo>
                    <a:pt x="8239" y="2647"/>
                  </a:lnTo>
                  <a:lnTo>
                    <a:pt x="8248" y="2710"/>
                  </a:lnTo>
                  <a:lnTo>
                    <a:pt x="8259" y="2764"/>
                  </a:lnTo>
                  <a:lnTo>
                    <a:pt x="8272" y="2820"/>
                  </a:lnTo>
                  <a:lnTo>
                    <a:pt x="8257" y="2814"/>
                  </a:lnTo>
                  <a:lnTo>
                    <a:pt x="8240" y="2804"/>
                  </a:lnTo>
                  <a:lnTo>
                    <a:pt x="8226" y="2802"/>
                  </a:lnTo>
                  <a:lnTo>
                    <a:pt x="8253" y="2873"/>
                  </a:lnTo>
                  <a:lnTo>
                    <a:pt x="8300" y="2935"/>
                  </a:lnTo>
                  <a:lnTo>
                    <a:pt x="8324" y="3005"/>
                  </a:lnTo>
                  <a:lnTo>
                    <a:pt x="8347" y="3053"/>
                  </a:lnTo>
                  <a:lnTo>
                    <a:pt x="8344" y="3111"/>
                  </a:lnTo>
                  <a:lnTo>
                    <a:pt x="8326" y="3163"/>
                  </a:lnTo>
                  <a:lnTo>
                    <a:pt x="8312" y="3315"/>
                  </a:lnTo>
                  <a:lnTo>
                    <a:pt x="8348" y="3460"/>
                  </a:lnTo>
                  <a:lnTo>
                    <a:pt x="8370" y="3607"/>
                  </a:lnTo>
                  <a:lnTo>
                    <a:pt x="8406" y="3714"/>
                  </a:lnTo>
                  <a:lnTo>
                    <a:pt x="8423" y="3820"/>
                  </a:lnTo>
                  <a:lnTo>
                    <a:pt x="8414" y="3925"/>
                  </a:lnTo>
                  <a:lnTo>
                    <a:pt x="8399" y="3934"/>
                  </a:lnTo>
                  <a:lnTo>
                    <a:pt x="8379" y="3930"/>
                  </a:lnTo>
                  <a:lnTo>
                    <a:pt x="8361" y="3914"/>
                  </a:lnTo>
                  <a:lnTo>
                    <a:pt x="8261" y="3799"/>
                  </a:lnTo>
                  <a:lnTo>
                    <a:pt x="8131" y="3720"/>
                  </a:lnTo>
                  <a:lnTo>
                    <a:pt x="7986" y="3681"/>
                  </a:lnTo>
                  <a:lnTo>
                    <a:pt x="7913" y="3900"/>
                  </a:lnTo>
                  <a:lnTo>
                    <a:pt x="7885" y="4142"/>
                  </a:lnTo>
                  <a:lnTo>
                    <a:pt x="7862" y="4382"/>
                  </a:lnTo>
                  <a:lnTo>
                    <a:pt x="7829" y="4386"/>
                  </a:lnTo>
                  <a:lnTo>
                    <a:pt x="7804" y="4396"/>
                  </a:lnTo>
                  <a:lnTo>
                    <a:pt x="7796" y="4422"/>
                  </a:lnTo>
                  <a:lnTo>
                    <a:pt x="7788" y="4505"/>
                  </a:lnTo>
                  <a:lnTo>
                    <a:pt x="7787" y="4584"/>
                  </a:lnTo>
                  <a:lnTo>
                    <a:pt x="7752" y="4649"/>
                  </a:lnTo>
                  <a:lnTo>
                    <a:pt x="7737" y="4830"/>
                  </a:lnTo>
                  <a:lnTo>
                    <a:pt x="7654" y="4985"/>
                  </a:lnTo>
                  <a:lnTo>
                    <a:pt x="7616" y="5155"/>
                  </a:lnTo>
                  <a:lnTo>
                    <a:pt x="7548" y="5291"/>
                  </a:lnTo>
                  <a:lnTo>
                    <a:pt x="7534" y="5447"/>
                  </a:lnTo>
                  <a:lnTo>
                    <a:pt x="7504" y="5599"/>
                  </a:lnTo>
                  <a:lnTo>
                    <a:pt x="7500" y="5728"/>
                  </a:lnTo>
                  <a:lnTo>
                    <a:pt x="7482" y="5852"/>
                  </a:lnTo>
                  <a:lnTo>
                    <a:pt x="7482" y="5969"/>
                  </a:lnTo>
                  <a:lnTo>
                    <a:pt x="7453" y="6228"/>
                  </a:lnTo>
                  <a:lnTo>
                    <a:pt x="7469" y="6481"/>
                  </a:lnTo>
                  <a:lnTo>
                    <a:pt x="7473" y="6730"/>
                  </a:lnTo>
                  <a:lnTo>
                    <a:pt x="7477" y="6933"/>
                  </a:lnTo>
                  <a:lnTo>
                    <a:pt x="7460" y="7133"/>
                  </a:lnTo>
                  <a:lnTo>
                    <a:pt x="7433" y="7325"/>
                  </a:lnTo>
                  <a:lnTo>
                    <a:pt x="7437" y="7431"/>
                  </a:lnTo>
                  <a:lnTo>
                    <a:pt x="7447" y="7535"/>
                  </a:lnTo>
                  <a:lnTo>
                    <a:pt x="7456" y="7635"/>
                  </a:lnTo>
                  <a:lnTo>
                    <a:pt x="7461" y="7665"/>
                  </a:lnTo>
                  <a:lnTo>
                    <a:pt x="7463" y="7687"/>
                  </a:lnTo>
                  <a:lnTo>
                    <a:pt x="7467" y="7707"/>
                  </a:lnTo>
                  <a:lnTo>
                    <a:pt x="7425" y="7713"/>
                  </a:lnTo>
                  <a:lnTo>
                    <a:pt x="7380" y="7729"/>
                  </a:lnTo>
                  <a:lnTo>
                    <a:pt x="7341" y="7756"/>
                  </a:lnTo>
                  <a:lnTo>
                    <a:pt x="7322" y="7804"/>
                  </a:lnTo>
                  <a:lnTo>
                    <a:pt x="7313" y="7843"/>
                  </a:lnTo>
                  <a:lnTo>
                    <a:pt x="7298" y="7883"/>
                  </a:lnTo>
                  <a:lnTo>
                    <a:pt x="7253" y="7956"/>
                  </a:lnTo>
                  <a:lnTo>
                    <a:pt x="7225" y="8036"/>
                  </a:lnTo>
                  <a:lnTo>
                    <a:pt x="7236" y="8128"/>
                  </a:lnTo>
                  <a:lnTo>
                    <a:pt x="7264" y="8275"/>
                  </a:lnTo>
                  <a:lnTo>
                    <a:pt x="7259" y="8434"/>
                  </a:lnTo>
                  <a:lnTo>
                    <a:pt x="7236" y="8580"/>
                  </a:lnTo>
                  <a:lnTo>
                    <a:pt x="7216" y="8648"/>
                  </a:lnTo>
                  <a:lnTo>
                    <a:pt x="7224" y="8713"/>
                  </a:lnTo>
                  <a:lnTo>
                    <a:pt x="7231" y="8775"/>
                  </a:lnTo>
                  <a:lnTo>
                    <a:pt x="7181" y="8776"/>
                  </a:lnTo>
                  <a:lnTo>
                    <a:pt x="7136" y="8791"/>
                  </a:lnTo>
                  <a:lnTo>
                    <a:pt x="7100" y="8829"/>
                  </a:lnTo>
                  <a:lnTo>
                    <a:pt x="7101" y="8997"/>
                  </a:lnTo>
                  <a:lnTo>
                    <a:pt x="7086" y="9154"/>
                  </a:lnTo>
                  <a:lnTo>
                    <a:pt x="7123" y="9304"/>
                  </a:lnTo>
                  <a:lnTo>
                    <a:pt x="7109" y="9414"/>
                  </a:lnTo>
                  <a:lnTo>
                    <a:pt x="7073" y="9512"/>
                  </a:lnTo>
                  <a:lnTo>
                    <a:pt x="7055" y="9616"/>
                  </a:lnTo>
                  <a:lnTo>
                    <a:pt x="7024" y="9617"/>
                  </a:lnTo>
                  <a:lnTo>
                    <a:pt x="6985" y="9616"/>
                  </a:lnTo>
                  <a:lnTo>
                    <a:pt x="6957" y="9634"/>
                  </a:lnTo>
                  <a:lnTo>
                    <a:pt x="6959" y="9795"/>
                  </a:lnTo>
                  <a:lnTo>
                    <a:pt x="6977" y="9964"/>
                  </a:lnTo>
                  <a:lnTo>
                    <a:pt x="6924" y="10118"/>
                  </a:lnTo>
                  <a:lnTo>
                    <a:pt x="6951" y="10315"/>
                  </a:lnTo>
                  <a:lnTo>
                    <a:pt x="6951" y="10506"/>
                  </a:lnTo>
                  <a:lnTo>
                    <a:pt x="6919" y="10696"/>
                  </a:lnTo>
                  <a:lnTo>
                    <a:pt x="6854" y="10739"/>
                  </a:lnTo>
                  <a:lnTo>
                    <a:pt x="6793" y="10780"/>
                  </a:lnTo>
                  <a:lnTo>
                    <a:pt x="6755" y="10851"/>
                  </a:lnTo>
                  <a:lnTo>
                    <a:pt x="6722" y="10882"/>
                  </a:lnTo>
                  <a:lnTo>
                    <a:pt x="6688" y="10916"/>
                  </a:lnTo>
                  <a:lnTo>
                    <a:pt x="6680" y="10960"/>
                  </a:lnTo>
                  <a:lnTo>
                    <a:pt x="6702" y="11060"/>
                  </a:lnTo>
                  <a:lnTo>
                    <a:pt x="6696" y="11164"/>
                  </a:lnTo>
                  <a:lnTo>
                    <a:pt x="6693" y="11265"/>
                  </a:lnTo>
                  <a:lnTo>
                    <a:pt x="6655" y="11270"/>
                  </a:lnTo>
                  <a:lnTo>
                    <a:pt x="6617" y="11263"/>
                  </a:lnTo>
                  <a:lnTo>
                    <a:pt x="6581" y="11279"/>
                  </a:lnTo>
                  <a:lnTo>
                    <a:pt x="6559" y="11303"/>
                  </a:lnTo>
                  <a:lnTo>
                    <a:pt x="6545" y="11327"/>
                  </a:lnTo>
                  <a:lnTo>
                    <a:pt x="6533" y="11355"/>
                  </a:lnTo>
                  <a:lnTo>
                    <a:pt x="6489" y="11544"/>
                  </a:lnTo>
                  <a:lnTo>
                    <a:pt x="6427" y="11719"/>
                  </a:lnTo>
                  <a:lnTo>
                    <a:pt x="6402" y="11901"/>
                  </a:lnTo>
                  <a:lnTo>
                    <a:pt x="6399" y="11923"/>
                  </a:lnTo>
                  <a:lnTo>
                    <a:pt x="6400" y="11937"/>
                  </a:lnTo>
                  <a:lnTo>
                    <a:pt x="6397" y="11955"/>
                  </a:lnTo>
                  <a:lnTo>
                    <a:pt x="6363" y="11957"/>
                  </a:lnTo>
                  <a:lnTo>
                    <a:pt x="6326" y="11960"/>
                  </a:lnTo>
                  <a:lnTo>
                    <a:pt x="6299" y="11986"/>
                  </a:lnTo>
                  <a:lnTo>
                    <a:pt x="6316" y="12115"/>
                  </a:lnTo>
                  <a:lnTo>
                    <a:pt x="6330" y="12239"/>
                  </a:lnTo>
                  <a:lnTo>
                    <a:pt x="6292" y="12371"/>
                  </a:lnTo>
                  <a:lnTo>
                    <a:pt x="6290" y="12498"/>
                  </a:lnTo>
                  <a:lnTo>
                    <a:pt x="6265" y="12612"/>
                  </a:lnTo>
                  <a:lnTo>
                    <a:pt x="6213" y="12714"/>
                  </a:lnTo>
                  <a:lnTo>
                    <a:pt x="6139" y="12786"/>
                  </a:lnTo>
                  <a:lnTo>
                    <a:pt x="6080" y="12866"/>
                  </a:lnTo>
                  <a:lnTo>
                    <a:pt x="6039" y="12968"/>
                  </a:lnTo>
                  <a:lnTo>
                    <a:pt x="6031" y="12982"/>
                  </a:lnTo>
                  <a:lnTo>
                    <a:pt x="6028" y="12995"/>
                  </a:lnTo>
                  <a:lnTo>
                    <a:pt x="6016" y="13003"/>
                  </a:lnTo>
                  <a:lnTo>
                    <a:pt x="5980" y="12986"/>
                  </a:lnTo>
                  <a:lnTo>
                    <a:pt x="5941" y="12977"/>
                  </a:lnTo>
                  <a:lnTo>
                    <a:pt x="5904" y="12982"/>
                  </a:lnTo>
                  <a:lnTo>
                    <a:pt x="5860" y="13049"/>
                  </a:lnTo>
                  <a:lnTo>
                    <a:pt x="5837" y="13123"/>
                  </a:lnTo>
                  <a:lnTo>
                    <a:pt x="5794" y="13179"/>
                  </a:lnTo>
                  <a:lnTo>
                    <a:pt x="5752" y="13162"/>
                  </a:lnTo>
                  <a:lnTo>
                    <a:pt x="5715" y="13149"/>
                  </a:lnTo>
                  <a:lnTo>
                    <a:pt x="5675" y="13158"/>
                  </a:lnTo>
                  <a:lnTo>
                    <a:pt x="5582" y="13237"/>
                  </a:lnTo>
                  <a:lnTo>
                    <a:pt x="5497" y="13322"/>
                  </a:lnTo>
                  <a:lnTo>
                    <a:pt x="5464" y="13447"/>
                  </a:lnTo>
                  <a:lnTo>
                    <a:pt x="5429" y="13491"/>
                  </a:lnTo>
                  <a:lnTo>
                    <a:pt x="5394" y="13531"/>
                  </a:lnTo>
                  <a:lnTo>
                    <a:pt x="5371" y="13582"/>
                  </a:lnTo>
                  <a:lnTo>
                    <a:pt x="5312" y="13639"/>
                  </a:lnTo>
                  <a:lnTo>
                    <a:pt x="5264" y="13703"/>
                  </a:lnTo>
                  <a:lnTo>
                    <a:pt x="5197" y="13744"/>
                  </a:lnTo>
                  <a:lnTo>
                    <a:pt x="5159" y="13778"/>
                  </a:lnTo>
                  <a:lnTo>
                    <a:pt x="5128" y="13811"/>
                  </a:lnTo>
                  <a:lnTo>
                    <a:pt x="5082" y="13827"/>
                  </a:lnTo>
                  <a:lnTo>
                    <a:pt x="5006" y="13836"/>
                  </a:lnTo>
                  <a:lnTo>
                    <a:pt x="4936" y="13852"/>
                  </a:lnTo>
                  <a:lnTo>
                    <a:pt x="4866" y="13859"/>
                  </a:lnTo>
                  <a:lnTo>
                    <a:pt x="4770" y="13914"/>
                  </a:lnTo>
                  <a:lnTo>
                    <a:pt x="4684" y="13974"/>
                  </a:lnTo>
                  <a:lnTo>
                    <a:pt x="4599" y="14035"/>
                  </a:lnTo>
                  <a:lnTo>
                    <a:pt x="4538" y="14011"/>
                  </a:lnTo>
                  <a:lnTo>
                    <a:pt x="4473" y="14010"/>
                  </a:lnTo>
                  <a:lnTo>
                    <a:pt x="4414" y="14030"/>
                  </a:lnTo>
                  <a:lnTo>
                    <a:pt x="4358" y="14058"/>
                  </a:lnTo>
                  <a:lnTo>
                    <a:pt x="4309" y="14089"/>
                  </a:lnTo>
                  <a:lnTo>
                    <a:pt x="4258" y="14121"/>
                  </a:lnTo>
                  <a:lnTo>
                    <a:pt x="4249" y="14100"/>
                  </a:lnTo>
                  <a:lnTo>
                    <a:pt x="4240" y="14080"/>
                  </a:lnTo>
                  <a:lnTo>
                    <a:pt x="4218" y="14079"/>
                  </a:lnTo>
                  <a:lnTo>
                    <a:pt x="4166" y="14113"/>
                  </a:lnTo>
                  <a:lnTo>
                    <a:pt x="4118" y="14145"/>
                  </a:lnTo>
                  <a:lnTo>
                    <a:pt x="4064" y="14175"/>
                  </a:lnTo>
                  <a:lnTo>
                    <a:pt x="4042" y="14211"/>
                  </a:lnTo>
                  <a:lnTo>
                    <a:pt x="4014" y="14240"/>
                  </a:lnTo>
                  <a:lnTo>
                    <a:pt x="3984" y="14254"/>
                  </a:lnTo>
                  <a:lnTo>
                    <a:pt x="3918" y="14242"/>
                  </a:lnTo>
                  <a:lnTo>
                    <a:pt x="3853" y="14237"/>
                  </a:lnTo>
                  <a:lnTo>
                    <a:pt x="3804" y="14213"/>
                  </a:lnTo>
                  <a:lnTo>
                    <a:pt x="3782" y="14188"/>
                  </a:lnTo>
                  <a:lnTo>
                    <a:pt x="3753" y="14174"/>
                  </a:lnTo>
                  <a:lnTo>
                    <a:pt x="3725" y="14158"/>
                  </a:lnTo>
                  <a:lnTo>
                    <a:pt x="3747" y="14131"/>
                  </a:lnTo>
                  <a:lnTo>
                    <a:pt x="3760" y="14097"/>
                  </a:lnTo>
                  <a:lnTo>
                    <a:pt x="3755" y="14060"/>
                  </a:lnTo>
                  <a:lnTo>
                    <a:pt x="3691" y="14045"/>
                  </a:lnTo>
                  <a:lnTo>
                    <a:pt x="3636" y="14064"/>
                  </a:lnTo>
                  <a:lnTo>
                    <a:pt x="3584" y="14090"/>
                  </a:lnTo>
                  <a:lnTo>
                    <a:pt x="3529" y="14119"/>
                  </a:lnTo>
                  <a:lnTo>
                    <a:pt x="3479" y="14154"/>
                  </a:lnTo>
                  <a:lnTo>
                    <a:pt x="3442" y="14202"/>
                  </a:lnTo>
                  <a:lnTo>
                    <a:pt x="3399" y="14267"/>
                  </a:lnTo>
                  <a:lnTo>
                    <a:pt x="3344" y="14326"/>
                  </a:lnTo>
                  <a:lnTo>
                    <a:pt x="3284" y="14362"/>
                  </a:lnTo>
                  <a:lnTo>
                    <a:pt x="3173" y="14327"/>
                  </a:lnTo>
                  <a:lnTo>
                    <a:pt x="3063" y="14340"/>
                  </a:lnTo>
                  <a:lnTo>
                    <a:pt x="2952" y="14346"/>
                  </a:lnTo>
                  <a:lnTo>
                    <a:pt x="2929" y="14286"/>
                  </a:lnTo>
                  <a:lnTo>
                    <a:pt x="2900" y="14228"/>
                  </a:lnTo>
                  <a:lnTo>
                    <a:pt x="2845" y="14186"/>
                  </a:lnTo>
                  <a:lnTo>
                    <a:pt x="2755" y="14240"/>
                  </a:lnTo>
                  <a:lnTo>
                    <a:pt x="2701" y="14319"/>
                  </a:lnTo>
                  <a:lnTo>
                    <a:pt x="2633" y="14377"/>
                  </a:lnTo>
                  <a:lnTo>
                    <a:pt x="2537" y="14407"/>
                  </a:lnTo>
                  <a:lnTo>
                    <a:pt x="2448" y="14445"/>
                  </a:lnTo>
                  <a:lnTo>
                    <a:pt x="2354" y="14474"/>
                  </a:lnTo>
                  <a:lnTo>
                    <a:pt x="2291" y="14510"/>
                  </a:lnTo>
                  <a:lnTo>
                    <a:pt x="2224" y="14536"/>
                  </a:lnTo>
                  <a:lnTo>
                    <a:pt x="2156" y="14525"/>
                  </a:lnTo>
                  <a:lnTo>
                    <a:pt x="2134" y="14493"/>
                  </a:lnTo>
                  <a:lnTo>
                    <a:pt x="2108" y="14464"/>
                  </a:lnTo>
                  <a:lnTo>
                    <a:pt x="2073" y="14446"/>
                  </a:lnTo>
                  <a:lnTo>
                    <a:pt x="2004" y="14450"/>
                  </a:lnTo>
                  <a:lnTo>
                    <a:pt x="1941" y="14442"/>
                  </a:lnTo>
                  <a:lnTo>
                    <a:pt x="1890" y="14424"/>
                  </a:lnTo>
                  <a:lnTo>
                    <a:pt x="1864" y="14394"/>
                  </a:lnTo>
                  <a:lnTo>
                    <a:pt x="1833" y="14374"/>
                  </a:lnTo>
                  <a:lnTo>
                    <a:pt x="1805" y="14358"/>
                  </a:lnTo>
                  <a:lnTo>
                    <a:pt x="1748" y="14344"/>
                  </a:lnTo>
                  <a:lnTo>
                    <a:pt x="1700" y="14352"/>
                  </a:lnTo>
                  <a:lnTo>
                    <a:pt x="1651" y="14369"/>
                  </a:lnTo>
                  <a:lnTo>
                    <a:pt x="1645" y="14310"/>
                  </a:lnTo>
                  <a:lnTo>
                    <a:pt x="1649" y="14246"/>
                  </a:lnTo>
                  <a:lnTo>
                    <a:pt x="1618" y="14189"/>
                  </a:lnTo>
                  <a:lnTo>
                    <a:pt x="1581" y="14170"/>
                  </a:lnTo>
                  <a:lnTo>
                    <a:pt x="1541" y="14165"/>
                  </a:lnTo>
                  <a:lnTo>
                    <a:pt x="1505" y="14176"/>
                  </a:lnTo>
                  <a:lnTo>
                    <a:pt x="1484" y="14206"/>
                  </a:lnTo>
                  <a:lnTo>
                    <a:pt x="1462" y="14233"/>
                  </a:lnTo>
                  <a:lnTo>
                    <a:pt x="1432" y="14246"/>
                  </a:lnTo>
                  <a:lnTo>
                    <a:pt x="1380" y="14203"/>
                  </a:lnTo>
                  <a:lnTo>
                    <a:pt x="1334" y="14155"/>
                  </a:lnTo>
                  <a:lnTo>
                    <a:pt x="1276" y="14121"/>
                  </a:lnTo>
                  <a:lnTo>
                    <a:pt x="1211" y="14042"/>
                  </a:lnTo>
                  <a:lnTo>
                    <a:pt x="1149" y="13967"/>
                  </a:lnTo>
                  <a:lnTo>
                    <a:pt x="1118" y="13879"/>
                  </a:lnTo>
                  <a:lnTo>
                    <a:pt x="1067" y="13845"/>
                  </a:lnTo>
                  <a:lnTo>
                    <a:pt x="1018" y="13823"/>
                  </a:lnTo>
                  <a:lnTo>
                    <a:pt x="986" y="13780"/>
                  </a:lnTo>
                  <a:lnTo>
                    <a:pt x="928" y="13714"/>
                  </a:lnTo>
                  <a:lnTo>
                    <a:pt x="898" y="13628"/>
                  </a:lnTo>
                  <a:lnTo>
                    <a:pt x="849" y="13561"/>
                  </a:lnTo>
                  <a:lnTo>
                    <a:pt x="790" y="13540"/>
                  </a:lnTo>
                  <a:lnTo>
                    <a:pt x="739" y="13551"/>
                  </a:lnTo>
                  <a:lnTo>
                    <a:pt x="696" y="13570"/>
                  </a:lnTo>
                  <a:lnTo>
                    <a:pt x="618" y="13488"/>
                  </a:lnTo>
                  <a:lnTo>
                    <a:pt x="567" y="13394"/>
                  </a:lnTo>
                  <a:lnTo>
                    <a:pt x="556" y="13282"/>
                  </a:lnTo>
                  <a:lnTo>
                    <a:pt x="528" y="13252"/>
                  </a:lnTo>
                  <a:lnTo>
                    <a:pt x="501" y="13234"/>
                  </a:lnTo>
                  <a:lnTo>
                    <a:pt x="487" y="13201"/>
                  </a:lnTo>
                  <a:lnTo>
                    <a:pt x="479" y="13149"/>
                  </a:lnTo>
                  <a:lnTo>
                    <a:pt x="457" y="13112"/>
                  </a:lnTo>
                  <a:lnTo>
                    <a:pt x="422" y="13091"/>
                  </a:lnTo>
                  <a:lnTo>
                    <a:pt x="396" y="13082"/>
                  </a:lnTo>
                  <a:lnTo>
                    <a:pt x="385" y="13058"/>
                  </a:lnTo>
                  <a:lnTo>
                    <a:pt x="384" y="13025"/>
                  </a:lnTo>
                  <a:lnTo>
                    <a:pt x="389" y="12975"/>
                  </a:lnTo>
                  <a:lnTo>
                    <a:pt x="381" y="12931"/>
                  </a:lnTo>
                  <a:lnTo>
                    <a:pt x="363" y="12897"/>
                  </a:lnTo>
                  <a:lnTo>
                    <a:pt x="274" y="12879"/>
                  </a:lnTo>
                  <a:lnTo>
                    <a:pt x="187" y="12880"/>
                  </a:lnTo>
                  <a:lnTo>
                    <a:pt x="109" y="12872"/>
                  </a:lnTo>
                  <a:lnTo>
                    <a:pt x="105" y="12820"/>
                  </a:lnTo>
                  <a:lnTo>
                    <a:pt x="102" y="12773"/>
                  </a:lnTo>
                  <a:lnTo>
                    <a:pt x="112" y="12737"/>
                  </a:lnTo>
                  <a:lnTo>
                    <a:pt x="139" y="12742"/>
                  </a:lnTo>
                  <a:lnTo>
                    <a:pt x="166" y="12736"/>
                  </a:lnTo>
                  <a:lnTo>
                    <a:pt x="178" y="12719"/>
                  </a:lnTo>
                  <a:lnTo>
                    <a:pt x="174" y="12670"/>
                  </a:lnTo>
                  <a:lnTo>
                    <a:pt x="155" y="12630"/>
                  </a:lnTo>
                  <a:lnTo>
                    <a:pt x="143" y="12595"/>
                  </a:lnTo>
                  <a:lnTo>
                    <a:pt x="96" y="12490"/>
                  </a:lnTo>
                  <a:lnTo>
                    <a:pt x="70" y="12377"/>
                  </a:lnTo>
                  <a:lnTo>
                    <a:pt x="38" y="12263"/>
                  </a:lnTo>
                  <a:lnTo>
                    <a:pt x="22" y="12090"/>
                  </a:lnTo>
                  <a:lnTo>
                    <a:pt x="0" y="11923"/>
                  </a:lnTo>
                  <a:lnTo>
                    <a:pt x="13" y="11765"/>
                  </a:lnTo>
                  <a:lnTo>
                    <a:pt x="35" y="11738"/>
                  </a:lnTo>
                  <a:lnTo>
                    <a:pt x="48" y="11701"/>
                  </a:lnTo>
                  <a:lnTo>
                    <a:pt x="45" y="11666"/>
                  </a:lnTo>
                  <a:lnTo>
                    <a:pt x="34" y="11559"/>
                  </a:lnTo>
                  <a:lnTo>
                    <a:pt x="65" y="11457"/>
                  </a:lnTo>
                  <a:lnTo>
                    <a:pt x="69" y="11355"/>
                  </a:lnTo>
                  <a:lnTo>
                    <a:pt x="35" y="11342"/>
                  </a:lnTo>
                  <a:lnTo>
                    <a:pt x="8" y="11334"/>
                  </a:lnTo>
                  <a:lnTo>
                    <a:pt x="1" y="11316"/>
                  </a:lnTo>
                  <a:lnTo>
                    <a:pt x="43" y="11196"/>
                  </a:lnTo>
                  <a:lnTo>
                    <a:pt x="83" y="11086"/>
                  </a:lnTo>
                  <a:lnTo>
                    <a:pt x="134" y="10985"/>
                  </a:lnTo>
                  <a:lnTo>
                    <a:pt x="166" y="10942"/>
                  </a:lnTo>
                  <a:lnTo>
                    <a:pt x="188" y="10891"/>
                  </a:lnTo>
                  <a:lnTo>
                    <a:pt x="194" y="10844"/>
                  </a:lnTo>
                  <a:lnTo>
                    <a:pt x="173" y="10805"/>
                  </a:lnTo>
                  <a:lnTo>
                    <a:pt x="165" y="10768"/>
                  </a:lnTo>
                  <a:lnTo>
                    <a:pt x="171" y="10723"/>
                  </a:lnTo>
                  <a:lnTo>
                    <a:pt x="178" y="10615"/>
                  </a:lnTo>
                  <a:lnTo>
                    <a:pt x="141" y="10525"/>
                  </a:lnTo>
                  <a:lnTo>
                    <a:pt x="126" y="10428"/>
                  </a:lnTo>
                  <a:lnTo>
                    <a:pt x="158" y="10292"/>
                  </a:lnTo>
                  <a:lnTo>
                    <a:pt x="206" y="10174"/>
                  </a:lnTo>
                  <a:lnTo>
                    <a:pt x="278" y="10066"/>
                  </a:lnTo>
                  <a:lnTo>
                    <a:pt x="291" y="10061"/>
                  </a:lnTo>
                  <a:lnTo>
                    <a:pt x="300" y="10055"/>
                  </a:lnTo>
                  <a:lnTo>
                    <a:pt x="309" y="10045"/>
                  </a:lnTo>
                  <a:lnTo>
                    <a:pt x="356" y="9949"/>
                  </a:lnTo>
                  <a:lnTo>
                    <a:pt x="395" y="9849"/>
                  </a:lnTo>
                  <a:lnTo>
                    <a:pt x="444" y="9757"/>
                  </a:lnTo>
                  <a:lnTo>
                    <a:pt x="490" y="9700"/>
                  </a:lnTo>
                  <a:lnTo>
                    <a:pt x="516" y="9631"/>
                  </a:lnTo>
                  <a:lnTo>
                    <a:pt x="556" y="9572"/>
                  </a:lnTo>
                  <a:lnTo>
                    <a:pt x="580" y="9426"/>
                  </a:lnTo>
                  <a:lnTo>
                    <a:pt x="640" y="9303"/>
                  </a:lnTo>
                  <a:lnTo>
                    <a:pt x="711" y="9191"/>
                  </a:lnTo>
                  <a:lnTo>
                    <a:pt x="749" y="9173"/>
                  </a:lnTo>
                  <a:lnTo>
                    <a:pt x="773" y="9146"/>
                  </a:lnTo>
                  <a:lnTo>
                    <a:pt x="787" y="9116"/>
                  </a:lnTo>
                  <a:lnTo>
                    <a:pt x="775" y="9065"/>
                  </a:lnTo>
                  <a:lnTo>
                    <a:pt x="742" y="9027"/>
                  </a:lnTo>
                  <a:lnTo>
                    <a:pt x="700" y="9009"/>
                  </a:lnTo>
                  <a:lnTo>
                    <a:pt x="674" y="9006"/>
                  </a:lnTo>
                  <a:lnTo>
                    <a:pt x="649" y="9001"/>
                  </a:lnTo>
                  <a:lnTo>
                    <a:pt x="642" y="8984"/>
                  </a:lnTo>
                  <a:lnTo>
                    <a:pt x="740" y="8698"/>
                  </a:lnTo>
                  <a:lnTo>
                    <a:pt x="849" y="8422"/>
                  </a:lnTo>
                  <a:lnTo>
                    <a:pt x="905" y="8118"/>
                  </a:lnTo>
                  <a:lnTo>
                    <a:pt x="959" y="7992"/>
                  </a:lnTo>
                  <a:lnTo>
                    <a:pt x="1027" y="7878"/>
                  </a:lnTo>
                  <a:lnTo>
                    <a:pt x="1073" y="7745"/>
                  </a:lnTo>
                  <a:lnTo>
                    <a:pt x="1049" y="7726"/>
                  </a:lnTo>
                  <a:lnTo>
                    <a:pt x="1023" y="7737"/>
                  </a:lnTo>
                  <a:lnTo>
                    <a:pt x="1004" y="7755"/>
                  </a:lnTo>
                  <a:lnTo>
                    <a:pt x="996" y="7761"/>
                  </a:lnTo>
                  <a:lnTo>
                    <a:pt x="990" y="7770"/>
                  </a:lnTo>
                  <a:lnTo>
                    <a:pt x="988" y="7775"/>
                  </a:lnTo>
                  <a:lnTo>
                    <a:pt x="999" y="7778"/>
                  </a:lnTo>
                  <a:lnTo>
                    <a:pt x="1009" y="7774"/>
                  </a:lnTo>
                  <a:lnTo>
                    <a:pt x="1020" y="7775"/>
                  </a:lnTo>
                  <a:lnTo>
                    <a:pt x="976" y="7894"/>
                  </a:lnTo>
                  <a:lnTo>
                    <a:pt x="913" y="7994"/>
                  </a:lnTo>
                  <a:lnTo>
                    <a:pt x="862" y="8107"/>
                  </a:lnTo>
                  <a:lnTo>
                    <a:pt x="807" y="7915"/>
                  </a:lnTo>
                  <a:lnTo>
                    <a:pt x="853" y="7694"/>
                  </a:lnTo>
                  <a:lnTo>
                    <a:pt x="819" y="7487"/>
                  </a:lnTo>
                  <a:lnTo>
                    <a:pt x="836" y="7417"/>
                  </a:lnTo>
                  <a:lnTo>
                    <a:pt x="851" y="7351"/>
                  </a:lnTo>
                  <a:lnTo>
                    <a:pt x="839" y="7281"/>
                  </a:lnTo>
                  <a:lnTo>
                    <a:pt x="809" y="7265"/>
                  </a:lnTo>
                  <a:lnTo>
                    <a:pt x="782" y="7251"/>
                  </a:lnTo>
                  <a:lnTo>
                    <a:pt x="752" y="7249"/>
                  </a:lnTo>
                  <a:lnTo>
                    <a:pt x="734" y="7154"/>
                  </a:lnTo>
                  <a:lnTo>
                    <a:pt x="733" y="7054"/>
                  </a:lnTo>
                  <a:lnTo>
                    <a:pt x="711" y="6950"/>
                  </a:lnTo>
                  <a:lnTo>
                    <a:pt x="753" y="6701"/>
                  </a:lnTo>
                  <a:lnTo>
                    <a:pt x="819" y="6461"/>
                  </a:lnTo>
                  <a:lnTo>
                    <a:pt x="812" y="6217"/>
                  </a:lnTo>
                  <a:lnTo>
                    <a:pt x="778" y="6202"/>
                  </a:lnTo>
                  <a:lnTo>
                    <a:pt x="742" y="6191"/>
                  </a:lnTo>
                  <a:lnTo>
                    <a:pt x="723" y="6162"/>
                  </a:lnTo>
                  <a:lnTo>
                    <a:pt x="748" y="5997"/>
                  </a:lnTo>
                  <a:lnTo>
                    <a:pt x="762" y="5840"/>
                  </a:lnTo>
                  <a:lnTo>
                    <a:pt x="792" y="5677"/>
                  </a:lnTo>
                  <a:lnTo>
                    <a:pt x="766" y="5486"/>
                  </a:lnTo>
                  <a:lnTo>
                    <a:pt x="758" y="5303"/>
                  </a:lnTo>
                  <a:lnTo>
                    <a:pt x="810" y="5134"/>
                  </a:lnTo>
                  <a:lnTo>
                    <a:pt x="835" y="5063"/>
                  </a:lnTo>
                  <a:lnTo>
                    <a:pt x="867" y="4989"/>
                  </a:lnTo>
                  <a:lnTo>
                    <a:pt x="892" y="4936"/>
                  </a:lnTo>
                  <a:lnTo>
                    <a:pt x="954" y="5183"/>
                  </a:lnTo>
                  <a:lnTo>
                    <a:pt x="1001" y="5450"/>
                  </a:lnTo>
                  <a:lnTo>
                    <a:pt x="1068" y="5669"/>
                  </a:lnTo>
                  <a:lnTo>
                    <a:pt x="1145" y="5877"/>
                  </a:lnTo>
                  <a:lnTo>
                    <a:pt x="1164" y="6104"/>
                  </a:lnTo>
                  <a:lnTo>
                    <a:pt x="1208" y="6320"/>
                  </a:lnTo>
                  <a:lnTo>
                    <a:pt x="1223" y="6374"/>
                  </a:lnTo>
                  <a:lnTo>
                    <a:pt x="1249" y="6413"/>
                  </a:lnTo>
                  <a:lnTo>
                    <a:pt x="1279" y="6453"/>
                  </a:lnTo>
                  <a:lnTo>
                    <a:pt x="1323" y="6515"/>
                  </a:lnTo>
                  <a:lnTo>
                    <a:pt x="1366" y="6580"/>
                  </a:lnTo>
                  <a:lnTo>
                    <a:pt x="1418" y="6627"/>
                  </a:lnTo>
                  <a:lnTo>
                    <a:pt x="1449" y="6746"/>
                  </a:lnTo>
                  <a:lnTo>
                    <a:pt x="1428" y="6793"/>
                  </a:lnTo>
                  <a:lnTo>
                    <a:pt x="1435" y="6855"/>
                  </a:lnTo>
                  <a:lnTo>
                    <a:pt x="1450" y="6909"/>
                  </a:lnTo>
                  <a:lnTo>
                    <a:pt x="1466" y="6979"/>
                  </a:lnTo>
                  <a:lnTo>
                    <a:pt x="1480" y="7004"/>
                  </a:lnTo>
                  <a:lnTo>
                    <a:pt x="1475" y="6941"/>
                  </a:lnTo>
                  <a:lnTo>
                    <a:pt x="1467" y="6881"/>
                  </a:lnTo>
                  <a:lnTo>
                    <a:pt x="1468" y="6819"/>
                  </a:lnTo>
                  <a:lnTo>
                    <a:pt x="1513" y="6828"/>
                  </a:lnTo>
                  <a:lnTo>
                    <a:pt x="1552" y="6846"/>
                  </a:lnTo>
                  <a:lnTo>
                    <a:pt x="1583" y="6880"/>
                  </a:lnTo>
                  <a:lnTo>
                    <a:pt x="1618" y="6958"/>
                  </a:lnTo>
                  <a:lnTo>
                    <a:pt x="1673" y="7015"/>
                  </a:lnTo>
                  <a:lnTo>
                    <a:pt x="1729" y="7073"/>
                  </a:lnTo>
                  <a:lnTo>
                    <a:pt x="1649" y="7142"/>
                  </a:lnTo>
                  <a:lnTo>
                    <a:pt x="1566" y="7231"/>
                  </a:lnTo>
                  <a:lnTo>
                    <a:pt x="1515" y="7325"/>
                  </a:lnTo>
                  <a:lnTo>
                    <a:pt x="1491" y="7364"/>
                  </a:lnTo>
                  <a:lnTo>
                    <a:pt x="1476" y="7405"/>
                  </a:lnTo>
                  <a:lnTo>
                    <a:pt x="1460" y="7448"/>
                  </a:lnTo>
                  <a:lnTo>
                    <a:pt x="1450" y="7495"/>
                  </a:lnTo>
                  <a:lnTo>
                    <a:pt x="1428" y="7534"/>
                  </a:lnTo>
                  <a:lnTo>
                    <a:pt x="1418" y="7573"/>
                  </a:lnTo>
                  <a:lnTo>
                    <a:pt x="1362" y="7641"/>
                  </a:lnTo>
                  <a:lnTo>
                    <a:pt x="1302" y="7703"/>
                  </a:lnTo>
                  <a:lnTo>
                    <a:pt x="1260" y="7791"/>
                  </a:lnTo>
                  <a:lnTo>
                    <a:pt x="1269" y="7817"/>
                  </a:lnTo>
                  <a:lnTo>
                    <a:pt x="1278" y="7838"/>
                  </a:lnTo>
                  <a:lnTo>
                    <a:pt x="1293" y="7853"/>
                  </a:lnTo>
                  <a:lnTo>
                    <a:pt x="1310" y="7854"/>
                  </a:lnTo>
                  <a:lnTo>
                    <a:pt x="1323" y="7852"/>
                  </a:lnTo>
                  <a:lnTo>
                    <a:pt x="1329" y="7847"/>
                  </a:lnTo>
                  <a:lnTo>
                    <a:pt x="1326" y="7782"/>
                  </a:lnTo>
                  <a:lnTo>
                    <a:pt x="1358" y="7730"/>
                  </a:lnTo>
                  <a:lnTo>
                    <a:pt x="1397" y="7677"/>
                  </a:lnTo>
                  <a:lnTo>
                    <a:pt x="1450" y="7644"/>
                  </a:lnTo>
                  <a:lnTo>
                    <a:pt x="1475" y="7591"/>
                  </a:lnTo>
                  <a:lnTo>
                    <a:pt x="1493" y="7531"/>
                  </a:lnTo>
                  <a:lnTo>
                    <a:pt x="1543" y="7374"/>
                  </a:lnTo>
                  <a:lnTo>
                    <a:pt x="1627" y="7251"/>
                  </a:lnTo>
                  <a:lnTo>
                    <a:pt x="1741" y="7155"/>
                  </a:lnTo>
                  <a:lnTo>
                    <a:pt x="1812" y="7109"/>
                  </a:lnTo>
                  <a:lnTo>
                    <a:pt x="1865" y="7050"/>
                  </a:lnTo>
                  <a:lnTo>
                    <a:pt x="1924" y="7002"/>
                  </a:lnTo>
                  <a:lnTo>
                    <a:pt x="2086" y="6831"/>
                  </a:lnTo>
                  <a:lnTo>
                    <a:pt x="2276" y="6683"/>
                  </a:lnTo>
                  <a:lnTo>
                    <a:pt x="2457" y="6518"/>
                  </a:lnTo>
                  <a:lnTo>
                    <a:pt x="2737" y="6476"/>
                  </a:lnTo>
                  <a:lnTo>
                    <a:pt x="3003" y="6539"/>
                  </a:lnTo>
                  <a:lnTo>
                    <a:pt x="3266" y="6605"/>
                  </a:lnTo>
                  <a:lnTo>
                    <a:pt x="3540" y="6574"/>
                  </a:lnTo>
                  <a:lnTo>
                    <a:pt x="3581" y="6557"/>
                  </a:lnTo>
                  <a:lnTo>
                    <a:pt x="3618" y="6534"/>
                  </a:lnTo>
                  <a:lnTo>
                    <a:pt x="3642" y="6528"/>
                  </a:lnTo>
                  <a:lnTo>
                    <a:pt x="3713" y="6549"/>
                  </a:lnTo>
                  <a:lnTo>
                    <a:pt x="3776" y="6572"/>
                  </a:lnTo>
                  <a:lnTo>
                    <a:pt x="3840" y="6597"/>
                  </a:lnTo>
                  <a:lnTo>
                    <a:pt x="3899" y="6622"/>
                  </a:lnTo>
                  <a:lnTo>
                    <a:pt x="3949" y="6653"/>
                  </a:lnTo>
                  <a:lnTo>
                    <a:pt x="4002" y="6652"/>
                  </a:lnTo>
                  <a:lnTo>
                    <a:pt x="3978" y="6613"/>
                  </a:lnTo>
                  <a:lnTo>
                    <a:pt x="3935" y="6586"/>
                  </a:lnTo>
                  <a:lnTo>
                    <a:pt x="3892" y="6557"/>
                  </a:lnTo>
                  <a:lnTo>
                    <a:pt x="3948" y="6520"/>
                  </a:lnTo>
                  <a:lnTo>
                    <a:pt x="4022" y="6517"/>
                  </a:lnTo>
                  <a:lnTo>
                    <a:pt x="4094" y="6524"/>
                  </a:lnTo>
                  <a:lnTo>
                    <a:pt x="4148" y="6536"/>
                  </a:lnTo>
                  <a:lnTo>
                    <a:pt x="4193" y="6549"/>
                  </a:lnTo>
                  <a:lnTo>
                    <a:pt x="4240" y="6553"/>
                  </a:lnTo>
                  <a:lnTo>
                    <a:pt x="4328" y="6594"/>
                  </a:lnTo>
                  <a:lnTo>
                    <a:pt x="4411" y="6636"/>
                  </a:lnTo>
                  <a:lnTo>
                    <a:pt x="4475" y="6701"/>
                  </a:lnTo>
                  <a:lnTo>
                    <a:pt x="4507" y="6722"/>
                  </a:lnTo>
                  <a:lnTo>
                    <a:pt x="4539" y="6734"/>
                  </a:lnTo>
                  <a:lnTo>
                    <a:pt x="4566" y="6725"/>
                  </a:lnTo>
                  <a:lnTo>
                    <a:pt x="4494" y="6640"/>
                  </a:lnTo>
                  <a:lnTo>
                    <a:pt x="4410" y="6573"/>
                  </a:lnTo>
                  <a:lnTo>
                    <a:pt x="4318" y="6518"/>
                  </a:lnTo>
                  <a:lnTo>
                    <a:pt x="4437" y="6479"/>
                  </a:lnTo>
                  <a:lnTo>
                    <a:pt x="4560" y="6487"/>
                  </a:lnTo>
                  <a:lnTo>
                    <a:pt x="4679" y="6518"/>
                  </a:lnTo>
                  <a:lnTo>
                    <a:pt x="4757" y="6600"/>
                  </a:lnTo>
                  <a:lnTo>
                    <a:pt x="4858" y="6648"/>
                  </a:lnTo>
                  <a:lnTo>
                    <a:pt x="4962" y="6686"/>
                  </a:lnTo>
                  <a:lnTo>
                    <a:pt x="5130" y="6705"/>
                  </a:lnTo>
                  <a:lnTo>
                    <a:pt x="5278" y="6736"/>
                  </a:lnTo>
                  <a:lnTo>
                    <a:pt x="5384" y="6828"/>
                  </a:lnTo>
                  <a:lnTo>
                    <a:pt x="5481" y="6894"/>
                  </a:lnTo>
                  <a:lnTo>
                    <a:pt x="5599" y="6933"/>
                  </a:lnTo>
                  <a:lnTo>
                    <a:pt x="5686" y="7002"/>
                  </a:lnTo>
                  <a:lnTo>
                    <a:pt x="5738" y="7104"/>
                  </a:lnTo>
                  <a:lnTo>
                    <a:pt x="5766" y="7220"/>
                  </a:lnTo>
                  <a:lnTo>
                    <a:pt x="5808" y="7320"/>
                  </a:lnTo>
                  <a:lnTo>
                    <a:pt x="5890" y="7364"/>
                  </a:lnTo>
                  <a:lnTo>
                    <a:pt x="5956" y="7416"/>
                  </a:lnTo>
                  <a:lnTo>
                    <a:pt x="6025" y="7466"/>
                  </a:lnTo>
                  <a:lnTo>
                    <a:pt x="6087" y="7534"/>
                  </a:lnTo>
                  <a:lnTo>
                    <a:pt x="6138" y="7605"/>
                  </a:lnTo>
                  <a:lnTo>
                    <a:pt x="6178" y="7679"/>
                  </a:lnTo>
                  <a:lnTo>
                    <a:pt x="6191" y="7625"/>
                  </a:lnTo>
                  <a:lnTo>
                    <a:pt x="6177" y="7567"/>
                  </a:lnTo>
                  <a:lnTo>
                    <a:pt x="6148" y="7519"/>
                  </a:lnTo>
                  <a:lnTo>
                    <a:pt x="6091" y="7455"/>
                  </a:lnTo>
                  <a:lnTo>
                    <a:pt x="6030" y="7404"/>
                  </a:lnTo>
                  <a:lnTo>
                    <a:pt x="5972" y="7348"/>
                  </a:lnTo>
                  <a:lnTo>
                    <a:pt x="5917" y="7318"/>
                  </a:lnTo>
                  <a:lnTo>
                    <a:pt x="5869" y="7285"/>
                  </a:lnTo>
                  <a:lnTo>
                    <a:pt x="5835" y="7242"/>
                  </a:lnTo>
                  <a:lnTo>
                    <a:pt x="5822" y="7172"/>
                  </a:lnTo>
                  <a:lnTo>
                    <a:pt x="5805" y="7110"/>
                  </a:lnTo>
                  <a:lnTo>
                    <a:pt x="5792" y="7057"/>
                  </a:lnTo>
                  <a:lnTo>
                    <a:pt x="5736" y="6967"/>
                  </a:lnTo>
                  <a:lnTo>
                    <a:pt x="5662" y="6905"/>
                  </a:lnTo>
                  <a:lnTo>
                    <a:pt x="5560" y="6863"/>
                  </a:lnTo>
                  <a:lnTo>
                    <a:pt x="5529" y="6844"/>
                  </a:lnTo>
                  <a:lnTo>
                    <a:pt x="5493" y="6830"/>
                  </a:lnTo>
                  <a:lnTo>
                    <a:pt x="5467" y="6811"/>
                  </a:lnTo>
                  <a:lnTo>
                    <a:pt x="5501" y="6747"/>
                  </a:lnTo>
                  <a:lnTo>
                    <a:pt x="5549" y="6697"/>
                  </a:lnTo>
                  <a:lnTo>
                    <a:pt x="5594" y="6636"/>
                  </a:lnTo>
                  <a:lnTo>
                    <a:pt x="5684" y="6601"/>
                  </a:lnTo>
                  <a:lnTo>
                    <a:pt x="5768" y="6566"/>
                  </a:lnTo>
                  <a:lnTo>
                    <a:pt x="5823" y="6501"/>
                  </a:lnTo>
                  <a:lnTo>
                    <a:pt x="5880" y="6435"/>
                  </a:lnTo>
                  <a:lnTo>
                    <a:pt x="5956" y="6396"/>
                  </a:lnTo>
                  <a:lnTo>
                    <a:pt x="6020" y="6335"/>
                  </a:lnTo>
                  <a:lnTo>
                    <a:pt x="6060" y="6283"/>
                  </a:lnTo>
                  <a:lnTo>
                    <a:pt x="6087" y="6219"/>
                  </a:lnTo>
                  <a:lnTo>
                    <a:pt x="6144" y="6189"/>
                  </a:lnTo>
                  <a:lnTo>
                    <a:pt x="6267" y="6154"/>
                  </a:lnTo>
                  <a:lnTo>
                    <a:pt x="6361" y="6085"/>
                  </a:lnTo>
                  <a:lnTo>
                    <a:pt x="6439" y="6006"/>
                  </a:lnTo>
                  <a:lnTo>
                    <a:pt x="6462" y="5981"/>
                  </a:lnTo>
                  <a:lnTo>
                    <a:pt x="6486" y="5960"/>
                  </a:lnTo>
                  <a:lnTo>
                    <a:pt x="6485" y="5931"/>
                  </a:lnTo>
                  <a:lnTo>
                    <a:pt x="6476" y="5933"/>
                  </a:lnTo>
                  <a:lnTo>
                    <a:pt x="6462" y="5938"/>
                  </a:lnTo>
                  <a:lnTo>
                    <a:pt x="6455" y="5943"/>
                  </a:lnTo>
                  <a:lnTo>
                    <a:pt x="6527" y="5755"/>
                  </a:lnTo>
                  <a:lnTo>
                    <a:pt x="6651" y="5591"/>
                  </a:lnTo>
                  <a:lnTo>
                    <a:pt x="6744" y="5400"/>
                  </a:lnTo>
                  <a:lnTo>
                    <a:pt x="6760" y="5355"/>
                  </a:lnTo>
                  <a:lnTo>
                    <a:pt x="6775" y="5311"/>
                  </a:lnTo>
                  <a:lnTo>
                    <a:pt x="6792" y="5267"/>
                  </a:lnTo>
                  <a:lnTo>
                    <a:pt x="6819" y="5128"/>
                  </a:lnTo>
                  <a:lnTo>
                    <a:pt x="6846" y="4989"/>
                  </a:lnTo>
                  <a:lnTo>
                    <a:pt x="6894" y="4864"/>
                  </a:lnTo>
                  <a:lnTo>
                    <a:pt x="6922" y="4824"/>
                  </a:lnTo>
                  <a:lnTo>
                    <a:pt x="6938" y="4780"/>
                  </a:lnTo>
                  <a:lnTo>
                    <a:pt x="6938" y="4738"/>
                  </a:lnTo>
                  <a:lnTo>
                    <a:pt x="6900" y="4683"/>
                  </a:lnTo>
                  <a:lnTo>
                    <a:pt x="6889" y="4618"/>
                  </a:lnTo>
                  <a:lnTo>
                    <a:pt x="6903" y="4549"/>
                  </a:lnTo>
                  <a:lnTo>
                    <a:pt x="7024" y="4246"/>
                  </a:lnTo>
                  <a:lnTo>
                    <a:pt x="7054" y="3915"/>
                  </a:lnTo>
                  <a:lnTo>
                    <a:pt x="7080" y="3585"/>
                  </a:lnTo>
                  <a:lnTo>
                    <a:pt x="7059" y="3510"/>
                  </a:lnTo>
                  <a:lnTo>
                    <a:pt x="7037" y="3439"/>
                  </a:lnTo>
                  <a:lnTo>
                    <a:pt x="7024" y="3365"/>
                  </a:lnTo>
                  <a:lnTo>
                    <a:pt x="6982" y="3314"/>
                  </a:lnTo>
                  <a:lnTo>
                    <a:pt x="6941" y="3264"/>
                  </a:lnTo>
                  <a:lnTo>
                    <a:pt x="6915" y="3205"/>
                  </a:lnTo>
                  <a:lnTo>
                    <a:pt x="6879" y="3088"/>
                  </a:lnTo>
                  <a:lnTo>
                    <a:pt x="6860" y="2970"/>
                  </a:lnTo>
                  <a:lnTo>
                    <a:pt x="6828" y="2861"/>
                  </a:lnTo>
                  <a:lnTo>
                    <a:pt x="6777" y="2494"/>
                  </a:lnTo>
                  <a:lnTo>
                    <a:pt x="6745" y="2130"/>
                  </a:lnTo>
                  <a:lnTo>
                    <a:pt x="6789" y="1773"/>
                  </a:lnTo>
                  <a:lnTo>
                    <a:pt x="6763" y="1441"/>
                  </a:lnTo>
                  <a:lnTo>
                    <a:pt x="6745" y="1118"/>
                  </a:lnTo>
                  <a:lnTo>
                    <a:pt x="6668" y="809"/>
                  </a:lnTo>
                  <a:lnTo>
                    <a:pt x="6627" y="644"/>
                  </a:lnTo>
                  <a:lnTo>
                    <a:pt x="6620" y="480"/>
                  </a:lnTo>
                  <a:lnTo>
                    <a:pt x="6579" y="321"/>
                  </a:lnTo>
                  <a:lnTo>
                    <a:pt x="6601" y="191"/>
                  </a:lnTo>
                  <a:lnTo>
                    <a:pt x="6668" y="88"/>
                  </a:lnTo>
                  <a:lnTo>
                    <a:pt x="6757" y="0"/>
                  </a:lnTo>
                  <a:lnTo>
                    <a:pt x="6767" y="0"/>
                  </a:lnTo>
                  <a:lnTo>
                    <a:pt x="6776" y="0"/>
                  </a:lnTo>
                  <a:lnTo>
                    <a:pt x="67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49" name="Freeform 8"/>
            <p:cNvSpPr>
              <a:spLocks/>
            </p:cNvSpPr>
            <p:nvPr/>
          </p:nvSpPr>
          <p:spPr bwMode="auto">
            <a:xfrm>
              <a:off x="1617" y="2094"/>
              <a:ext cx="16" cy="14"/>
            </a:xfrm>
            <a:custGeom>
              <a:avLst/>
              <a:gdLst>
                <a:gd name="T0" fmla="*/ 0 w 150"/>
                <a:gd name="T1" fmla="*/ 0 h 130"/>
                <a:gd name="T2" fmla="*/ 0 w 150"/>
                <a:gd name="T3" fmla="*/ 0 h 130"/>
                <a:gd name="T4" fmla="*/ 0 w 150"/>
                <a:gd name="T5" fmla="*/ 0 h 130"/>
                <a:gd name="T6" fmla="*/ 0 w 150"/>
                <a:gd name="T7" fmla="*/ 0 h 130"/>
                <a:gd name="T8" fmla="*/ 0 w 150"/>
                <a:gd name="T9" fmla="*/ 0 h 130"/>
                <a:gd name="T10" fmla="*/ 0 w 150"/>
                <a:gd name="T11" fmla="*/ 0 h 130"/>
                <a:gd name="T12" fmla="*/ 0 w 150"/>
                <a:gd name="T13" fmla="*/ 0 h 130"/>
                <a:gd name="T14" fmla="*/ 0 w 150"/>
                <a:gd name="T15" fmla="*/ 0 h 130"/>
                <a:gd name="T16" fmla="*/ 0 w 150"/>
                <a:gd name="T17" fmla="*/ 0 h 130"/>
                <a:gd name="T18" fmla="*/ 0 w 150"/>
                <a:gd name="T19" fmla="*/ 0 h 130"/>
                <a:gd name="T20" fmla="*/ 0 w 150"/>
                <a:gd name="T21" fmla="*/ 0 h 130"/>
                <a:gd name="T22" fmla="*/ 0 w 150"/>
                <a:gd name="T23" fmla="*/ 0 h 130"/>
                <a:gd name="T24" fmla="*/ 0 w 150"/>
                <a:gd name="T25" fmla="*/ 0 h 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0"/>
                <a:gd name="T40" fmla="*/ 0 h 130"/>
                <a:gd name="T41" fmla="*/ 150 w 150"/>
                <a:gd name="T42" fmla="*/ 130 h 1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0" h="130">
                  <a:moveTo>
                    <a:pt x="0" y="0"/>
                  </a:moveTo>
                  <a:lnTo>
                    <a:pt x="59" y="21"/>
                  </a:lnTo>
                  <a:lnTo>
                    <a:pt x="110" y="60"/>
                  </a:lnTo>
                  <a:lnTo>
                    <a:pt x="150" y="112"/>
                  </a:lnTo>
                  <a:lnTo>
                    <a:pt x="149" y="120"/>
                  </a:lnTo>
                  <a:lnTo>
                    <a:pt x="146" y="128"/>
                  </a:lnTo>
                  <a:lnTo>
                    <a:pt x="145" y="130"/>
                  </a:lnTo>
                  <a:lnTo>
                    <a:pt x="97" y="80"/>
                  </a:lnTo>
                  <a:lnTo>
                    <a:pt x="34" y="4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50" name="Freeform 9"/>
            <p:cNvSpPr>
              <a:spLocks/>
            </p:cNvSpPr>
            <p:nvPr/>
          </p:nvSpPr>
          <p:spPr bwMode="auto">
            <a:xfrm>
              <a:off x="1625" y="2152"/>
              <a:ext cx="42" cy="55"/>
            </a:xfrm>
            <a:custGeom>
              <a:avLst/>
              <a:gdLst>
                <a:gd name="T0" fmla="*/ 0 w 377"/>
                <a:gd name="T1" fmla="*/ 0 h 491"/>
                <a:gd name="T2" fmla="*/ 0 w 377"/>
                <a:gd name="T3" fmla="*/ 0 h 491"/>
                <a:gd name="T4" fmla="*/ 0 w 377"/>
                <a:gd name="T5" fmla="*/ 0 h 491"/>
                <a:gd name="T6" fmla="*/ 0 w 377"/>
                <a:gd name="T7" fmla="*/ 0 h 491"/>
                <a:gd name="T8" fmla="*/ 0 w 377"/>
                <a:gd name="T9" fmla="*/ 0 h 491"/>
                <a:gd name="T10" fmla="*/ 0 w 377"/>
                <a:gd name="T11" fmla="*/ 0 h 491"/>
                <a:gd name="T12" fmla="*/ 0 w 377"/>
                <a:gd name="T13" fmla="*/ 0 h 491"/>
                <a:gd name="T14" fmla="*/ 0 w 377"/>
                <a:gd name="T15" fmla="*/ 0 h 491"/>
                <a:gd name="T16" fmla="*/ 0 w 377"/>
                <a:gd name="T17" fmla="*/ 0 h 491"/>
                <a:gd name="T18" fmla="*/ 0 w 377"/>
                <a:gd name="T19" fmla="*/ 0 h 491"/>
                <a:gd name="T20" fmla="*/ 0 w 377"/>
                <a:gd name="T21" fmla="*/ 0 h 491"/>
                <a:gd name="T22" fmla="*/ 0 w 377"/>
                <a:gd name="T23" fmla="*/ 0 h 491"/>
                <a:gd name="T24" fmla="*/ 0 w 377"/>
                <a:gd name="T25" fmla="*/ 0 h 491"/>
                <a:gd name="T26" fmla="*/ 0 w 377"/>
                <a:gd name="T27" fmla="*/ 0 h 491"/>
                <a:gd name="T28" fmla="*/ 0 w 377"/>
                <a:gd name="T29" fmla="*/ 0 h 491"/>
                <a:gd name="T30" fmla="*/ 0 w 377"/>
                <a:gd name="T31" fmla="*/ 0 h 491"/>
                <a:gd name="T32" fmla="*/ 0 w 377"/>
                <a:gd name="T33" fmla="*/ 0 h 491"/>
                <a:gd name="T34" fmla="*/ 0 w 377"/>
                <a:gd name="T35" fmla="*/ 0 h 491"/>
                <a:gd name="T36" fmla="*/ 0 w 377"/>
                <a:gd name="T37" fmla="*/ 0 h 491"/>
                <a:gd name="T38" fmla="*/ 0 w 377"/>
                <a:gd name="T39" fmla="*/ 0 h 491"/>
                <a:gd name="T40" fmla="*/ 0 w 377"/>
                <a:gd name="T41" fmla="*/ 0 h 491"/>
                <a:gd name="T42" fmla="*/ 0 w 377"/>
                <a:gd name="T43" fmla="*/ 0 h 491"/>
                <a:gd name="T44" fmla="*/ 0 w 377"/>
                <a:gd name="T45" fmla="*/ 0 h 491"/>
                <a:gd name="T46" fmla="*/ 0 w 377"/>
                <a:gd name="T47" fmla="*/ 0 h 491"/>
                <a:gd name="T48" fmla="*/ 0 w 377"/>
                <a:gd name="T49" fmla="*/ 0 h 491"/>
                <a:gd name="T50" fmla="*/ 0 w 377"/>
                <a:gd name="T51" fmla="*/ 0 h 491"/>
                <a:gd name="T52" fmla="*/ 0 w 377"/>
                <a:gd name="T53" fmla="*/ 0 h 491"/>
                <a:gd name="T54" fmla="*/ 0 w 377"/>
                <a:gd name="T55" fmla="*/ 0 h 491"/>
                <a:gd name="T56" fmla="*/ 0 w 377"/>
                <a:gd name="T57" fmla="*/ 0 h 491"/>
                <a:gd name="T58" fmla="*/ 0 w 377"/>
                <a:gd name="T59" fmla="*/ 0 h 491"/>
                <a:gd name="T60" fmla="*/ 0 w 377"/>
                <a:gd name="T61" fmla="*/ 0 h 491"/>
                <a:gd name="T62" fmla="*/ 0 w 377"/>
                <a:gd name="T63" fmla="*/ 0 h 491"/>
                <a:gd name="T64" fmla="*/ 0 w 377"/>
                <a:gd name="T65" fmla="*/ 0 h 4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7"/>
                <a:gd name="T100" fmla="*/ 0 h 491"/>
                <a:gd name="T101" fmla="*/ 377 w 377"/>
                <a:gd name="T102" fmla="*/ 491 h 4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7" h="491">
                  <a:moveTo>
                    <a:pt x="10" y="0"/>
                  </a:moveTo>
                  <a:lnTo>
                    <a:pt x="34" y="27"/>
                  </a:lnTo>
                  <a:lnTo>
                    <a:pt x="47" y="67"/>
                  </a:lnTo>
                  <a:lnTo>
                    <a:pt x="69" y="104"/>
                  </a:lnTo>
                  <a:lnTo>
                    <a:pt x="80" y="148"/>
                  </a:lnTo>
                  <a:lnTo>
                    <a:pt x="98" y="183"/>
                  </a:lnTo>
                  <a:lnTo>
                    <a:pt x="114" y="214"/>
                  </a:lnTo>
                  <a:lnTo>
                    <a:pt x="183" y="286"/>
                  </a:lnTo>
                  <a:lnTo>
                    <a:pt x="258" y="332"/>
                  </a:lnTo>
                  <a:lnTo>
                    <a:pt x="325" y="379"/>
                  </a:lnTo>
                  <a:lnTo>
                    <a:pt x="361" y="410"/>
                  </a:lnTo>
                  <a:lnTo>
                    <a:pt x="374" y="449"/>
                  </a:lnTo>
                  <a:lnTo>
                    <a:pt x="377" y="491"/>
                  </a:lnTo>
                  <a:lnTo>
                    <a:pt x="353" y="441"/>
                  </a:lnTo>
                  <a:lnTo>
                    <a:pt x="331" y="396"/>
                  </a:lnTo>
                  <a:lnTo>
                    <a:pt x="284" y="370"/>
                  </a:lnTo>
                  <a:lnTo>
                    <a:pt x="235" y="347"/>
                  </a:lnTo>
                  <a:lnTo>
                    <a:pt x="198" y="321"/>
                  </a:lnTo>
                  <a:lnTo>
                    <a:pt x="156" y="296"/>
                  </a:lnTo>
                  <a:lnTo>
                    <a:pt x="94" y="208"/>
                  </a:lnTo>
                  <a:lnTo>
                    <a:pt x="48" y="111"/>
                  </a:lnTo>
                  <a:lnTo>
                    <a:pt x="0" y="26"/>
                  </a:lnTo>
                  <a:lnTo>
                    <a:pt x="1" y="13"/>
                  </a:lnTo>
                  <a:lnTo>
                    <a:pt x="2" y="6"/>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51" name="Freeform 10"/>
            <p:cNvSpPr>
              <a:spLocks/>
            </p:cNvSpPr>
            <p:nvPr/>
          </p:nvSpPr>
          <p:spPr bwMode="auto">
            <a:xfrm>
              <a:off x="1337" y="2185"/>
              <a:ext cx="85" cy="12"/>
            </a:xfrm>
            <a:custGeom>
              <a:avLst/>
              <a:gdLst>
                <a:gd name="T0" fmla="*/ 0 w 763"/>
                <a:gd name="T1" fmla="*/ 0 h 101"/>
                <a:gd name="T2" fmla="*/ 0 w 763"/>
                <a:gd name="T3" fmla="*/ 0 h 101"/>
                <a:gd name="T4" fmla="*/ 0 w 763"/>
                <a:gd name="T5" fmla="*/ 0 h 101"/>
                <a:gd name="T6" fmla="*/ 0 w 763"/>
                <a:gd name="T7" fmla="*/ 0 h 101"/>
                <a:gd name="T8" fmla="*/ 0 w 763"/>
                <a:gd name="T9" fmla="*/ 0 h 101"/>
                <a:gd name="T10" fmla="*/ 0 w 763"/>
                <a:gd name="T11" fmla="*/ 0 h 101"/>
                <a:gd name="T12" fmla="*/ 0 w 763"/>
                <a:gd name="T13" fmla="*/ 0 h 101"/>
                <a:gd name="T14" fmla="*/ 0 w 763"/>
                <a:gd name="T15" fmla="*/ 0 h 101"/>
                <a:gd name="T16" fmla="*/ 0 w 763"/>
                <a:gd name="T17" fmla="*/ 0 h 101"/>
                <a:gd name="T18" fmla="*/ 0 w 763"/>
                <a:gd name="T19" fmla="*/ 0 h 101"/>
                <a:gd name="T20" fmla="*/ 0 w 763"/>
                <a:gd name="T21" fmla="*/ 0 h 101"/>
                <a:gd name="T22" fmla="*/ 0 w 763"/>
                <a:gd name="T23" fmla="*/ 0 h 101"/>
                <a:gd name="T24" fmla="*/ 0 w 763"/>
                <a:gd name="T25" fmla="*/ 0 h 101"/>
                <a:gd name="T26" fmla="*/ 0 w 763"/>
                <a:gd name="T27" fmla="*/ 0 h 101"/>
                <a:gd name="T28" fmla="*/ 0 w 763"/>
                <a:gd name="T29" fmla="*/ 0 h 101"/>
                <a:gd name="T30" fmla="*/ 0 w 763"/>
                <a:gd name="T31" fmla="*/ 0 h 101"/>
                <a:gd name="T32" fmla="*/ 0 w 763"/>
                <a:gd name="T33" fmla="*/ 0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3"/>
                <a:gd name="T52" fmla="*/ 0 h 101"/>
                <a:gd name="T53" fmla="*/ 763 w 763"/>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3" h="101">
                  <a:moveTo>
                    <a:pt x="501" y="3"/>
                  </a:moveTo>
                  <a:lnTo>
                    <a:pt x="589" y="0"/>
                  </a:lnTo>
                  <a:lnTo>
                    <a:pt x="679" y="4"/>
                  </a:lnTo>
                  <a:lnTo>
                    <a:pt x="763" y="31"/>
                  </a:lnTo>
                  <a:lnTo>
                    <a:pt x="578" y="20"/>
                  </a:lnTo>
                  <a:lnTo>
                    <a:pt x="400" y="40"/>
                  </a:lnTo>
                  <a:lnTo>
                    <a:pt x="226" y="74"/>
                  </a:lnTo>
                  <a:lnTo>
                    <a:pt x="145" y="90"/>
                  </a:lnTo>
                  <a:lnTo>
                    <a:pt x="68" y="101"/>
                  </a:lnTo>
                  <a:lnTo>
                    <a:pt x="0" y="88"/>
                  </a:lnTo>
                  <a:lnTo>
                    <a:pt x="169" y="78"/>
                  </a:lnTo>
                  <a:lnTo>
                    <a:pt x="331" y="36"/>
                  </a:lnTo>
                  <a:lnTo>
                    <a:pt x="50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52" name="Freeform 11"/>
            <p:cNvSpPr>
              <a:spLocks/>
            </p:cNvSpPr>
            <p:nvPr/>
          </p:nvSpPr>
          <p:spPr bwMode="auto">
            <a:xfrm>
              <a:off x="1646" y="2211"/>
              <a:ext cx="38" cy="55"/>
            </a:xfrm>
            <a:custGeom>
              <a:avLst/>
              <a:gdLst>
                <a:gd name="T0" fmla="*/ 0 w 346"/>
                <a:gd name="T1" fmla="*/ 0 h 494"/>
                <a:gd name="T2" fmla="*/ 0 w 346"/>
                <a:gd name="T3" fmla="*/ 0 h 494"/>
                <a:gd name="T4" fmla="*/ 0 w 346"/>
                <a:gd name="T5" fmla="*/ 0 h 494"/>
                <a:gd name="T6" fmla="*/ 0 w 346"/>
                <a:gd name="T7" fmla="*/ 0 h 494"/>
                <a:gd name="T8" fmla="*/ 0 w 346"/>
                <a:gd name="T9" fmla="*/ 0 h 494"/>
                <a:gd name="T10" fmla="*/ 0 w 346"/>
                <a:gd name="T11" fmla="*/ 0 h 494"/>
                <a:gd name="T12" fmla="*/ 0 w 346"/>
                <a:gd name="T13" fmla="*/ 0 h 494"/>
                <a:gd name="T14" fmla="*/ 0 w 346"/>
                <a:gd name="T15" fmla="*/ 0 h 494"/>
                <a:gd name="T16" fmla="*/ 0 w 346"/>
                <a:gd name="T17" fmla="*/ 0 h 494"/>
                <a:gd name="T18" fmla="*/ 0 w 346"/>
                <a:gd name="T19" fmla="*/ 0 h 494"/>
                <a:gd name="T20" fmla="*/ 0 w 346"/>
                <a:gd name="T21" fmla="*/ 0 h 494"/>
                <a:gd name="T22" fmla="*/ 0 w 346"/>
                <a:gd name="T23" fmla="*/ 0 h 494"/>
                <a:gd name="T24" fmla="*/ 0 w 346"/>
                <a:gd name="T25" fmla="*/ 0 h 494"/>
                <a:gd name="T26" fmla="*/ 0 w 346"/>
                <a:gd name="T27" fmla="*/ 0 h 494"/>
                <a:gd name="T28" fmla="*/ 0 w 346"/>
                <a:gd name="T29" fmla="*/ 0 h 494"/>
                <a:gd name="T30" fmla="*/ 0 w 346"/>
                <a:gd name="T31" fmla="*/ 0 h 494"/>
                <a:gd name="T32" fmla="*/ 0 w 346"/>
                <a:gd name="T33" fmla="*/ 0 h 494"/>
                <a:gd name="T34" fmla="*/ 0 w 346"/>
                <a:gd name="T35" fmla="*/ 0 h 494"/>
                <a:gd name="T36" fmla="*/ 0 w 346"/>
                <a:gd name="T37" fmla="*/ 0 h 494"/>
                <a:gd name="T38" fmla="*/ 0 w 346"/>
                <a:gd name="T39" fmla="*/ 0 h 494"/>
                <a:gd name="T40" fmla="*/ 0 w 346"/>
                <a:gd name="T41" fmla="*/ 0 h 4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6"/>
                <a:gd name="T64" fmla="*/ 0 h 494"/>
                <a:gd name="T65" fmla="*/ 346 w 346"/>
                <a:gd name="T66" fmla="*/ 494 h 4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6" h="494">
                  <a:moveTo>
                    <a:pt x="4" y="0"/>
                  </a:moveTo>
                  <a:lnTo>
                    <a:pt x="29" y="114"/>
                  </a:lnTo>
                  <a:lnTo>
                    <a:pt x="89" y="214"/>
                  </a:lnTo>
                  <a:lnTo>
                    <a:pt x="179" y="276"/>
                  </a:lnTo>
                  <a:lnTo>
                    <a:pt x="252" y="332"/>
                  </a:lnTo>
                  <a:lnTo>
                    <a:pt x="306" y="399"/>
                  </a:lnTo>
                  <a:lnTo>
                    <a:pt x="346" y="475"/>
                  </a:lnTo>
                  <a:lnTo>
                    <a:pt x="346" y="481"/>
                  </a:lnTo>
                  <a:lnTo>
                    <a:pt x="345" y="490"/>
                  </a:lnTo>
                  <a:lnTo>
                    <a:pt x="344" y="494"/>
                  </a:lnTo>
                  <a:lnTo>
                    <a:pt x="280" y="397"/>
                  </a:lnTo>
                  <a:lnTo>
                    <a:pt x="197" y="312"/>
                  </a:lnTo>
                  <a:lnTo>
                    <a:pt x="100" y="246"/>
                  </a:lnTo>
                  <a:lnTo>
                    <a:pt x="36" y="170"/>
                  </a:lnTo>
                  <a:lnTo>
                    <a:pt x="0" y="75"/>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53" name="Freeform 12"/>
            <p:cNvSpPr>
              <a:spLocks/>
            </p:cNvSpPr>
            <p:nvPr/>
          </p:nvSpPr>
          <p:spPr bwMode="auto">
            <a:xfrm>
              <a:off x="1144" y="2213"/>
              <a:ext cx="90" cy="19"/>
            </a:xfrm>
            <a:custGeom>
              <a:avLst/>
              <a:gdLst>
                <a:gd name="T0" fmla="*/ 0 w 810"/>
                <a:gd name="T1" fmla="*/ 0 h 167"/>
                <a:gd name="T2" fmla="*/ 0 w 810"/>
                <a:gd name="T3" fmla="*/ 0 h 167"/>
                <a:gd name="T4" fmla="*/ 0 w 810"/>
                <a:gd name="T5" fmla="*/ 0 h 167"/>
                <a:gd name="T6" fmla="*/ 0 w 810"/>
                <a:gd name="T7" fmla="*/ 0 h 167"/>
                <a:gd name="T8" fmla="*/ 0 w 810"/>
                <a:gd name="T9" fmla="*/ 0 h 167"/>
                <a:gd name="T10" fmla="*/ 0 w 810"/>
                <a:gd name="T11" fmla="*/ 0 h 167"/>
                <a:gd name="T12" fmla="*/ 0 w 810"/>
                <a:gd name="T13" fmla="*/ 0 h 167"/>
                <a:gd name="T14" fmla="*/ 0 w 810"/>
                <a:gd name="T15" fmla="*/ 0 h 167"/>
                <a:gd name="T16" fmla="*/ 0 w 810"/>
                <a:gd name="T17" fmla="*/ 0 h 167"/>
                <a:gd name="T18" fmla="*/ 0 w 810"/>
                <a:gd name="T19" fmla="*/ 0 h 167"/>
                <a:gd name="T20" fmla="*/ 0 w 810"/>
                <a:gd name="T21" fmla="*/ 0 h 167"/>
                <a:gd name="T22" fmla="*/ 0 w 810"/>
                <a:gd name="T23" fmla="*/ 0 h 167"/>
                <a:gd name="T24" fmla="*/ 0 w 810"/>
                <a:gd name="T25" fmla="*/ 0 h 167"/>
                <a:gd name="T26" fmla="*/ 0 w 810"/>
                <a:gd name="T27" fmla="*/ 0 h 167"/>
                <a:gd name="T28" fmla="*/ 0 w 810"/>
                <a:gd name="T29" fmla="*/ 0 h 167"/>
                <a:gd name="T30" fmla="*/ 0 w 810"/>
                <a:gd name="T31" fmla="*/ 0 h 167"/>
                <a:gd name="T32" fmla="*/ 0 w 810"/>
                <a:gd name="T33" fmla="*/ 0 h 167"/>
                <a:gd name="T34" fmla="*/ 0 w 810"/>
                <a:gd name="T35" fmla="*/ 0 h 167"/>
                <a:gd name="T36" fmla="*/ 0 w 810"/>
                <a:gd name="T37" fmla="*/ 0 h 167"/>
                <a:gd name="T38" fmla="*/ 0 w 810"/>
                <a:gd name="T39" fmla="*/ 0 h 167"/>
                <a:gd name="T40" fmla="*/ 0 w 810"/>
                <a:gd name="T41" fmla="*/ 0 h 1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10"/>
                <a:gd name="T64" fmla="*/ 0 h 167"/>
                <a:gd name="T65" fmla="*/ 810 w 810"/>
                <a:gd name="T66" fmla="*/ 167 h 1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10" h="167">
                  <a:moveTo>
                    <a:pt x="607" y="0"/>
                  </a:moveTo>
                  <a:lnTo>
                    <a:pt x="674" y="12"/>
                  </a:lnTo>
                  <a:lnTo>
                    <a:pt x="742" y="24"/>
                  </a:lnTo>
                  <a:lnTo>
                    <a:pt x="810" y="23"/>
                  </a:lnTo>
                  <a:lnTo>
                    <a:pt x="647" y="39"/>
                  </a:lnTo>
                  <a:lnTo>
                    <a:pt x="479" y="56"/>
                  </a:lnTo>
                  <a:lnTo>
                    <a:pt x="325" y="121"/>
                  </a:lnTo>
                  <a:lnTo>
                    <a:pt x="216" y="155"/>
                  </a:lnTo>
                  <a:lnTo>
                    <a:pt x="106" y="167"/>
                  </a:lnTo>
                  <a:lnTo>
                    <a:pt x="0" y="156"/>
                  </a:lnTo>
                  <a:lnTo>
                    <a:pt x="87" y="156"/>
                  </a:lnTo>
                  <a:lnTo>
                    <a:pt x="184" y="155"/>
                  </a:lnTo>
                  <a:lnTo>
                    <a:pt x="275" y="121"/>
                  </a:lnTo>
                  <a:lnTo>
                    <a:pt x="382" y="71"/>
                  </a:lnTo>
                  <a:lnTo>
                    <a:pt x="491" y="29"/>
                  </a:lnTo>
                  <a:lnTo>
                    <a:pt x="6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54" name="Freeform 13"/>
            <p:cNvSpPr>
              <a:spLocks/>
            </p:cNvSpPr>
            <p:nvPr/>
          </p:nvSpPr>
          <p:spPr bwMode="auto">
            <a:xfrm>
              <a:off x="927" y="2223"/>
              <a:ext cx="150" cy="26"/>
            </a:xfrm>
            <a:custGeom>
              <a:avLst/>
              <a:gdLst>
                <a:gd name="T0" fmla="*/ 0 w 1348"/>
                <a:gd name="T1" fmla="*/ 0 h 226"/>
                <a:gd name="T2" fmla="*/ 0 w 1348"/>
                <a:gd name="T3" fmla="*/ 0 h 226"/>
                <a:gd name="T4" fmla="*/ 0 w 1348"/>
                <a:gd name="T5" fmla="*/ 0 h 226"/>
                <a:gd name="T6" fmla="*/ 0 w 1348"/>
                <a:gd name="T7" fmla="*/ 0 h 226"/>
                <a:gd name="T8" fmla="*/ 0 w 1348"/>
                <a:gd name="T9" fmla="*/ 0 h 226"/>
                <a:gd name="T10" fmla="*/ 0 w 1348"/>
                <a:gd name="T11" fmla="*/ 0 h 226"/>
                <a:gd name="T12" fmla="*/ 0 w 1348"/>
                <a:gd name="T13" fmla="*/ 0 h 226"/>
                <a:gd name="T14" fmla="*/ 0 w 1348"/>
                <a:gd name="T15" fmla="*/ 0 h 226"/>
                <a:gd name="T16" fmla="*/ 0 w 1348"/>
                <a:gd name="T17" fmla="*/ 0 h 226"/>
                <a:gd name="T18" fmla="*/ 0 w 1348"/>
                <a:gd name="T19" fmla="*/ 0 h 226"/>
                <a:gd name="T20" fmla="*/ 0 w 1348"/>
                <a:gd name="T21" fmla="*/ 0 h 226"/>
                <a:gd name="T22" fmla="*/ 0 w 1348"/>
                <a:gd name="T23" fmla="*/ 0 h 226"/>
                <a:gd name="T24" fmla="*/ 0 w 1348"/>
                <a:gd name="T25" fmla="*/ 0 h 226"/>
                <a:gd name="T26" fmla="*/ 0 w 1348"/>
                <a:gd name="T27" fmla="*/ 0 h 226"/>
                <a:gd name="T28" fmla="*/ 0 w 1348"/>
                <a:gd name="T29" fmla="*/ 0 h 226"/>
                <a:gd name="T30" fmla="*/ 0 w 1348"/>
                <a:gd name="T31" fmla="*/ 0 h 226"/>
                <a:gd name="T32" fmla="*/ 0 w 1348"/>
                <a:gd name="T33" fmla="*/ 0 h 226"/>
                <a:gd name="T34" fmla="*/ 0 w 1348"/>
                <a:gd name="T35" fmla="*/ 0 h 226"/>
                <a:gd name="T36" fmla="*/ 0 w 1348"/>
                <a:gd name="T37" fmla="*/ 0 h 226"/>
                <a:gd name="T38" fmla="*/ 0 w 1348"/>
                <a:gd name="T39" fmla="*/ 0 h 226"/>
                <a:gd name="T40" fmla="*/ 0 w 1348"/>
                <a:gd name="T41" fmla="*/ 0 h 226"/>
                <a:gd name="T42" fmla="*/ 0 w 1348"/>
                <a:gd name="T43" fmla="*/ 0 h 226"/>
                <a:gd name="T44" fmla="*/ 0 w 1348"/>
                <a:gd name="T45" fmla="*/ 0 h 226"/>
                <a:gd name="T46" fmla="*/ 0 w 1348"/>
                <a:gd name="T47" fmla="*/ 0 h 226"/>
                <a:gd name="T48" fmla="*/ 0 w 1348"/>
                <a:gd name="T49" fmla="*/ 0 h 226"/>
                <a:gd name="T50" fmla="*/ 0 w 1348"/>
                <a:gd name="T51" fmla="*/ 0 h 226"/>
                <a:gd name="T52" fmla="*/ 0 w 1348"/>
                <a:gd name="T53" fmla="*/ 0 h 2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48"/>
                <a:gd name="T82" fmla="*/ 0 h 226"/>
                <a:gd name="T83" fmla="*/ 1348 w 1348"/>
                <a:gd name="T84" fmla="*/ 226 h 2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48" h="226">
                  <a:moveTo>
                    <a:pt x="517" y="0"/>
                  </a:moveTo>
                  <a:lnTo>
                    <a:pt x="794" y="2"/>
                  </a:lnTo>
                  <a:lnTo>
                    <a:pt x="1068" y="35"/>
                  </a:lnTo>
                  <a:lnTo>
                    <a:pt x="1348" y="62"/>
                  </a:lnTo>
                  <a:lnTo>
                    <a:pt x="1084" y="52"/>
                  </a:lnTo>
                  <a:lnTo>
                    <a:pt x="807" y="31"/>
                  </a:lnTo>
                  <a:lnTo>
                    <a:pt x="533" y="30"/>
                  </a:lnTo>
                  <a:lnTo>
                    <a:pt x="277" y="78"/>
                  </a:lnTo>
                  <a:lnTo>
                    <a:pt x="55" y="206"/>
                  </a:lnTo>
                  <a:lnTo>
                    <a:pt x="39" y="220"/>
                  </a:lnTo>
                  <a:lnTo>
                    <a:pt x="21" y="226"/>
                  </a:lnTo>
                  <a:lnTo>
                    <a:pt x="0" y="224"/>
                  </a:lnTo>
                  <a:lnTo>
                    <a:pt x="12" y="203"/>
                  </a:lnTo>
                  <a:lnTo>
                    <a:pt x="35" y="190"/>
                  </a:lnTo>
                  <a:lnTo>
                    <a:pt x="52" y="172"/>
                  </a:lnTo>
                  <a:lnTo>
                    <a:pt x="153" y="113"/>
                  </a:lnTo>
                  <a:lnTo>
                    <a:pt x="256" y="66"/>
                  </a:lnTo>
                  <a:lnTo>
                    <a:pt x="375" y="30"/>
                  </a:lnTo>
                  <a:lnTo>
                    <a:pt x="417" y="12"/>
                  </a:lnTo>
                  <a:lnTo>
                    <a:pt x="465" y="12"/>
                  </a:lnTo>
                  <a:lnTo>
                    <a:pt x="5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55" name="Freeform 14"/>
            <p:cNvSpPr>
              <a:spLocks/>
            </p:cNvSpPr>
            <p:nvPr/>
          </p:nvSpPr>
          <p:spPr bwMode="auto">
            <a:xfrm>
              <a:off x="1335" y="2244"/>
              <a:ext cx="150" cy="22"/>
            </a:xfrm>
            <a:custGeom>
              <a:avLst/>
              <a:gdLst>
                <a:gd name="T0" fmla="*/ 0 w 1351"/>
                <a:gd name="T1" fmla="*/ 0 h 197"/>
                <a:gd name="T2" fmla="*/ 0 w 1351"/>
                <a:gd name="T3" fmla="*/ 0 h 197"/>
                <a:gd name="T4" fmla="*/ 0 w 1351"/>
                <a:gd name="T5" fmla="*/ 0 h 197"/>
                <a:gd name="T6" fmla="*/ 0 w 1351"/>
                <a:gd name="T7" fmla="*/ 0 h 197"/>
                <a:gd name="T8" fmla="*/ 0 w 1351"/>
                <a:gd name="T9" fmla="*/ 0 h 197"/>
                <a:gd name="T10" fmla="*/ 0 w 1351"/>
                <a:gd name="T11" fmla="*/ 0 h 197"/>
                <a:gd name="T12" fmla="*/ 0 w 1351"/>
                <a:gd name="T13" fmla="*/ 0 h 197"/>
                <a:gd name="T14" fmla="*/ 0 w 1351"/>
                <a:gd name="T15" fmla="*/ 0 h 197"/>
                <a:gd name="T16" fmla="*/ 0 w 1351"/>
                <a:gd name="T17" fmla="*/ 0 h 197"/>
                <a:gd name="T18" fmla="*/ 0 w 1351"/>
                <a:gd name="T19" fmla="*/ 0 h 197"/>
                <a:gd name="T20" fmla="*/ 0 w 1351"/>
                <a:gd name="T21" fmla="*/ 0 h 197"/>
                <a:gd name="T22" fmla="*/ 0 w 1351"/>
                <a:gd name="T23" fmla="*/ 0 h 197"/>
                <a:gd name="T24" fmla="*/ 0 w 1351"/>
                <a:gd name="T25" fmla="*/ 0 h 197"/>
                <a:gd name="T26" fmla="*/ 0 w 1351"/>
                <a:gd name="T27" fmla="*/ 0 h 197"/>
                <a:gd name="T28" fmla="*/ 0 w 1351"/>
                <a:gd name="T29" fmla="*/ 0 h 197"/>
                <a:gd name="T30" fmla="*/ 0 w 1351"/>
                <a:gd name="T31" fmla="*/ 0 h 197"/>
                <a:gd name="T32" fmla="*/ 0 w 1351"/>
                <a:gd name="T33" fmla="*/ 0 h 197"/>
                <a:gd name="T34" fmla="*/ 0 w 1351"/>
                <a:gd name="T35" fmla="*/ 0 h 197"/>
                <a:gd name="T36" fmla="*/ 0 w 1351"/>
                <a:gd name="T37" fmla="*/ 0 h 197"/>
                <a:gd name="T38" fmla="*/ 0 w 1351"/>
                <a:gd name="T39" fmla="*/ 0 h 197"/>
                <a:gd name="T40" fmla="*/ 0 w 1351"/>
                <a:gd name="T41" fmla="*/ 0 h 1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51"/>
                <a:gd name="T64" fmla="*/ 0 h 197"/>
                <a:gd name="T65" fmla="*/ 1351 w 1351"/>
                <a:gd name="T66" fmla="*/ 197 h 1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51" h="197">
                  <a:moveTo>
                    <a:pt x="626" y="0"/>
                  </a:moveTo>
                  <a:lnTo>
                    <a:pt x="861" y="10"/>
                  </a:lnTo>
                  <a:lnTo>
                    <a:pt x="1092" y="50"/>
                  </a:lnTo>
                  <a:lnTo>
                    <a:pt x="1303" y="140"/>
                  </a:lnTo>
                  <a:lnTo>
                    <a:pt x="1316" y="161"/>
                  </a:lnTo>
                  <a:lnTo>
                    <a:pt x="1333" y="177"/>
                  </a:lnTo>
                  <a:lnTo>
                    <a:pt x="1351" y="197"/>
                  </a:lnTo>
                  <a:lnTo>
                    <a:pt x="1233" y="148"/>
                  </a:lnTo>
                  <a:lnTo>
                    <a:pt x="1116" y="90"/>
                  </a:lnTo>
                  <a:lnTo>
                    <a:pt x="983" y="43"/>
                  </a:lnTo>
                  <a:lnTo>
                    <a:pt x="650" y="34"/>
                  </a:lnTo>
                  <a:lnTo>
                    <a:pt x="322" y="55"/>
                  </a:lnTo>
                  <a:lnTo>
                    <a:pt x="0" y="62"/>
                  </a:lnTo>
                  <a:lnTo>
                    <a:pt x="205" y="51"/>
                  </a:lnTo>
                  <a:lnTo>
                    <a:pt x="414" y="25"/>
                  </a:lnTo>
                  <a:lnTo>
                    <a:pt x="6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56" name="Freeform 15"/>
            <p:cNvSpPr>
              <a:spLocks/>
            </p:cNvSpPr>
            <p:nvPr/>
          </p:nvSpPr>
          <p:spPr bwMode="auto">
            <a:xfrm>
              <a:off x="1665" y="2259"/>
              <a:ext cx="16" cy="29"/>
            </a:xfrm>
            <a:custGeom>
              <a:avLst/>
              <a:gdLst>
                <a:gd name="T0" fmla="*/ 0 w 138"/>
                <a:gd name="T1" fmla="*/ 0 h 262"/>
                <a:gd name="T2" fmla="*/ 0 w 138"/>
                <a:gd name="T3" fmla="*/ 0 h 262"/>
                <a:gd name="T4" fmla="*/ 0 w 138"/>
                <a:gd name="T5" fmla="*/ 0 h 262"/>
                <a:gd name="T6" fmla="*/ 0 w 138"/>
                <a:gd name="T7" fmla="*/ 0 h 262"/>
                <a:gd name="T8" fmla="*/ 0 w 138"/>
                <a:gd name="T9" fmla="*/ 0 h 262"/>
                <a:gd name="T10" fmla="*/ 0 w 138"/>
                <a:gd name="T11" fmla="*/ 0 h 262"/>
                <a:gd name="T12" fmla="*/ 0 w 138"/>
                <a:gd name="T13" fmla="*/ 0 h 262"/>
                <a:gd name="T14" fmla="*/ 0 w 138"/>
                <a:gd name="T15" fmla="*/ 0 h 262"/>
                <a:gd name="T16" fmla="*/ 0 w 138"/>
                <a:gd name="T17" fmla="*/ 0 h 262"/>
                <a:gd name="T18" fmla="*/ 0 w 138"/>
                <a:gd name="T19" fmla="*/ 0 h 262"/>
                <a:gd name="T20" fmla="*/ 0 w 138"/>
                <a:gd name="T21" fmla="*/ 0 h 262"/>
                <a:gd name="T22" fmla="*/ 0 w 138"/>
                <a:gd name="T23" fmla="*/ 0 h 262"/>
                <a:gd name="T24" fmla="*/ 0 w 138"/>
                <a:gd name="T25" fmla="*/ 0 h 2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8"/>
                <a:gd name="T40" fmla="*/ 0 h 262"/>
                <a:gd name="T41" fmla="*/ 138 w 138"/>
                <a:gd name="T42" fmla="*/ 262 h 2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8" h="262">
                  <a:moveTo>
                    <a:pt x="14" y="3"/>
                  </a:moveTo>
                  <a:lnTo>
                    <a:pt x="81" y="79"/>
                  </a:lnTo>
                  <a:lnTo>
                    <a:pt x="132" y="161"/>
                  </a:lnTo>
                  <a:lnTo>
                    <a:pt x="138" y="262"/>
                  </a:lnTo>
                  <a:lnTo>
                    <a:pt x="109" y="179"/>
                  </a:lnTo>
                  <a:lnTo>
                    <a:pt x="72" y="98"/>
                  </a:lnTo>
                  <a:lnTo>
                    <a:pt x="5" y="37"/>
                  </a:lnTo>
                  <a:lnTo>
                    <a:pt x="0" y="18"/>
                  </a:lnTo>
                  <a:lnTo>
                    <a:pt x="3" y="0"/>
                  </a:lnTo>
                  <a:lnTo>
                    <a:pt x="14"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57" name="Freeform 16"/>
            <p:cNvSpPr>
              <a:spLocks/>
            </p:cNvSpPr>
            <p:nvPr/>
          </p:nvSpPr>
          <p:spPr bwMode="auto">
            <a:xfrm>
              <a:off x="918" y="2272"/>
              <a:ext cx="244" cy="32"/>
            </a:xfrm>
            <a:custGeom>
              <a:avLst/>
              <a:gdLst>
                <a:gd name="T0" fmla="*/ 0 w 2202"/>
                <a:gd name="T1" fmla="*/ 0 h 282"/>
                <a:gd name="T2" fmla="*/ 0 w 2202"/>
                <a:gd name="T3" fmla="*/ 0 h 282"/>
                <a:gd name="T4" fmla="*/ 0 w 2202"/>
                <a:gd name="T5" fmla="*/ 0 h 282"/>
                <a:gd name="T6" fmla="*/ 0 w 2202"/>
                <a:gd name="T7" fmla="*/ 0 h 282"/>
                <a:gd name="T8" fmla="*/ 0 w 2202"/>
                <a:gd name="T9" fmla="*/ 0 h 282"/>
                <a:gd name="T10" fmla="*/ 0 w 2202"/>
                <a:gd name="T11" fmla="*/ 0 h 282"/>
                <a:gd name="T12" fmla="*/ 0 w 2202"/>
                <a:gd name="T13" fmla="*/ 0 h 282"/>
                <a:gd name="T14" fmla="*/ 0 w 2202"/>
                <a:gd name="T15" fmla="*/ 0 h 282"/>
                <a:gd name="T16" fmla="*/ 0 w 2202"/>
                <a:gd name="T17" fmla="*/ 0 h 282"/>
                <a:gd name="T18" fmla="*/ 0 w 2202"/>
                <a:gd name="T19" fmla="*/ 0 h 282"/>
                <a:gd name="T20" fmla="*/ 0 w 2202"/>
                <a:gd name="T21" fmla="*/ 0 h 282"/>
                <a:gd name="T22" fmla="*/ 0 w 2202"/>
                <a:gd name="T23" fmla="*/ 0 h 282"/>
                <a:gd name="T24" fmla="*/ 0 w 2202"/>
                <a:gd name="T25" fmla="*/ 0 h 282"/>
                <a:gd name="T26" fmla="*/ 0 w 2202"/>
                <a:gd name="T27" fmla="*/ 0 h 282"/>
                <a:gd name="T28" fmla="*/ 0 w 2202"/>
                <a:gd name="T29" fmla="*/ 0 h 282"/>
                <a:gd name="T30" fmla="*/ 0 w 2202"/>
                <a:gd name="T31" fmla="*/ 0 h 282"/>
                <a:gd name="T32" fmla="*/ 0 w 2202"/>
                <a:gd name="T33" fmla="*/ 0 h 282"/>
                <a:gd name="T34" fmla="*/ 0 w 2202"/>
                <a:gd name="T35" fmla="*/ 0 h 282"/>
                <a:gd name="T36" fmla="*/ 0 w 2202"/>
                <a:gd name="T37" fmla="*/ 0 h 282"/>
                <a:gd name="T38" fmla="*/ 0 w 2202"/>
                <a:gd name="T39" fmla="*/ 0 h 282"/>
                <a:gd name="T40" fmla="*/ 0 w 2202"/>
                <a:gd name="T41" fmla="*/ 0 h 282"/>
                <a:gd name="T42" fmla="*/ 0 w 2202"/>
                <a:gd name="T43" fmla="*/ 0 h 282"/>
                <a:gd name="T44" fmla="*/ 0 w 2202"/>
                <a:gd name="T45" fmla="*/ 0 h 282"/>
                <a:gd name="T46" fmla="*/ 0 w 2202"/>
                <a:gd name="T47" fmla="*/ 0 h 282"/>
                <a:gd name="T48" fmla="*/ 0 w 2202"/>
                <a:gd name="T49" fmla="*/ 0 h 282"/>
                <a:gd name="T50" fmla="*/ 0 w 2202"/>
                <a:gd name="T51" fmla="*/ 0 h 282"/>
                <a:gd name="T52" fmla="*/ 0 w 2202"/>
                <a:gd name="T53" fmla="*/ 0 h 282"/>
                <a:gd name="T54" fmla="*/ 0 w 2202"/>
                <a:gd name="T55" fmla="*/ 0 h 282"/>
                <a:gd name="T56" fmla="*/ 0 w 2202"/>
                <a:gd name="T57" fmla="*/ 0 h 282"/>
                <a:gd name="T58" fmla="*/ 0 w 2202"/>
                <a:gd name="T59" fmla="*/ 0 h 282"/>
                <a:gd name="T60" fmla="*/ 0 w 2202"/>
                <a:gd name="T61" fmla="*/ 0 h 282"/>
                <a:gd name="T62" fmla="*/ 0 w 2202"/>
                <a:gd name="T63" fmla="*/ 0 h 282"/>
                <a:gd name="T64" fmla="*/ 0 w 2202"/>
                <a:gd name="T65" fmla="*/ 0 h 282"/>
                <a:gd name="T66" fmla="*/ 0 w 2202"/>
                <a:gd name="T67" fmla="*/ 0 h 282"/>
                <a:gd name="T68" fmla="*/ 0 w 2202"/>
                <a:gd name="T69" fmla="*/ 0 h 282"/>
                <a:gd name="T70" fmla="*/ 0 w 2202"/>
                <a:gd name="T71" fmla="*/ 0 h 282"/>
                <a:gd name="T72" fmla="*/ 0 w 2202"/>
                <a:gd name="T73" fmla="*/ 0 h 282"/>
                <a:gd name="T74" fmla="*/ 0 w 2202"/>
                <a:gd name="T75" fmla="*/ 0 h 282"/>
                <a:gd name="T76" fmla="*/ 0 w 2202"/>
                <a:gd name="T77" fmla="*/ 0 h 282"/>
                <a:gd name="T78" fmla="*/ 0 w 2202"/>
                <a:gd name="T79" fmla="*/ 0 h 282"/>
                <a:gd name="T80" fmla="*/ 0 w 2202"/>
                <a:gd name="T81" fmla="*/ 0 h 282"/>
                <a:gd name="T82" fmla="*/ 0 w 2202"/>
                <a:gd name="T83" fmla="*/ 0 h 282"/>
                <a:gd name="T84" fmla="*/ 0 w 2202"/>
                <a:gd name="T85" fmla="*/ 0 h 282"/>
                <a:gd name="T86" fmla="*/ 0 w 2202"/>
                <a:gd name="T87" fmla="*/ 0 h 282"/>
                <a:gd name="T88" fmla="*/ 0 w 2202"/>
                <a:gd name="T89" fmla="*/ 0 h 282"/>
                <a:gd name="T90" fmla="*/ 0 w 2202"/>
                <a:gd name="T91" fmla="*/ 0 h 2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02"/>
                <a:gd name="T139" fmla="*/ 0 h 282"/>
                <a:gd name="T140" fmla="*/ 2202 w 2202"/>
                <a:gd name="T141" fmla="*/ 282 h 2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02" h="282">
                  <a:moveTo>
                    <a:pt x="2166" y="0"/>
                  </a:moveTo>
                  <a:lnTo>
                    <a:pt x="2178" y="3"/>
                  </a:lnTo>
                  <a:lnTo>
                    <a:pt x="2192" y="2"/>
                  </a:lnTo>
                  <a:lnTo>
                    <a:pt x="2202" y="10"/>
                  </a:lnTo>
                  <a:lnTo>
                    <a:pt x="2113" y="23"/>
                  </a:lnTo>
                  <a:lnTo>
                    <a:pt x="2021" y="29"/>
                  </a:lnTo>
                  <a:lnTo>
                    <a:pt x="1923" y="51"/>
                  </a:lnTo>
                  <a:lnTo>
                    <a:pt x="1719" y="85"/>
                  </a:lnTo>
                  <a:lnTo>
                    <a:pt x="1520" y="121"/>
                  </a:lnTo>
                  <a:lnTo>
                    <a:pt x="1326" y="97"/>
                  </a:lnTo>
                  <a:lnTo>
                    <a:pt x="1219" y="70"/>
                  </a:lnTo>
                  <a:lnTo>
                    <a:pt x="1112" y="48"/>
                  </a:lnTo>
                  <a:lnTo>
                    <a:pt x="1007" y="42"/>
                  </a:lnTo>
                  <a:lnTo>
                    <a:pt x="737" y="48"/>
                  </a:lnTo>
                  <a:lnTo>
                    <a:pt x="479" y="99"/>
                  </a:lnTo>
                  <a:lnTo>
                    <a:pt x="212" y="141"/>
                  </a:lnTo>
                  <a:lnTo>
                    <a:pt x="175" y="167"/>
                  </a:lnTo>
                  <a:lnTo>
                    <a:pt x="135" y="186"/>
                  </a:lnTo>
                  <a:lnTo>
                    <a:pt x="106" y="218"/>
                  </a:lnTo>
                  <a:lnTo>
                    <a:pt x="67" y="240"/>
                  </a:lnTo>
                  <a:lnTo>
                    <a:pt x="32" y="268"/>
                  </a:lnTo>
                  <a:lnTo>
                    <a:pt x="0" y="282"/>
                  </a:lnTo>
                  <a:lnTo>
                    <a:pt x="20" y="252"/>
                  </a:lnTo>
                  <a:lnTo>
                    <a:pt x="61" y="234"/>
                  </a:lnTo>
                  <a:lnTo>
                    <a:pt x="88" y="199"/>
                  </a:lnTo>
                  <a:lnTo>
                    <a:pt x="179" y="146"/>
                  </a:lnTo>
                  <a:lnTo>
                    <a:pt x="279" y="112"/>
                  </a:lnTo>
                  <a:lnTo>
                    <a:pt x="383" y="86"/>
                  </a:lnTo>
                  <a:lnTo>
                    <a:pt x="666" y="39"/>
                  </a:lnTo>
                  <a:lnTo>
                    <a:pt x="950" y="28"/>
                  </a:lnTo>
                  <a:lnTo>
                    <a:pt x="1233" y="50"/>
                  </a:lnTo>
                  <a:lnTo>
                    <a:pt x="1517" y="106"/>
                  </a:lnTo>
                  <a:lnTo>
                    <a:pt x="1734" y="52"/>
                  </a:lnTo>
                  <a:lnTo>
                    <a:pt x="1950" y="24"/>
                  </a:lnTo>
                  <a:lnTo>
                    <a:pt x="216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58" name="Freeform 17"/>
            <p:cNvSpPr>
              <a:spLocks/>
            </p:cNvSpPr>
            <p:nvPr/>
          </p:nvSpPr>
          <p:spPr bwMode="auto">
            <a:xfrm>
              <a:off x="1650" y="2282"/>
              <a:ext cx="42" cy="53"/>
            </a:xfrm>
            <a:custGeom>
              <a:avLst/>
              <a:gdLst>
                <a:gd name="T0" fmla="*/ 0 w 381"/>
                <a:gd name="T1" fmla="*/ 0 h 475"/>
                <a:gd name="T2" fmla="*/ 0 w 381"/>
                <a:gd name="T3" fmla="*/ 0 h 475"/>
                <a:gd name="T4" fmla="*/ 0 w 381"/>
                <a:gd name="T5" fmla="*/ 0 h 475"/>
                <a:gd name="T6" fmla="*/ 0 w 381"/>
                <a:gd name="T7" fmla="*/ 0 h 475"/>
                <a:gd name="T8" fmla="*/ 0 w 381"/>
                <a:gd name="T9" fmla="*/ 0 h 475"/>
                <a:gd name="T10" fmla="*/ 0 w 381"/>
                <a:gd name="T11" fmla="*/ 0 h 475"/>
                <a:gd name="T12" fmla="*/ 0 w 381"/>
                <a:gd name="T13" fmla="*/ 0 h 475"/>
                <a:gd name="T14" fmla="*/ 0 w 381"/>
                <a:gd name="T15" fmla="*/ 0 h 475"/>
                <a:gd name="T16" fmla="*/ 0 w 381"/>
                <a:gd name="T17" fmla="*/ 0 h 475"/>
                <a:gd name="T18" fmla="*/ 0 w 381"/>
                <a:gd name="T19" fmla="*/ 0 h 475"/>
                <a:gd name="T20" fmla="*/ 0 w 381"/>
                <a:gd name="T21" fmla="*/ 0 h 475"/>
                <a:gd name="T22" fmla="*/ 0 w 381"/>
                <a:gd name="T23" fmla="*/ 0 h 475"/>
                <a:gd name="T24" fmla="*/ 0 w 381"/>
                <a:gd name="T25" fmla="*/ 0 h 475"/>
                <a:gd name="T26" fmla="*/ 0 w 381"/>
                <a:gd name="T27" fmla="*/ 0 h 475"/>
                <a:gd name="T28" fmla="*/ 0 w 381"/>
                <a:gd name="T29" fmla="*/ 0 h 475"/>
                <a:gd name="T30" fmla="*/ 0 w 381"/>
                <a:gd name="T31" fmla="*/ 0 h 475"/>
                <a:gd name="T32" fmla="*/ 0 w 381"/>
                <a:gd name="T33" fmla="*/ 0 h 475"/>
                <a:gd name="T34" fmla="*/ 0 w 381"/>
                <a:gd name="T35" fmla="*/ 0 h 475"/>
                <a:gd name="T36" fmla="*/ 0 w 381"/>
                <a:gd name="T37" fmla="*/ 0 h 475"/>
                <a:gd name="T38" fmla="*/ 0 w 381"/>
                <a:gd name="T39" fmla="*/ 0 h 475"/>
                <a:gd name="T40" fmla="*/ 0 w 381"/>
                <a:gd name="T41" fmla="*/ 0 h 475"/>
                <a:gd name="T42" fmla="*/ 0 w 381"/>
                <a:gd name="T43" fmla="*/ 0 h 475"/>
                <a:gd name="T44" fmla="*/ 0 w 381"/>
                <a:gd name="T45" fmla="*/ 0 h 475"/>
                <a:gd name="T46" fmla="*/ 0 w 381"/>
                <a:gd name="T47" fmla="*/ 0 h 475"/>
                <a:gd name="T48" fmla="*/ 0 w 381"/>
                <a:gd name="T49" fmla="*/ 0 h 4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1"/>
                <a:gd name="T76" fmla="*/ 0 h 475"/>
                <a:gd name="T77" fmla="*/ 381 w 381"/>
                <a:gd name="T78" fmla="*/ 475 h 4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1" h="475">
                  <a:moveTo>
                    <a:pt x="11" y="0"/>
                  </a:moveTo>
                  <a:lnTo>
                    <a:pt x="20" y="65"/>
                  </a:lnTo>
                  <a:lnTo>
                    <a:pt x="42" y="129"/>
                  </a:lnTo>
                  <a:lnTo>
                    <a:pt x="84" y="184"/>
                  </a:lnTo>
                  <a:lnTo>
                    <a:pt x="162" y="209"/>
                  </a:lnTo>
                  <a:lnTo>
                    <a:pt x="228" y="250"/>
                  </a:lnTo>
                  <a:lnTo>
                    <a:pt x="298" y="290"/>
                  </a:lnTo>
                  <a:lnTo>
                    <a:pt x="337" y="350"/>
                  </a:lnTo>
                  <a:lnTo>
                    <a:pt x="372" y="409"/>
                  </a:lnTo>
                  <a:lnTo>
                    <a:pt x="381" y="475"/>
                  </a:lnTo>
                  <a:lnTo>
                    <a:pt x="344" y="396"/>
                  </a:lnTo>
                  <a:lnTo>
                    <a:pt x="303" y="325"/>
                  </a:lnTo>
                  <a:lnTo>
                    <a:pt x="238" y="276"/>
                  </a:lnTo>
                  <a:lnTo>
                    <a:pt x="162" y="240"/>
                  </a:lnTo>
                  <a:lnTo>
                    <a:pt x="85" y="209"/>
                  </a:lnTo>
                  <a:lnTo>
                    <a:pt x="30" y="153"/>
                  </a:lnTo>
                  <a:lnTo>
                    <a:pt x="13" y="96"/>
                  </a:lnTo>
                  <a:lnTo>
                    <a:pt x="0" y="4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59" name="Freeform 18"/>
            <p:cNvSpPr>
              <a:spLocks/>
            </p:cNvSpPr>
            <p:nvPr/>
          </p:nvSpPr>
          <p:spPr bwMode="auto">
            <a:xfrm>
              <a:off x="1124" y="2314"/>
              <a:ext cx="19" cy="80"/>
            </a:xfrm>
            <a:custGeom>
              <a:avLst/>
              <a:gdLst>
                <a:gd name="T0" fmla="*/ 0 w 173"/>
                <a:gd name="T1" fmla="*/ 0 h 720"/>
                <a:gd name="T2" fmla="*/ 0 w 173"/>
                <a:gd name="T3" fmla="*/ 0 h 720"/>
                <a:gd name="T4" fmla="*/ 0 w 173"/>
                <a:gd name="T5" fmla="*/ 0 h 720"/>
                <a:gd name="T6" fmla="*/ 0 w 173"/>
                <a:gd name="T7" fmla="*/ 0 h 720"/>
                <a:gd name="T8" fmla="*/ 0 w 173"/>
                <a:gd name="T9" fmla="*/ 0 h 720"/>
                <a:gd name="T10" fmla="*/ 0 w 173"/>
                <a:gd name="T11" fmla="*/ 0 h 720"/>
                <a:gd name="T12" fmla="*/ 0 w 173"/>
                <a:gd name="T13" fmla="*/ 0 h 720"/>
                <a:gd name="T14" fmla="*/ 0 w 173"/>
                <a:gd name="T15" fmla="*/ 0 h 720"/>
                <a:gd name="T16" fmla="*/ 0 w 173"/>
                <a:gd name="T17" fmla="*/ 0 h 720"/>
                <a:gd name="T18" fmla="*/ 0 w 173"/>
                <a:gd name="T19" fmla="*/ 0 h 720"/>
                <a:gd name="T20" fmla="*/ 0 w 173"/>
                <a:gd name="T21" fmla="*/ 0 h 720"/>
                <a:gd name="T22" fmla="*/ 0 w 173"/>
                <a:gd name="T23" fmla="*/ 0 h 720"/>
                <a:gd name="T24" fmla="*/ 0 w 173"/>
                <a:gd name="T25" fmla="*/ 0 h 720"/>
                <a:gd name="T26" fmla="*/ 0 w 173"/>
                <a:gd name="T27" fmla="*/ 0 h 720"/>
                <a:gd name="T28" fmla="*/ 0 w 173"/>
                <a:gd name="T29" fmla="*/ 0 h 720"/>
                <a:gd name="T30" fmla="*/ 0 w 173"/>
                <a:gd name="T31" fmla="*/ 0 h 720"/>
                <a:gd name="T32" fmla="*/ 0 w 173"/>
                <a:gd name="T33" fmla="*/ 0 h 720"/>
                <a:gd name="T34" fmla="*/ 0 w 173"/>
                <a:gd name="T35" fmla="*/ 0 h 720"/>
                <a:gd name="T36" fmla="*/ 0 w 173"/>
                <a:gd name="T37" fmla="*/ 0 h 720"/>
                <a:gd name="T38" fmla="*/ 0 w 173"/>
                <a:gd name="T39" fmla="*/ 0 h 720"/>
                <a:gd name="T40" fmla="*/ 0 w 173"/>
                <a:gd name="T41" fmla="*/ 0 h 720"/>
                <a:gd name="T42" fmla="*/ 0 w 173"/>
                <a:gd name="T43" fmla="*/ 0 h 720"/>
                <a:gd name="T44" fmla="*/ 0 w 173"/>
                <a:gd name="T45" fmla="*/ 0 h 720"/>
                <a:gd name="T46" fmla="*/ 0 w 173"/>
                <a:gd name="T47" fmla="*/ 0 h 720"/>
                <a:gd name="T48" fmla="*/ 0 w 173"/>
                <a:gd name="T49" fmla="*/ 0 h 7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3"/>
                <a:gd name="T76" fmla="*/ 0 h 720"/>
                <a:gd name="T77" fmla="*/ 173 w 173"/>
                <a:gd name="T78" fmla="*/ 720 h 7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3" h="720">
                  <a:moveTo>
                    <a:pt x="124" y="0"/>
                  </a:moveTo>
                  <a:lnTo>
                    <a:pt x="144" y="24"/>
                  </a:lnTo>
                  <a:lnTo>
                    <a:pt x="139" y="64"/>
                  </a:lnTo>
                  <a:lnTo>
                    <a:pt x="142" y="108"/>
                  </a:lnTo>
                  <a:lnTo>
                    <a:pt x="173" y="311"/>
                  </a:lnTo>
                  <a:lnTo>
                    <a:pt x="158" y="510"/>
                  </a:lnTo>
                  <a:lnTo>
                    <a:pt x="89" y="684"/>
                  </a:lnTo>
                  <a:lnTo>
                    <a:pt x="61" y="698"/>
                  </a:lnTo>
                  <a:lnTo>
                    <a:pt x="34" y="708"/>
                  </a:lnTo>
                  <a:lnTo>
                    <a:pt x="9" y="720"/>
                  </a:lnTo>
                  <a:lnTo>
                    <a:pt x="0" y="708"/>
                  </a:lnTo>
                  <a:lnTo>
                    <a:pt x="8" y="694"/>
                  </a:lnTo>
                  <a:lnTo>
                    <a:pt x="21" y="686"/>
                  </a:lnTo>
                  <a:lnTo>
                    <a:pt x="69" y="649"/>
                  </a:lnTo>
                  <a:lnTo>
                    <a:pt x="106" y="606"/>
                  </a:lnTo>
                  <a:lnTo>
                    <a:pt x="124" y="556"/>
                  </a:lnTo>
                  <a:lnTo>
                    <a:pt x="147" y="362"/>
                  </a:lnTo>
                  <a:lnTo>
                    <a:pt x="124" y="174"/>
                  </a:lnTo>
                  <a:lnTo>
                    <a:pt x="1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60" name="Freeform 19"/>
            <p:cNvSpPr>
              <a:spLocks/>
            </p:cNvSpPr>
            <p:nvPr/>
          </p:nvSpPr>
          <p:spPr bwMode="auto">
            <a:xfrm>
              <a:off x="1186" y="2325"/>
              <a:ext cx="284" cy="131"/>
            </a:xfrm>
            <a:custGeom>
              <a:avLst/>
              <a:gdLst>
                <a:gd name="T0" fmla="*/ 0 w 2559"/>
                <a:gd name="T1" fmla="*/ 0 h 1180"/>
                <a:gd name="T2" fmla="*/ 0 w 2559"/>
                <a:gd name="T3" fmla="*/ 0 h 1180"/>
                <a:gd name="T4" fmla="*/ 0 w 2559"/>
                <a:gd name="T5" fmla="*/ 0 h 1180"/>
                <a:gd name="T6" fmla="*/ 0 w 2559"/>
                <a:gd name="T7" fmla="*/ 0 h 1180"/>
                <a:gd name="T8" fmla="*/ 0 w 2559"/>
                <a:gd name="T9" fmla="*/ 0 h 1180"/>
                <a:gd name="T10" fmla="*/ 0 w 2559"/>
                <a:gd name="T11" fmla="*/ 0 h 1180"/>
                <a:gd name="T12" fmla="*/ 0 w 2559"/>
                <a:gd name="T13" fmla="*/ 0 h 1180"/>
                <a:gd name="T14" fmla="*/ 0 w 2559"/>
                <a:gd name="T15" fmla="*/ 0 h 1180"/>
                <a:gd name="T16" fmla="*/ 0 w 2559"/>
                <a:gd name="T17" fmla="*/ 0 h 1180"/>
                <a:gd name="T18" fmla="*/ 0 w 2559"/>
                <a:gd name="T19" fmla="*/ 0 h 1180"/>
                <a:gd name="T20" fmla="*/ 0 w 2559"/>
                <a:gd name="T21" fmla="*/ 0 h 1180"/>
                <a:gd name="T22" fmla="*/ 0 w 2559"/>
                <a:gd name="T23" fmla="*/ 0 h 1180"/>
                <a:gd name="T24" fmla="*/ 0 w 2559"/>
                <a:gd name="T25" fmla="*/ 0 h 1180"/>
                <a:gd name="T26" fmla="*/ 0 w 2559"/>
                <a:gd name="T27" fmla="*/ 0 h 1180"/>
                <a:gd name="T28" fmla="*/ 0 w 2559"/>
                <a:gd name="T29" fmla="*/ 0 h 1180"/>
                <a:gd name="T30" fmla="*/ 0 w 2559"/>
                <a:gd name="T31" fmla="*/ 0 h 1180"/>
                <a:gd name="T32" fmla="*/ 0 w 2559"/>
                <a:gd name="T33" fmla="*/ 0 h 1180"/>
                <a:gd name="T34" fmla="*/ 0 w 2559"/>
                <a:gd name="T35" fmla="*/ 0 h 1180"/>
                <a:gd name="T36" fmla="*/ 0 w 2559"/>
                <a:gd name="T37" fmla="*/ 0 h 1180"/>
                <a:gd name="T38" fmla="*/ 0 w 2559"/>
                <a:gd name="T39" fmla="*/ 0 h 1180"/>
                <a:gd name="T40" fmla="*/ 0 w 2559"/>
                <a:gd name="T41" fmla="*/ 0 h 1180"/>
                <a:gd name="T42" fmla="*/ 0 w 2559"/>
                <a:gd name="T43" fmla="*/ 0 h 1180"/>
                <a:gd name="T44" fmla="*/ 0 w 2559"/>
                <a:gd name="T45" fmla="*/ 0 h 1180"/>
                <a:gd name="T46" fmla="*/ 0 w 2559"/>
                <a:gd name="T47" fmla="*/ 0 h 1180"/>
                <a:gd name="T48" fmla="*/ 0 w 2559"/>
                <a:gd name="T49" fmla="*/ 0 h 1180"/>
                <a:gd name="T50" fmla="*/ 0 w 2559"/>
                <a:gd name="T51" fmla="*/ 0 h 1180"/>
                <a:gd name="T52" fmla="*/ 0 w 2559"/>
                <a:gd name="T53" fmla="*/ 0 h 1180"/>
                <a:gd name="T54" fmla="*/ 0 w 2559"/>
                <a:gd name="T55" fmla="*/ 0 h 1180"/>
                <a:gd name="T56" fmla="*/ 0 w 2559"/>
                <a:gd name="T57" fmla="*/ 0 h 1180"/>
                <a:gd name="T58" fmla="*/ 0 w 2559"/>
                <a:gd name="T59" fmla="*/ 0 h 1180"/>
                <a:gd name="T60" fmla="*/ 0 w 2559"/>
                <a:gd name="T61" fmla="*/ 0 h 1180"/>
                <a:gd name="T62" fmla="*/ 0 w 2559"/>
                <a:gd name="T63" fmla="*/ 0 h 1180"/>
                <a:gd name="T64" fmla="*/ 0 w 2559"/>
                <a:gd name="T65" fmla="*/ 0 h 1180"/>
                <a:gd name="T66" fmla="*/ 0 w 2559"/>
                <a:gd name="T67" fmla="*/ 0 h 1180"/>
                <a:gd name="T68" fmla="*/ 0 w 2559"/>
                <a:gd name="T69" fmla="*/ 0 h 1180"/>
                <a:gd name="T70" fmla="*/ 0 w 2559"/>
                <a:gd name="T71" fmla="*/ 0 h 1180"/>
                <a:gd name="T72" fmla="*/ 0 w 2559"/>
                <a:gd name="T73" fmla="*/ 0 h 1180"/>
                <a:gd name="T74" fmla="*/ 0 w 2559"/>
                <a:gd name="T75" fmla="*/ 0 h 1180"/>
                <a:gd name="T76" fmla="*/ 0 w 2559"/>
                <a:gd name="T77" fmla="*/ 0 h 1180"/>
                <a:gd name="T78" fmla="*/ 0 w 2559"/>
                <a:gd name="T79" fmla="*/ 0 h 1180"/>
                <a:gd name="T80" fmla="*/ 0 w 2559"/>
                <a:gd name="T81" fmla="*/ 0 h 1180"/>
                <a:gd name="T82" fmla="*/ 0 w 2559"/>
                <a:gd name="T83" fmla="*/ 0 h 1180"/>
                <a:gd name="T84" fmla="*/ 0 w 2559"/>
                <a:gd name="T85" fmla="*/ 0 h 1180"/>
                <a:gd name="T86" fmla="*/ 0 w 2559"/>
                <a:gd name="T87" fmla="*/ 0 h 1180"/>
                <a:gd name="T88" fmla="*/ 0 w 2559"/>
                <a:gd name="T89" fmla="*/ 0 h 1180"/>
                <a:gd name="T90" fmla="*/ 0 w 2559"/>
                <a:gd name="T91" fmla="*/ 0 h 1180"/>
                <a:gd name="T92" fmla="*/ 0 w 2559"/>
                <a:gd name="T93" fmla="*/ 0 h 1180"/>
                <a:gd name="T94" fmla="*/ 0 w 2559"/>
                <a:gd name="T95" fmla="*/ 0 h 1180"/>
                <a:gd name="T96" fmla="*/ 0 w 2559"/>
                <a:gd name="T97" fmla="*/ 0 h 1180"/>
                <a:gd name="T98" fmla="*/ 0 w 2559"/>
                <a:gd name="T99" fmla="*/ 0 h 1180"/>
                <a:gd name="T100" fmla="*/ 0 w 2559"/>
                <a:gd name="T101" fmla="*/ 0 h 11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59"/>
                <a:gd name="T154" fmla="*/ 0 h 1180"/>
                <a:gd name="T155" fmla="*/ 2559 w 2559"/>
                <a:gd name="T156" fmla="*/ 1180 h 11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59" h="1180">
                  <a:moveTo>
                    <a:pt x="1064" y="0"/>
                  </a:moveTo>
                  <a:lnTo>
                    <a:pt x="1153" y="15"/>
                  </a:lnTo>
                  <a:lnTo>
                    <a:pt x="1244" y="25"/>
                  </a:lnTo>
                  <a:lnTo>
                    <a:pt x="1337" y="27"/>
                  </a:lnTo>
                  <a:lnTo>
                    <a:pt x="1412" y="69"/>
                  </a:lnTo>
                  <a:lnTo>
                    <a:pt x="1496" y="93"/>
                  </a:lnTo>
                  <a:lnTo>
                    <a:pt x="1565" y="131"/>
                  </a:lnTo>
                  <a:lnTo>
                    <a:pt x="1683" y="100"/>
                  </a:lnTo>
                  <a:lnTo>
                    <a:pt x="1805" y="83"/>
                  </a:lnTo>
                  <a:lnTo>
                    <a:pt x="1918" y="87"/>
                  </a:lnTo>
                  <a:lnTo>
                    <a:pt x="1997" y="99"/>
                  </a:lnTo>
                  <a:lnTo>
                    <a:pt x="2074" y="96"/>
                  </a:lnTo>
                  <a:lnTo>
                    <a:pt x="2138" y="119"/>
                  </a:lnTo>
                  <a:lnTo>
                    <a:pt x="2177" y="200"/>
                  </a:lnTo>
                  <a:lnTo>
                    <a:pt x="2219" y="278"/>
                  </a:lnTo>
                  <a:lnTo>
                    <a:pt x="2285" y="330"/>
                  </a:lnTo>
                  <a:lnTo>
                    <a:pt x="2339" y="394"/>
                  </a:lnTo>
                  <a:lnTo>
                    <a:pt x="2390" y="453"/>
                  </a:lnTo>
                  <a:lnTo>
                    <a:pt x="2407" y="532"/>
                  </a:lnTo>
                  <a:lnTo>
                    <a:pt x="2412" y="589"/>
                  </a:lnTo>
                  <a:lnTo>
                    <a:pt x="2450" y="626"/>
                  </a:lnTo>
                  <a:lnTo>
                    <a:pt x="2476" y="674"/>
                  </a:lnTo>
                  <a:lnTo>
                    <a:pt x="2512" y="713"/>
                  </a:lnTo>
                  <a:lnTo>
                    <a:pt x="2534" y="754"/>
                  </a:lnTo>
                  <a:lnTo>
                    <a:pt x="2559" y="788"/>
                  </a:lnTo>
                  <a:lnTo>
                    <a:pt x="2558" y="804"/>
                  </a:lnTo>
                  <a:lnTo>
                    <a:pt x="2553" y="813"/>
                  </a:lnTo>
                  <a:lnTo>
                    <a:pt x="2547" y="817"/>
                  </a:lnTo>
                  <a:lnTo>
                    <a:pt x="2486" y="802"/>
                  </a:lnTo>
                  <a:lnTo>
                    <a:pt x="2419" y="812"/>
                  </a:lnTo>
                  <a:lnTo>
                    <a:pt x="2350" y="795"/>
                  </a:lnTo>
                  <a:lnTo>
                    <a:pt x="2281" y="759"/>
                  </a:lnTo>
                  <a:lnTo>
                    <a:pt x="2215" y="726"/>
                  </a:lnTo>
                  <a:lnTo>
                    <a:pt x="2163" y="674"/>
                  </a:lnTo>
                  <a:lnTo>
                    <a:pt x="2144" y="640"/>
                  </a:lnTo>
                  <a:lnTo>
                    <a:pt x="2115" y="626"/>
                  </a:lnTo>
                  <a:lnTo>
                    <a:pt x="2087" y="605"/>
                  </a:lnTo>
                  <a:lnTo>
                    <a:pt x="2042" y="584"/>
                  </a:lnTo>
                  <a:lnTo>
                    <a:pt x="1998" y="571"/>
                  </a:lnTo>
                  <a:lnTo>
                    <a:pt x="1954" y="589"/>
                  </a:lnTo>
                  <a:lnTo>
                    <a:pt x="1936" y="627"/>
                  </a:lnTo>
                  <a:lnTo>
                    <a:pt x="1939" y="667"/>
                  </a:lnTo>
                  <a:lnTo>
                    <a:pt x="1949" y="698"/>
                  </a:lnTo>
                  <a:lnTo>
                    <a:pt x="2030" y="746"/>
                  </a:lnTo>
                  <a:lnTo>
                    <a:pt x="2096" y="798"/>
                  </a:lnTo>
                  <a:lnTo>
                    <a:pt x="2160" y="859"/>
                  </a:lnTo>
                  <a:lnTo>
                    <a:pt x="2159" y="873"/>
                  </a:lnTo>
                  <a:lnTo>
                    <a:pt x="2155" y="885"/>
                  </a:lnTo>
                  <a:lnTo>
                    <a:pt x="2151" y="895"/>
                  </a:lnTo>
                  <a:lnTo>
                    <a:pt x="2045" y="810"/>
                  </a:lnTo>
                  <a:lnTo>
                    <a:pt x="1934" y="736"/>
                  </a:lnTo>
                  <a:lnTo>
                    <a:pt x="1794" y="689"/>
                  </a:lnTo>
                  <a:lnTo>
                    <a:pt x="1719" y="676"/>
                  </a:lnTo>
                  <a:lnTo>
                    <a:pt x="1655" y="647"/>
                  </a:lnTo>
                  <a:lnTo>
                    <a:pt x="1586" y="625"/>
                  </a:lnTo>
                  <a:lnTo>
                    <a:pt x="1561" y="630"/>
                  </a:lnTo>
                  <a:lnTo>
                    <a:pt x="1538" y="637"/>
                  </a:lnTo>
                  <a:lnTo>
                    <a:pt x="1522" y="650"/>
                  </a:lnTo>
                  <a:lnTo>
                    <a:pt x="1595" y="698"/>
                  </a:lnTo>
                  <a:lnTo>
                    <a:pt x="1696" y="725"/>
                  </a:lnTo>
                  <a:lnTo>
                    <a:pt x="1771" y="772"/>
                  </a:lnTo>
                  <a:lnTo>
                    <a:pt x="1862" y="815"/>
                  </a:lnTo>
                  <a:lnTo>
                    <a:pt x="1939" y="875"/>
                  </a:lnTo>
                  <a:lnTo>
                    <a:pt x="1996" y="953"/>
                  </a:lnTo>
                  <a:lnTo>
                    <a:pt x="1995" y="973"/>
                  </a:lnTo>
                  <a:lnTo>
                    <a:pt x="1993" y="994"/>
                  </a:lnTo>
                  <a:lnTo>
                    <a:pt x="1986" y="998"/>
                  </a:lnTo>
                  <a:lnTo>
                    <a:pt x="1933" y="968"/>
                  </a:lnTo>
                  <a:lnTo>
                    <a:pt x="1892" y="919"/>
                  </a:lnTo>
                  <a:lnTo>
                    <a:pt x="1840" y="894"/>
                  </a:lnTo>
                  <a:lnTo>
                    <a:pt x="1701" y="1010"/>
                  </a:lnTo>
                  <a:lnTo>
                    <a:pt x="1544" y="1105"/>
                  </a:lnTo>
                  <a:lnTo>
                    <a:pt x="1345" y="1168"/>
                  </a:lnTo>
                  <a:lnTo>
                    <a:pt x="1134" y="1180"/>
                  </a:lnTo>
                  <a:lnTo>
                    <a:pt x="930" y="1155"/>
                  </a:lnTo>
                  <a:lnTo>
                    <a:pt x="725" y="1115"/>
                  </a:lnTo>
                  <a:lnTo>
                    <a:pt x="634" y="1130"/>
                  </a:lnTo>
                  <a:lnTo>
                    <a:pt x="548" y="1142"/>
                  </a:lnTo>
                  <a:lnTo>
                    <a:pt x="463" y="1138"/>
                  </a:lnTo>
                  <a:lnTo>
                    <a:pt x="448" y="1138"/>
                  </a:lnTo>
                  <a:lnTo>
                    <a:pt x="435" y="1138"/>
                  </a:lnTo>
                  <a:lnTo>
                    <a:pt x="430" y="1138"/>
                  </a:lnTo>
                  <a:lnTo>
                    <a:pt x="420" y="1103"/>
                  </a:lnTo>
                  <a:lnTo>
                    <a:pt x="419" y="1063"/>
                  </a:lnTo>
                  <a:lnTo>
                    <a:pt x="430" y="1028"/>
                  </a:lnTo>
                  <a:lnTo>
                    <a:pt x="524" y="991"/>
                  </a:lnTo>
                  <a:lnTo>
                    <a:pt x="603" y="946"/>
                  </a:lnTo>
                  <a:lnTo>
                    <a:pt x="673" y="899"/>
                  </a:lnTo>
                  <a:lnTo>
                    <a:pt x="738" y="850"/>
                  </a:lnTo>
                  <a:lnTo>
                    <a:pt x="794" y="802"/>
                  </a:lnTo>
                  <a:lnTo>
                    <a:pt x="865" y="763"/>
                  </a:lnTo>
                  <a:lnTo>
                    <a:pt x="954" y="702"/>
                  </a:lnTo>
                  <a:lnTo>
                    <a:pt x="1068" y="669"/>
                  </a:lnTo>
                  <a:lnTo>
                    <a:pt x="1164" y="632"/>
                  </a:lnTo>
                  <a:lnTo>
                    <a:pt x="1129" y="622"/>
                  </a:lnTo>
                  <a:lnTo>
                    <a:pt x="1089" y="623"/>
                  </a:lnTo>
                  <a:lnTo>
                    <a:pt x="1058" y="632"/>
                  </a:lnTo>
                  <a:lnTo>
                    <a:pt x="1044" y="658"/>
                  </a:lnTo>
                  <a:lnTo>
                    <a:pt x="1020" y="663"/>
                  </a:lnTo>
                  <a:lnTo>
                    <a:pt x="998" y="659"/>
                  </a:lnTo>
                  <a:lnTo>
                    <a:pt x="981" y="639"/>
                  </a:lnTo>
                  <a:lnTo>
                    <a:pt x="959" y="633"/>
                  </a:lnTo>
                  <a:lnTo>
                    <a:pt x="933" y="639"/>
                  </a:lnTo>
                  <a:lnTo>
                    <a:pt x="827" y="682"/>
                  </a:lnTo>
                  <a:lnTo>
                    <a:pt x="709" y="707"/>
                  </a:lnTo>
                  <a:lnTo>
                    <a:pt x="616" y="765"/>
                  </a:lnTo>
                  <a:lnTo>
                    <a:pt x="507" y="800"/>
                  </a:lnTo>
                  <a:lnTo>
                    <a:pt x="429" y="861"/>
                  </a:lnTo>
                  <a:lnTo>
                    <a:pt x="359" y="943"/>
                  </a:lnTo>
                  <a:lnTo>
                    <a:pt x="361" y="919"/>
                  </a:lnTo>
                  <a:lnTo>
                    <a:pt x="372" y="896"/>
                  </a:lnTo>
                  <a:lnTo>
                    <a:pt x="373" y="875"/>
                  </a:lnTo>
                  <a:lnTo>
                    <a:pt x="350" y="869"/>
                  </a:lnTo>
                  <a:lnTo>
                    <a:pt x="328" y="870"/>
                  </a:lnTo>
                  <a:lnTo>
                    <a:pt x="311" y="861"/>
                  </a:lnTo>
                  <a:lnTo>
                    <a:pt x="359" y="802"/>
                  </a:lnTo>
                  <a:lnTo>
                    <a:pt x="433" y="776"/>
                  </a:lnTo>
                  <a:lnTo>
                    <a:pt x="497" y="737"/>
                  </a:lnTo>
                  <a:lnTo>
                    <a:pt x="536" y="719"/>
                  </a:lnTo>
                  <a:lnTo>
                    <a:pt x="581" y="711"/>
                  </a:lnTo>
                  <a:lnTo>
                    <a:pt x="613" y="685"/>
                  </a:lnTo>
                  <a:lnTo>
                    <a:pt x="538" y="675"/>
                  </a:lnTo>
                  <a:lnTo>
                    <a:pt x="464" y="654"/>
                  </a:lnTo>
                  <a:lnTo>
                    <a:pt x="394" y="639"/>
                  </a:lnTo>
                  <a:lnTo>
                    <a:pt x="342" y="685"/>
                  </a:lnTo>
                  <a:lnTo>
                    <a:pt x="290" y="731"/>
                  </a:lnTo>
                  <a:lnTo>
                    <a:pt x="247" y="780"/>
                  </a:lnTo>
                  <a:lnTo>
                    <a:pt x="185" y="754"/>
                  </a:lnTo>
                  <a:lnTo>
                    <a:pt x="134" y="710"/>
                  </a:lnTo>
                  <a:lnTo>
                    <a:pt x="84" y="676"/>
                  </a:lnTo>
                  <a:lnTo>
                    <a:pt x="64" y="639"/>
                  </a:lnTo>
                  <a:lnTo>
                    <a:pt x="44" y="610"/>
                  </a:lnTo>
                  <a:lnTo>
                    <a:pt x="32" y="584"/>
                  </a:lnTo>
                  <a:lnTo>
                    <a:pt x="16" y="556"/>
                  </a:lnTo>
                  <a:lnTo>
                    <a:pt x="4" y="532"/>
                  </a:lnTo>
                  <a:lnTo>
                    <a:pt x="0" y="509"/>
                  </a:lnTo>
                  <a:lnTo>
                    <a:pt x="82" y="461"/>
                  </a:lnTo>
                  <a:lnTo>
                    <a:pt x="149" y="401"/>
                  </a:lnTo>
                  <a:lnTo>
                    <a:pt x="234" y="366"/>
                  </a:lnTo>
                  <a:lnTo>
                    <a:pt x="259" y="308"/>
                  </a:lnTo>
                  <a:lnTo>
                    <a:pt x="281" y="244"/>
                  </a:lnTo>
                  <a:lnTo>
                    <a:pt x="320" y="202"/>
                  </a:lnTo>
                  <a:lnTo>
                    <a:pt x="430" y="198"/>
                  </a:lnTo>
                  <a:lnTo>
                    <a:pt x="533" y="214"/>
                  </a:lnTo>
                  <a:lnTo>
                    <a:pt x="616" y="177"/>
                  </a:lnTo>
                  <a:lnTo>
                    <a:pt x="637" y="147"/>
                  </a:lnTo>
                  <a:lnTo>
                    <a:pt x="649" y="116"/>
                  </a:lnTo>
                  <a:lnTo>
                    <a:pt x="673" y="96"/>
                  </a:lnTo>
                  <a:lnTo>
                    <a:pt x="793" y="88"/>
                  </a:lnTo>
                  <a:lnTo>
                    <a:pt x="907" y="89"/>
                  </a:lnTo>
                  <a:lnTo>
                    <a:pt x="1014" y="52"/>
                  </a:lnTo>
                  <a:lnTo>
                    <a:pt x="1025" y="31"/>
                  </a:lnTo>
                  <a:lnTo>
                    <a:pt x="1040" y="13"/>
                  </a:lnTo>
                  <a:lnTo>
                    <a:pt x="10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61" name="Freeform 20"/>
            <p:cNvSpPr>
              <a:spLocks/>
            </p:cNvSpPr>
            <p:nvPr/>
          </p:nvSpPr>
          <p:spPr bwMode="auto">
            <a:xfrm>
              <a:off x="1674" y="2328"/>
              <a:ext cx="27" cy="48"/>
            </a:xfrm>
            <a:custGeom>
              <a:avLst/>
              <a:gdLst>
                <a:gd name="T0" fmla="*/ 0 w 241"/>
                <a:gd name="T1" fmla="*/ 0 h 429"/>
                <a:gd name="T2" fmla="*/ 0 w 241"/>
                <a:gd name="T3" fmla="*/ 0 h 429"/>
                <a:gd name="T4" fmla="*/ 0 w 241"/>
                <a:gd name="T5" fmla="*/ 0 h 429"/>
                <a:gd name="T6" fmla="*/ 0 w 241"/>
                <a:gd name="T7" fmla="*/ 0 h 429"/>
                <a:gd name="T8" fmla="*/ 0 w 241"/>
                <a:gd name="T9" fmla="*/ 0 h 429"/>
                <a:gd name="T10" fmla="*/ 0 w 241"/>
                <a:gd name="T11" fmla="*/ 0 h 429"/>
                <a:gd name="T12" fmla="*/ 0 w 241"/>
                <a:gd name="T13" fmla="*/ 0 h 429"/>
                <a:gd name="T14" fmla="*/ 0 w 241"/>
                <a:gd name="T15" fmla="*/ 0 h 429"/>
                <a:gd name="T16" fmla="*/ 0 w 241"/>
                <a:gd name="T17" fmla="*/ 0 h 429"/>
                <a:gd name="T18" fmla="*/ 0 w 241"/>
                <a:gd name="T19" fmla="*/ 0 h 429"/>
                <a:gd name="T20" fmla="*/ 0 w 241"/>
                <a:gd name="T21" fmla="*/ 0 h 429"/>
                <a:gd name="T22" fmla="*/ 0 w 241"/>
                <a:gd name="T23" fmla="*/ 0 h 429"/>
                <a:gd name="T24" fmla="*/ 0 w 241"/>
                <a:gd name="T25" fmla="*/ 0 h 429"/>
                <a:gd name="T26" fmla="*/ 0 w 241"/>
                <a:gd name="T27" fmla="*/ 0 h 429"/>
                <a:gd name="T28" fmla="*/ 0 w 241"/>
                <a:gd name="T29" fmla="*/ 0 h 429"/>
                <a:gd name="T30" fmla="*/ 0 w 241"/>
                <a:gd name="T31" fmla="*/ 0 h 429"/>
                <a:gd name="T32" fmla="*/ 0 w 241"/>
                <a:gd name="T33" fmla="*/ 0 h 429"/>
                <a:gd name="T34" fmla="*/ 0 w 241"/>
                <a:gd name="T35" fmla="*/ 0 h 429"/>
                <a:gd name="T36" fmla="*/ 0 w 241"/>
                <a:gd name="T37" fmla="*/ 0 h 429"/>
                <a:gd name="T38" fmla="*/ 0 w 241"/>
                <a:gd name="T39" fmla="*/ 0 h 429"/>
                <a:gd name="T40" fmla="*/ 0 w 241"/>
                <a:gd name="T41" fmla="*/ 0 h 4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1"/>
                <a:gd name="T64" fmla="*/ 0 h 429"/>
                <a:gd name="T65" fmla="*/ 241 w 241"/>
                <a:gd name="T66" fmla="*/ 429 h 4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1" h="429">
                  <a:moveTo>
                    <a:pt x="0" y="0"/>
                  </a:moveTo>
                  <a:lnTo>
                    <a:pt x="35" y="90"/>
                  </a:lnTo>
                  <a:lnTo>
                    <a:pt x="78" y="175"/>
                  </a:lnTo>
                  <a:lnTo>
                    <a:pt x="139" y="241"/>
                  </a:lnTo>
                  <a:lnTo>
                    <a:pt x="192" y="274"/>
                  </a:lnTo>
                  <a:lnTo>
                    <a:pt x="223" y="326"/>
                  </a:lnTo>
                  <a:lnTo>
                    <a:pt x="241" y="387"/>
                  </a:lnTo>
                  <a:lnTo>
                    <a:pt x="241" y="408"/>
                  </a:lnTo>
                  <a:lnTo>
                    <a:pt x="241" y="421"/>
                  </a:lnTo>
                  <a:lnTo>
                    <a:pt x="241" y="429"/>
                  </a:lnTo>
                  <a:lnTo>
                    <a:pt x="196" y="325"/>
                  </a:lnTo>
                  <a:lnTo>
                    <a:pt x="126" y="252"/>
                  </a:lnTo>
                  <a:lnTo>
                    <a:pt x="55" y="173"/>
                  </a:lnTo>
                  <a:lnTo>
                    <a:pt x="26" y="117"/>
                  </a:lnTo>
                  <a:lnTo>
                    <a:pt x="1" y="5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62" name="Freeform 21"/>
            <p:cNvSpPr>
              <a:spLocks/>
            </p:cNvSpPr>
            <p:nvPr/>
          </p:nvSpPr>
          <p:spPr bwMode="auto">
            <a:xfrm>
              <a:off x="1193" y="2333"/>
              <a:ext cx="263" cy="70"/>
            </a:xfrm>
            <a:custGeom>
              <a:avLst/>
              <a:gdLst>
                <a:gd name="T0" fmla="*/ 0 w 2372"/>
                <a:gd name="T1" fmla="*/ 0 h 635"/>
                <a:gd name="T2" fmla="*/ 0 w 2372"/>
                <a:gd name="T3" fmla="*/ 0 h 635"/>
                <a:gd name="T4" fmla="*/ 0 w 2372"/>
                <a:gd name="T5" fmla="*/ 0 h 635"/>
                <a:gd name="T6" fmla="*/ 0 w 2372"/>
                <a:gd name="T7" fmla="*/ 0 h 635"/>
                <a:gd name="T8" fmla="*/ 0 w 2372"/>
                <a:gd name="T9" fmla="*/ 0 h 635"/>
                <a:gd name="T10" fmla="*/ 0 w 2372"/>
                <a:gd name="T11" fmla="*/ 0 h 635"/>
                <a:gd name="T12" fmla="*/ 0 w 2372"/>
                <a:gd name="T13" fmla="*/ 0 h 635"/>
                <a:gd name="T14" fmla="*/ 0 w 2372"/>
                <a:gd name="T15" fmla="*/ 0 h 635"/>
                <a:gd name="T16" fmla="*/ 0 w 2372"/>
                <a:gd name="T17" fmla="*/ 0 h 635"/>
                <a:gd name="T18" fmla="*/ 0 w 2372"/>
                <a:gd name="T19" fmla="*/ 0 h 635"/>
                <a:gd name="T20" fmla="*/ 0 w 2372"/>
                <a:gd name="T21" fmla="*/ 0 h 635"/>
                <a:gd name="T22" fmla="*/ 0 w 2372"/>
                <a:gd name="T23" fmla="*/ 0 h 635"/>
                <a:gd name="T24" fmla="*/ 0 w 2372"/>
                <a:gd name="T25" fmla="*/ 0 h 635"/>
                <a:gd name="T26" fmla="*/ 0 w 2372"/>
                <a:gd name="T27" fmla="*/ 0 h 635"/>
                <a:gd name="T28" fmla="*/ 0 w 2372"/>
                <a:gd name="T29" fmla="*/ 0 h 635"/>
                <a:gd name="T30" fmla="*/ 0 w 2372"/>
                <a:gd name="T31" fmla="*/ 0 h 635"/>
                <a:gd name="T32" fmla="*/ 0 w 2372"/>
                <a:gd name="T33" fmla="*/ 0 h 635"/>
                <a:gd name="T34" fmla="*/ 0 w 2372"/>
                <a:gd name="T35" fmla="*/ 0 h 635"/>
                <a:gd name="T36" fmla="*/ 0 w 2372"/>
                <a:gd name="T37" fmla="*/ 0 h 635"/>
                <a:gd name="T38" fmla="*/ 0 w 2372"/>
                <a:gd name="T39" fmla="*/ 0 h 635"/>
                <a:gd name="T40" fmla="*/ 0 w 2372"/>
                <a:gd name="T41" fmla="*/ 0 h 635"/>
                <a:gd name="T42" fmla="*/ 0 w 2372"/>
                <a:gd name="T43" fmla="*/ 0 h 635"/>
                <a:gd name="T44" fmla="*/ 0 w 2372"/>
                <a:gd name="T45" fmla="*/ 0 h 635"/>
                <a:gd name="T46" fmla="*/ 0 w 2372"/>
                <a:gd name="T47" fmla="*/ 0 h 635"/>
                <a:gd name="T48" fmla="*/ 0 w 2372"/>
                <a:gd name="T49" fmla="*/ 0 h 635"/>
                <a:gd name="T50" fmla="*/ 0 w 2372"/>
                <a:gd name="T51" fmla="*/ 0 h 635"/>
                <a:gd name="T52" fmla="*/ 0 w 2372"/>
                <a:gd name="T53" fmla="*/ 0 h 635"/>
                <a:gd name="T54" fmla="*/ 0 w 2372"/>
                <a:gd name="T55" fmla="*/ 0 h 635"/>
                <a:gd name="T56" fmla="*/ 0 w 2372"/>
                <a:gd name="T57" fmla="*/ 0 h 635"/>
                <a:gd name="T58" fmla="*/ 0 w 2372"/>
                <a:gd name="T59" fmla="*/ 0 h 635"/>
                <a:gd name="T60" fmla="*/ 0 w 2372"/>
                <a:gd name="T61" fmla="*/ 0 h 635"/>
                <a:gd name="T62" fmla="*/ 0 w 2372"/>
                <a:gd name="T63" fmla="*/ 0 h 635"/>
                <a:gd name="T64" fmla="*/ 0 w 2372"/>
                <a:gd name="T65" fmla="*/ 0 h 635"/>
                <a:gd name="T66" fmla="*/ 0 w 2372"/>
                <a:gd name="T67" fmla="*/ 0 h 635"/>
                <a:gd name="T68" fmla="*/ 0 w 2372"/>
                <a:gd name="T69" fmla="*/ 0 h 635"/>
                <a:gd name="T70" fmla="*/ 0 w 2372"/>
                <a:gd name="T71" fmla="*/ 0 h 635"/>
                <a:gd name="T72" fmla="*/ 0 w 2372"/>
                <a:gd name="T73" fmla="*/ 0 h 635"/>
                <a:gd name="T74" fmla="*/ 0 w 2372"/>
                <a:gd name="T75" fmla="*/ 0 h 635"/>
                <a:gd name="T76" fmla="*/ 0 w 2372"/>
                <a:gd name="T77" fmla="*/ 0 h 635"/>
                <a:gd name="T78" fmla="*/ 0 w 2372"/>
                <a:gd name="T79" fmla="*/ 0 h 635"/>
                <a:gd name="T80" fmla="*/ 0 w 2372"/>
                <a:gd name="T81" fmla="*/ 0 h 635"/>
                <a:gd name="T82" fmla="*/ 0 w 2372"/>
                <a:gd name="T83" fmla="*/ 0 h 635"/>
                <a:gd name="T84" fmla="*/ 0 w 2372"/>
                <a:gd name="T85" fmla="*/ 0 h 635"/>
                <a:gd name="T86" fmla="*/ 0 w 2372"/>
                <a:gd name="T87" fmla="*/ 0 h 635"/>
                <a:gd name="T88" fmla="*/ 0 w 2372"/>
                <a:gd name="T89" fmla="*/ 0 h 635"/>
                <a:gd name="T90" fmla="*/ 0 w 2372"/>
                <a:gd name="T91" fmla="*/ 0 h 635"/>
                <a:gd name="T92" fmla="*/ 0 w 2372"/>
                <a:gd name="T93" fmla="*/ 0 h 635"/>
                <a:gd name="T94" fmla="*/ 0 w 2372"/>
                <a:gd name="T95" fmla="*/ 0 h 635"/>
                <a:gd name="T96" fmla="*/ 0 w 2372"/>
                <a:gd name="T97" fmla="*/ 0 h 635"/>
                <a:gd name="T98" fmla="*/ 0 w 2372"/>
                <a:gd name="T99" fmla="*/ 0 h 635"/>
                <a:gd name="T100" fmla="*/ 0 w 2372"/>
                <a:gd name="T101" fmla="*/ 0 h 635"/>
                <a:gd name="T102" fmla="*/ 0 w 2372"/>
                <a:gd name="T103" fmla="*/ 0 h 635"/>
                <a:gd name="T104" fmla="*/ 0 w 2372"/>
                <a:gd name="T105" fmla="*/ 0 h 635"/>
                <a:gd name="T106" fmla="*/ 0 w 2372"/>
                <a:gd name="T107" fmla="*/ 0 h 635"/>
                <a:gd name="T108" fmla="*/ 0 w 2372"/>
                <a:gd name="T109" fmla="*/ 0 h 635"/>
                <a:gd name="T110" fmla="*/ 0 w 2372"/>
                <a:gd name="T111" fmla="*/ 0 h 6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72"/>
                <a:gd name="T169" fmla="*/ 0 h 635"/>
                <a:gd name="T170" fmla="*/ 2372 w 2372"/>
                <a:gd name="T171" fmla="*/ 635 h 63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72" h="635">
                  <a:moveTo>
                    <a:pt x="1005" y="0"/>
                  </a:moveTo>
                  <a:lnTo>
                    <a:pt x="1127" y="5"/>
                  </a:lnTo>
                  <a:lnTo>
                    <a:pt x="1251" y="13"/>
                  </a:lnTo>
                  <a:lnTo>
                    <a:pt x="1365" y="43"/>
                  </a:lnTo>
                  <a:lnTo>
                    <a:pt x="1437" y="88"/>
                  </a:lnTo>
                  <a:lnTo>
                    <a:pt x="1517" y="106"/>
                  </a:lnTo>
                  <a:lnTo>
                    <a:pt x="1603" y="99"/>
                  </a:lnTo>
                  <a:lnTo>
                    <a:pt x="1703" y="69"/>
                  </a:lnTo>
                  <a:lnTo>
                    <a:pt x="1798" y="54"/>
                  </a:lnTo>
                  <a:lnTo>
                    <a:pt x="1886" y="85"/>
                  </a:lnTo>
                  <a:lnTo>
                    <a:pt x="1940" y="81"/>
                  </a:lnTo>
                  <a:lnTo>
                    <a:pt x="1988" y="66"/>
                  </a:lnTo>
                  <a:lnTo>
                    <a:pt x="2024" y="80"/>
                  </a:lnTo>
                  <a:lnTo>
                    <a:pt x="2067" y="149"/>
                  </a:lnTo>
                  <a:lnTo>
                    <a:pt x="2099" y="216"/>
                  </a:lnTo>
                  <a:lnTo>
                    <a:pt x="2152" y="264"/>
                  </a:lnTo>
                  <a:lnTo>
                    <a:pt x="2200" y="321"/>
                  </a:lnTo>
                  <a:lnTo>
                    <a:pt x="2258" y="364"/>
                  </a:lnTo>
                  <a:lnTo>
                    <a:pt x="2295" y="426"/>
                  </a:lnTo>
                  <a:lnTo>
                    <a:pt x="2295" y="450"/>
                  </a:lnTo>
                  <a:lnTo>
                    <a:pt x="2289" y="470"/>
                  </a:lnTo>
                  <a:lnTo>
                    <a:pt x="2285" y="497"/>
                  </a:lnTo>
                  <a:lnTo>
                    <a:pt x="2224" y="450"/>
                  </a:lnTo>
                  <a:lnTo>
                    <a:pt x="2168" y="405"/>
                  </a:lnTo>
                  <a:lnTo>
                    <a:pt x="2120" y="347"/>
                  </a:lnTo>
                  <a:lnTo>
                    <a:pt x="2105" y="389"/>
                  </a:lnTo>
                  <a:lnTo>
                    <a:pt x="2126" y="427"/>
                  </a:lnTo>
                  <a:lnTo>
                    <a:pt x="2152" y="461"/>
                  </a:lnTo>
                  <a:lnTo>
                    <a:pt x="2205" y="504"/>
                  </a:lnTo>
                  <a:lnTo>
                    <a:pt x="2260" y="538"/>
                  </a:lnTo>
                  <a:lnTo>
                    <a:pt x="2320" y="565"/>
                  </a:lnTo>
                  <a:lnTo>
                    <a:pt x="2345" y="578"/>
                  </a:lnTo>
                  <a:lnTo>
                    <a:pt x="2359" y="600"/>
                  </a:lnTo>
                  <a:lnTo>
                    <a:pt x="2372" y="626"/>
                  </a:lnTo>
                  <a:lnTo>
                    <a:pt x="2306" y="635"/>
                  </a:lnTo>
                  <a:lnTo>
                    <a:pt x="2235" y="621"/>
                  </a:lnTo>
                  <a:lnTo>
                    <a:pt x="2168" y="592"/>
                  </a:lnTo>
                  <a:lnTo>
                    <a:pt x="2153" y="556"/>
                  </a:lnTo>
                  <a:lnTo>
                    <a:pt x="2132" y="526"/>
                  </a:lnTo>
                  <a:lnTo>
                    <a:pt x="2100" y="505"/>
                  </a:lnTo>
                  <a:lnTo>
                    <a:pt x="2030" y="458"/>
                  </a:lnTo>
                  <a:lnTo>
                    <a:pt x="1960" y="412"/>
                  </a:lnTo>
                  <a:lnTo>
                    <a:pt x="1900" y="343"/>
                  </a:lnTo>
                  <a:lnTo>
                    <a:pt x="1833" y="289"/>
                  </a:lnTo>
                  <a:lnTo>
                    <a:pt x="1770" y="230"/>
                  </a:lnTo>
                  <a:lnTo>
                    <a:pt x="1688" y="206"/>
                  </a:lnTo>
                  <a:lnTo>
                    <a:pt x="1556" y="166"/>
                  </a:lnTo>
                  <a:lnTo>
                    <a:pt x="1425" y="118"/>
                  </a:lnTo>
                  <a:lnTo>
                    <a:pt x="1292" y="107"/>
                  </a:lnTo>
                  <a:lnTo>
                    <a:pt x="1267" y="127"/>
                  </a:lnTo>
                  <a:lnTo>
                    <a:pt x="1270" y="151"/>
                  </a:lnTo>
                  <a:lnTo>
                    <a:pt x="1288" y="167"/>
                  </a:lnTo>
                  <a:lnTo>
                    <a:pt x="1329" y="148"/>
                  </a:lnTo>
                  <a:lnTo>
                    <a:pt x="1386" y="164"/>
                  </a:lnTo>
                  <a:lnTo>
                    <a:pt x="1442" y="178"/>
                  </a:lnTo>
                  <a:lnTo>
                    <a:pt x="1529" y="207"/>
                  </a:lnTo>
                  <a:lnTo>
                    <a:pt x="1592" y="256"/>
                  </a:lnTo>
                  <a:lnTo>
                    <a:pt x="1635" y="327"/>
                  </a:lnTo>
                  <a:lnTo>
                    <a:pt x="1574" y="318"/>
                  </a:lnTo>
                  <a:lnTo>
                    <a:pt x="1510" y="309"/>
                  </a:lnTo>
                  <a:lnTo>
                    <a:pt x="1459" y="330"/>
                  </a:lnTo>
                  <a:lnTo>
                    <a:pt x="1535" y="350"/>
                  </a:lnTo>
                  <a:lnTo>
                    <a:pt x="1608" y="376"/>
                  </a:lnTo>
                  <a:lnTo>
                    <a:pt x="1667" y="421"/>
                  </a:lnTo>
                  <a:lnTo>
                    <a:pt x="1677" y="452"/>
                  </a:lnTo>
                  <a:lnTo>
                    <a:pt x="1684" y="482"/>
                  </a:lnTo>
                  <a:lnTo>
                    <a:pt x="1688" y="510"/>
                  </a:lnTo>
                  <a:lnTo>
                    <a:pt x="1626" y="507"/>
                  </a:lnTo>
                  <a:lnTo>
                    <a:pt x="1574" y="482"/>
                  </a:lnTo>
                  <a:lnTo>
                    <a:pt x="1533" y="466"/>
                  </a:lnTo>
                  <a:lnTo>
                    <a:pt x="1506" y="473"/>
                  </a:lnTo>
                  <a:lnTo>
                    <a:pt x="1485" y="478"/>
                  </a:lnTo>
                  <a:lnTo>
                    <a:pt x="1471" y="487"/>
                  </a:lnTo>
                  <a:lnTo>
                    <a:pt x="1482" y="476"/>
                  </a:lnTo>
                  <a:lnTo>
                    <a:pt x="1489" y="454"/>
                  </a:lnTo>
                  <a:lnTo>
                    <a:pt x="1480" y="432"/>
                  </a:lnTo>
                  <a:lnTo>
                    <a:pt x="1437" y="444"/>
                  </a:lnTo>
                  <a:lnTo>
                    <a:pt x="1389" y="442"/>
                  </a:lnTo>
                  <a:lnTo>
                    <a:pt x="1347" y="421"/>
                  </a:lnTo>
                  <a:lnTo>
                    <a:pt x="1302" y="366"/>
                  </a:lnTo>
                  <a:lnTo>
                    <a:pt x="1263" y="322"/>
                  </a:lnTo>
                  <a:lnTo>
                    <a:pt x="1203" y="295"/>
                  </a:lnTo>
                  <a:lnTo>
                    <a:pt x="1175" y="295"/>
                  </a:lnTo>
                  <a:lnTo>
                    <a:pt x="1157" y="299"/>
                  </a:lnTo>
                  <a:lnTo>
                    <a:pt x="1145" y="308"/>
                  </a:lnTo>
                  <a:lnTo>
                    <a:pt x="1183" y="337"/>
                  </a:lnTo>
                  <a:lnTo>
                    <a:pt x="1231" y="355"/>
                  </a:lnTo>
                  <a:lnTo>
                    <a:pt x="1258" y="398"/>
                  </a:lnTo>
                  <a:lnTo>
                    <a:pt x="1288" y="429"/>
                  </a:lnTo>
                  <a:lnTo>
                    <a:pt x="1312" y="456"/>
                  </a:lnTo>
                  <a:lnTo>
                    <a:pt x="1337" y="485"/>
                  </a:lnTo>
                  <a:lnTo>
                    <a:pt x="1221" y="463"/>
                  </a:lnTo>
                  <a:lnTo>
                    <a:pt x="1098" y="422"/>
                  </a:lnTo>
                  <a:lnTo>
                    <a:pt x="962" y="405"/>
                  </a:lnTo>
                  <a:lnTo>
                    <a:pt x="947" y="378"/>
                  </a:lnTo>
                  <a:lnTo>
                    <a:pt x="932" y="350"/>
                  </a:lnTo>
                  <a:lnTo>
                    <a:pt x="901" y="338"/>
                  </a:lnTo>
                  <a:lnTo>
                    <a:pt x="774" y="325"/>
                  </a:lnTo>
                  <a:lnTo>
                    <a:pt x="656" y="325"/>
                  </a:lnTo>
                  <a:lnTo>
                    <a:pt x="558" y="283"/>
                  </a:lnTo>
                  <a:lnTo>
                    <a:pt x="517" y="248"/>
                  </a:lnTo>
                  <a:lnTo>
                    <a:pt x="464" y="236"/>
                  </a:lnTo>
                  <a:lnTo>
                    <a:pt x="418" y="240"/>
                  </a:lnTo>
                  <a:lnTo>
                    <a:pt x="370" y="252"/>
                  </a:lnTo>
                  <a:lnTo>
                    <a:pt x="335" y="265"/>
                  </a:lnTo>
                  <a:lnTo>
                    <a:pt x="319" y="295"/>
                  </a:lnTo>
                  <a:lnTo>
                    <a:pt x="317" y="309"/>
                  </a:lnTo>
                  <a:lnTo>
                    <a:pt x="318" y="321"/>
                  </a:lnTo>
                  <a:lnTo>
                    <a:pt x="319" y="327"/>
                  </a:lnTo>
                  <a:lnTo>
                    <a:pt x="479" y="310"/>
                  </a:lnTo>
                  <a:lnTo>
                    <a:pt x="634" y="360"/>
                  </a:lnTo>
                  <a:lnTo>
                    <a:pt x="795" y="378"/>
                  </a:lnTo>
                  <a:lnTo>
                    <a:pt x="828" y="393"/>
                  </a:lnTo>
                  <a:lnTo>
                    <a:pt x="860" y="404"/>
                  </a:lnTo>
                  <a:lnTo>
                    <a:pt x="879" y="421"/>
                  </a:lnTo>
                  <a:lnTo>
                    <a:pt x="875" y="440"/>
                  </a:lnTo>
                  <a:lnTo>
                    <a:pt x="876" y="456"/>
                  </a:lnTo>
                  <a:lnTo>
                    <a:pt x="874" y="474"/>
                  </a:lnTo>
                  <a:lnTo>
                    <a:pt x="819" y="462"/>
                  </a:lnTo>
                  <a:lnTo>
                    <a:pt x="764" y="437"/>
                  </a:lnTo>
                  <a:lnTo>
                    <a:pt x="695" y="442"/>
                  </a:lnTo>
                  <a:lnTo>
                    <a:pt x="572" y="418"/>
                  </a:lnTo>
                  <a:lnTo>
                    <a:pt x="461" y="404"/>
                  </a:lnTo>
                  <a:lnTo>
                    <a:pt x="362" y="347"/>
                  </a:lnTo>
                  <a:lnTo>
                    <a:pt x="300" y="342"/>
                  </a:lnTo>
                  <a:lnTo>
                    <a:pt x="248" y="360"/>
                  </a:lnTo>
                  <a:lnTo>
                    <a:pt x="209" y="398"/>
                  </a:lnTo>
                  <a:lnTo>
                    <a:pt x="264" y="418"/>
                  </a:lnTo>
                  <a:lnTo>
                    <a:pt x="344" y="417"/>
                  </a:lnTo>
                  <a:lnTo>
                    <a:pt x="420" y="443"/>
                  </a:lnTo>
                  <a:lnTo>
                    <a:pt x="452" y="464"/>
                  </a:lnTo>
                  <a:lnTo>
                    <a:pt x="479" y="485"/>
                  </a:lnTo>
                  <a:lnTo>
                    <a:pt x="495" y="517"/>
                  </a:lnTo>
                  <a:lnTo>
                    <a:pt x="422" y="521"/>
                  </a:lnTo>
                  <a:lnTo>
                    <a:pt x="346" y="505"/>
                  </a:lnTo>
                  <a:lnTo>
                    <a:pt x="267" y="494"/>
                  </a:lnTo>
                  <a:lnTo>
                    <a:pt x="241" y="475"/>
                  </a:lnTo>
                  <a:lnTo>
                    <a:pt x="213" y="461"/>
                  </a:lnTo>
                  <a:lnTo>
                    <a:pt x="179" y="461"/>
                  </a:lnTo>
                  <a:lnTo>
                    <a:pt x="170" y="478"/>
                  </a:lnTo>
                  <a:lnTo>
                    <a:pt x="171" y="495"/>
                  </a:lnTo>
                  <a:lnTo>
                    <a:pt x="175" y="505"/>
                  </a:lnTo>
                  <a:lnTo>
                    <a:pt x="196" y="517"/>
                  </a:lnTo>
                  <a:lnTo>
                    <a:pt x="211" y="528"/>
                  </a:lnTo>
                  <a:lnTo>
                    <a:pt x="227" y="538"/>
                  </a:lnTo>
                  <a:lnTo>
                    <a:pt x="200" y="565"/>
                  </a:lnTo>
                  <a:lnTo>
                    <a:pt x="174" y="599"/>
                  </a:lnTo>
                  <a:lnTo>
                    <a:pt x="143" y="622"/>
                  </a:lnTo>
                  <a:lnTo>
                    <a:pt x="95" y="583"/>
                  </a:lnTo>
                  <a:lnTo>
                    <a:pt x="50" y="539"/>
                  </a:lnTo>
                  <a:lnTo>
                    <a:pt x="0" y="503"/>
                  </a:lnTo>
                  <a:lnTo>
                    <a:pt x="18" y="444"/>
                  </a:lnTo>
                  <a:lnTo>
                    <a:pt x="69" y="405"/>
                  </a:lnTo>
                  <a:lnTo>
                    <a:pt x="111" y="361"/>
                  </a:lnTo>
                  <a:lnTo>
                    <a:pt x="165" y="342"/>
                  </a:lnTo>
                  <a:lnTo>
                    <a:pt x="209" y="322"/>
                  </a:lnTo>
                  <a:lnTo>
                    <a:pt x="233" y="286"/>
                  </a:lnTo>
                  <a:lnTo>
                    <a:pt x="244" y="241"/>
                  </a:lnTo>
                  <a:lnTo>
                    <a:pt x="258" y="203"/>
                  </a:lnTo>
                  <a:lnTo>
                    <a:pt x="287" y="176"/>
                  </a:lnTo>
                  <a:lnTo>
                    <a:pt x="381" y="189"/>
                  </a:lnTo>
                  <a:lnTo>
                    <a:pt x="474" y="197"/>
                  </a:lnTo>
                  <a:lnTo>
                    <a:pt x="550" y="186"/>
                  </a:lnTo>
                  <a:lnTo>
                    <a:pt x="658" y="89"/>
                  </a:lnTo>
                  <a:lnTo>
                    <a:pt x="803" y="74"/>
                  </a:lnTo>
                  <a:lnTo>
                    <a:pt x="935" y="32"/>
                  </a:lnTo>
                  <a:lnTo>
                    <a:pt x="962" y="20"/>
                  </a:lnTo>
                  <a:lnTo>
                    <a:pt x="983" y="7"/>
                  </a:lnTo>
                  <a:lnTo>
                    <a:pt x="1005" y="0"/>
                  </a:lnTo>
                  <a:close/>
                </a:path>
              </a:pathLst>
            </a:custGeom>
            <a:solidFill>
              <a:srgbClr val="E5D9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63" name="Freeform 22"/>
            <p:cNvSpPr>
              <a:spLocks/>
            </p:cNvSpPr>
            <p:nvPr/>
          </p:nvSpPr>
          <p:spPr bwMode="auto">
            <a:xfrm>
              <a:off x="1282" y="2347"/>
              <a:ext cx="63" cy="22"/>
            </a:xfrm>
            <a:custGeom>
              <a:avLst/>
              <a:gdLst>
                <a:gd name="T0" fmla="*/ 0 w 570"/>
                <a:gd name="T1" fmla="*/ 0 h 194"/>
                <a:gd name="T2" fmla="*/ 0 w 570"/>
                <a:gd name="T3" fmla="*/ 0 h 194"/>
                <a:gd name="T4" fmla="*/ 0 w 570"/>
                <a:gd name="T5" fmla="*/ 0 h 194"/>
                <a:gd name="T6" fmla="*/ 0 w 570"/>
                <a:gd name="T7" fmla="*/ 0 h 194"/>
                <a:gd name="T8" fmla="*/ 0 w 570"/>
                <a:gd name="T9" fmla="*/ 0 h 194"/>
                <a:gd name="T10" fmla="*/ 0 w 570"/>
                <a:gd name="T11" fmla="*/ 0 h 194"/>
                <a:gd name="T12" fmla="*/ 0 w 570"/>
                <a:gd name="T13" fmla="*/ 0 h 194"/>
                <a:gd name="T14" fmla="*/ 0 w 570"/>
                <a:gd name="T15" fmla="*/ 0 h 194"/>
                <a:gd name="T16" fmla="*/ 0 w 570"/>
                <a:gd name="T17" fmla="*/ 0 h 194"/>
                <a:gd name="T18" fmla="*/ 0 w 570"/>
                <a:gd name="T19" fmla="*/ 0 h 194"/>
                <a:gd name="T20" fmla="*/ 0 w 570"/>
                <a:gd name="T21" fmla="*/ 0 h 194"/>
                <a:gd name="T22" fmla="*/ 0 w 570"/>
                <a:gd name="T23" fmla="*/ 0 h 194"/>
                <a:gd name="T24" fmla="*/ 0 w 570"/>
                <a:gd name="T25" fmla="*/ 0 h 194"/>
                <a:gd name="T26" fmla="*/ 0 w 570"/>
                <a:gd name="T27" fmla="*/ 0 h 194"/>
                <a:gd name="T28" fmla="*/ 0 w 570"/>
                <a:gd name="T29" fmla="*/ 0 h 194"/>
                <a:gd name="T30" fmla="*/ 0 w 570"/>
                <a:gd name="T31" fmla="*/ 0 h 194"/>
                <a:gd name="T32" fmla="*/ 0 w 570"/>
                <a:gd name="T33" fmla="*/ 0 h 194"/>
                <a:gd name="T34" fmla="*/ 0 w 570"/>
                <a:gd name="T35" fmla="*/ 0 h 194"/>
                <a:gd name="T36" fmla="*/ 0 w 570"/>
                <a:gd name="T37" fmla="*/ 0 h 194"/>
                <a:gd name="T38" fmla="*/ 0 w 570"/>
                <a:gd name="T39" fmla="*/ 0 h 194"/>
                <a:gd name="T40" fmla="*/ 0 w 570"/>
                <a:gd name="T41" fmla="*/ 0 h 194"/>
                <a:gd name="T42" fmla="*/ 0 w 570"/>
                <a:gd name="T43" fmla="*/ 0 h 194"/>
                <a:gd name="T44" fmla="*/ 0 w 570"/>
                <a:gd name="T45" fmla="*/ 0 h 194"/>
                <a:gd name="T46" fmla="*/ 0 w 570"/>
                <a:gd name="T47" fmla="*/ 0 h 194"/>
                <a:gd name="T48" fmla="*/ 0 w 570"/>
                <a:gd name="T49" fmla="*/ 0 h 1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70"/>
                <a:gd name="T76" fmla="*/ 0 h 194"/>
                <a:gd name="T77" fmla="*/ 570 w 570"/>
                <a:gd name="T78" fmla="*/ 194 h 19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70" h="194">
                  <a:moveTo>
                    <a:pt x="176" y="0"/>
                  </a:moveTo>
                  <a:lnTo>
                    <a:pt x="309" y="14"/>
                  </a:lnTo>
                  <a:lnTo>
                    <a:pt x="414" y="83"/>
                  </a:lnTo>
                  <a:lnTo>
                    <a:pt x="534" y="144"/>
                  </a:lnTo>
                  <a:lnTo>
                    <a:pt x="551" y="159"/>
                  </a:lnTo>
                  <a:lnTo>
                    <a:pt x="570" y="171"/>
                  </a:lnTo>
                  <a:lnTo>
                    <a:pt x="567" y="194"/>
                  </a:lnTo>
                  <a:lnTo>
                    <a:pt x="445" y="146"/>
                  </a:lnTo>
                  <a:lnTo>
                    <a:pt x="344" y="70"/>
                  </a:lnTo>
                  <a:lnTo>
                    <a:pt x="222" y="20"/>
                  </a:lnTo>
                  <a:lnTo>
                    <a:pt x="145" y="35"/>
                  </a:lnTo>
                  <a:lnTo>
                    <a:pt x="72" y="57"/>
                  </a:lnTo>
                  <a:lnTo>
                    <a:pt x="12" y="101"/>
                  </a:lnTo>
                  <a:lnTo>
                    <a:pt x="0" y="89"/>
                  </a:lnTo>
                  <a:lnTo>
                    <a:pt x="12" y="70"/>
                  </a:lnTo>
                  <a:lnTo>
                    <a:pt x="28" y="53"/>
                  </a:lnTo>
                  <a:lnTo>
                    <a:pt x="77" y="22"/>
                  </a:lnTo>
                  <a:lnTo>
                    <a:pt x="125" y="9"/>
                  </a:lnTo>
                  <a:lnTo>
                    <a:pt x="1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64" name="Freeform 23"/>
            <p:cNvSpPr>
              <a:spLocks/>
            </p:cNvSpPr>
            <p:nvPr/>
          </p:nvSpPr>
          <p:spPr bwMode="auto">
            <a:xfrm>
              <a:off x="1394" y="2351"/>
              <a:ext cx="28" cy="19"/>
            </a:xfrm>
            <a:custGeom>
              <a:avLst/>
              <a:gdLst>
                <a:gd name="T0" fmla="*/ 0 w 253"/>
                <a:gd name="T1" fmla="*/ 0 h 172"/>
                <a:gd name="T2" fmla="*/ 0 w 253"/>
                <a:gd name="T3" fmla="*/ 0 h 172"/>
                <a:gd name="T4" fmla="*/ 0 w 253"/>
                <a:gd name="T5" fmla="*/ 0 h 172"/>
                <a:gd name="T6" fmla="*/ 0 w 253"/>
                <a:gd name="T7" fmla="*/ 0 h 172"/>
                <a:gd name="T8" fmla="*/ 0 w 253"/>
                <a:gd name="T9" fmla="*/ 0 h 172"/>
                <a:gd name="T10" fmla="*/ 0 w 253"/>
                <a:gd name="T11" fmla="*/ 0 h 172"/>
                <a:gd name="T12" fmla="*/ 0 w 253"/>
                <a:gd name="T13" fmla="*/ 0 h 172"/>
                <a:gd name="T14" fmla="*/ 0 w 253"/>
                <a:gd name="T15" fmla="*/ 0 h 172"/>
                <a:gd name="T16" fmla="*/ 0 w 253"/>
                <a:gd name="T17" fmla="*/ 0 h 172"/>
                <a:gd name="T18" fmla="*/ 0 w 253"/>
                <a:gd name="T19" fmla="*/ 0 h 172"/>
                <a:gd name="T20" fmla="*/ 0 w 253"/>
                <a:gd name="T21" fmla="*/ 0 h 172"/>
                <a:gd name="T22" fmla="*/ 0 w 253"/>
                <a:gd name="T23" fmla="*/ 0 h 172"/>
                <a:gd name="T24" fmla="*/ 0 w 253"/>
                <a:gd name="T25" fmla="*/ 0 h 172"/>
                <a:gd name="T26" fmla="*/ 0 w 253"/>
                <a:gd name="T27" fmla="*/ 0 h 172"/>
                <a:gd name="T28" fmla="*/ 0 w 253"/>
                <a:gd name="T29" fmla="*/ 0 h 172"/>
                <a:gd name="T30" fmla="*/ 0 w 253"/>
                <a:gd name="T31" fmla="*/ 0 h 172"/>
                <a:gd name="T32" fmla="*/ 0 w 253"/>
                <a:gd name="T33" fmla="*/ 0 h 172"/>
                <a:gd name="T34" fmla="*/ 0 w 253"/>
                <a:gd name="T35" fmla="*/ 0 h 172"/>
                <a:gd name="T36" fmla="*/ 0 w 253"/>
                <a:gd name="T37" fmla="*/ 0 h 172"/>
                <a:gd name="T38" fmla="*/ 0 w 253"/>
                <a:gd name="T39" fmla="*/ 0 h 172"/>
                <a:gd name="T40" fmla="*/ 0 w 253"/>
                <a:gd name="T41" fmla="*/ 0 h 172"/>
                <a:gd name="T42" fmla="*/ 0 w 253"/>
                <a:gd name="T43" fmla="*/ 0 h 172"/>
                <a:gd name="T44" fmla="*/ 0 w 253"/>
                <a:gd name="T45" fmla="*/ 0 h 172"/>
                <a:gd name="T46" fmla="*/ 0 w 253"/>
                <a:gd name="T47" fmla="*/ 0 h 172"/>
                <a:gd name="T48" fmla="*/ 0 w 253"/>
                <a:gd name="T49" fmla="*/ 0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3"/>
                <a:gd name="T76" fmla="*/ 0 h 172"/>
                <a:gd name="T77" fmla="*/ 253 w 253"/>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3" h="172">
                  <a:moveTo>
                    <a:pt x="43" y="0"/>
                  </a:moveTo>
                  <a:lnTo>
                    <a:pt x="91" y="2"/>
                  </a:lnTo>
                  <a:lnTo>
                    <a:pt x="143" y="16"/>
                  </a:lnTo>
                  <a:lnTo>
                    <a:pt x="184" y="44"/>
                  </a:lnTo>
                  <a:lnTo>
                    <a:pt x="203" y="94"/>
                  </a:lnTo>
                  <a:lnTo>
                    <a:pt x="220" y="136"/>
                  </a:lnTo>
                  <a:lnTo>
                    <a:pt x="253" y="168"/>
                  </a:lnTo>
                  <a:lnTo>
                    <a:pt x="239" y="172"/>
                  </a:lnTo>
                  <a:lnTo>
                    <a:pt x="218" y="165"/>
                  </a:lnTo>
                  <a:lnTo>
                    <a:pt x="200" y="149"/>
                  </a:lnTo>
                  <a:lnTo>
                    <a:pt x="185" y="107"/>
                  </a:lnTo>
                  <a:lnTo>
                    <a:pt x="166" y="71"/>
                  </a:lnTo>
                  <a:lnTo>
                    <a:pt x="132" y="44"/>
                  </a:lnTo>
                  <a:lnTo>
                    <a:pt x="82" y="33"/>
                  </a:lnTo>
                  <a:lnTo>
                    <a:pt x="36" y="40"/>
                  </a:lnTo>
                  <a:lnTo>
                    <a:pt x="0" y="44"/>
                  </a:lnTo>
                  <a:lnTo>
                    <a:pt x="4" y="21"/>
                  </a:lnTo>
                  <a:lnTo>
                    <a:pt x="21" y="8"/>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65" name="Freeform 24"/>
            <p:cNvSpPr>
              <a:spLocks/>
            </p:cNvSpPr>
            <p:nvPr/>
          </p:nvSpPr>
          <p:spPr bwMode="auto">
            <a:xfrm>
              <a:off x="879" y="2356"/>
              <a:ext cx="230" cy="82"/>
            </a:xfrm>
            <a:custGeom>
              <a:avLst/>
              <a:gdLst>
                <a:gd name="T0" fmla="*/ 0 w 2071"/>
                <a:gd name="T1" fmla="*/ 0 h 737"/>
                <a:gd name="T2" fmla="*/ 0 w 2071"/>
                <a:gd name="T3" fmla="*/ 0 h 737"/>
                <a:gd name="T4" fmla="*/ 0 w 2071"/>
                <a:gd name="T5" fmla="*/ 0 h 737"/>
                <a:gd name="T6" fmla="*/ 0 w 2071"/>
                <a:gd name="T7" fmla="*/ 0 h 737"/>
                <a:gd name="T8" fmla="*/ 0 w 2071"/>
                <a:gd name="T9" fmla="*/ 0 h 737"/>
                <a:gd name="T10" fmla="*/ 0 w 2071"/>
                <a:gd name="T11" fmla="*/ 0 h 737"/>
                <a:gd name="T12" fmla="*/ 0 w 2071"/>
                <a:gd name="T13" fmla="*/ 0 h 737"/>
                <a:gd name="T14" fmla="*/ 0 w 2071"/>
                <a:gd name="T15" fmla="*/ 0 h 737"/>
                <a:gd name="T16" fmla="*/ 0 w 2071"/>
                <a:gd name="T17" fmla="*/ 0 h 737"/>
                <a:gd name="T18" fmla="*/ 0 w 2071"/>
                <a:gd name="T19" fmla="*/ 0 h 737"/>
                <a:gd name="T20" fmla="*/ 0 w 2071"/>
                <a:gd name="T21" fmla="*/ 0 h 737"/>
                <a:gd name="T22" fmla="*/ 0 w 2071"/>
                <a:gd name="T23" fmla="*/ 0 h 737"/>
                <a:gd name="T24" fmla="*/ 0 w 2071"/>
                <a:gd name="T25" fmla="*/ 0 h 737"/>
                <a:gd name="T26" fmla="*/ 0 w 2071"/>
                <a:gd name="T27" fmla="*/ 0 h 737"/>
                <a:gd name="T28" fmla="*/ 0 w 2071"/>
                <a:gd name="T29" fmla="*/ 0 h 737"/>
                <a:gd name="T30" fmla="*/ 0 w 2071"/>
                <a:gd name="T31" fmla="*/ 0 h 737"/>
                <a:gd name="T32" fmla="*/ 0 w 2071"/>
                <a:gd name="T33" fmla="*/ 0 h 737"/>
                <a:gd name="T34" fmla="*/ 0 w 2071"/>
                <a:gd name="T35" fmla="*/ 0 h 737"/>
                <a:gd name="T36" fmla="*/ 0 w 2071"/>
                <a:gd name="T37" fmla="*/ 0 h 737"/>
                <a:gd name="T38" fmla="*/ 0 w 2071"/>
                <a:gd name="T39" fmla="*/ 0 h 737"/>
                <a:gd name="T40" fmla="*/ 0 w 2071"/>
                <a:gd name="T41" fmla="*/ 0 h 737"/>
                <a:gd name="T42" fmla="*/ 0 w 2071"/>
                <a:gd name="T43" fmla="*/ 0 h 737"/>
                <a:gd name="T44" fmla="*/ 0 w 2071"/>
                <a:gd name="T45" fmla="*/ 0 h 737"/>
                <a:gd name="T46" fmla="*/ 0 w 2071"/>
                <a:gd name="T47" fmla="*/ 0 h 737"/>
                <a:gd name="T48" fmla="*/ 0 w 2071"/>
                <a:gd name="T49" fmla="*/ 0 h 737"/>
                <a:gd name="T50" fmla="*/ 0 w 2071"/>
                <a:gd name="T51" fmla="*/ 0 h 737"/>
                <a:gd name="T52" fmla="*/ 0 w 2071"/>
                <a:gd name="T53" fmla="*/ 0 h 737"/>
                <a:gd name="T54" fmla="*/ 0 w 2071"/>
                <a:gd name="T55" fmla="*/ 0 h 737"/>
                <a:gd name="T56" fmla="*/ 0 w 2071"/>
                <a:gd name="T57" fmla="*/ 0 h 737"/>
                <a:gd name="T58" fmla="*/ 0 w 2071"/>
                <a:gd name="T59" fmla="*/ 0 h 737"/>
                <a:gd name="T60" fmla="*/ 0 w 2071"/>
                <a:gd name="T61" fmla="*/ 0 h 737"/>
                <a:gd name="T62" fmla="*/ 0 w 2071"/>
                <a:gd name="T63" fmla="*/ 0 h 737"/>
                <a:gd name="T64" fmla="*/ 0 w 2071"/>
                <a:gd name="T65" fmla="*/ 0 h 737"/>
                <a:gd name="T66" fmla="*/ 0 w 2071"/>
                <a:gd name="T67" fmla="*/ 0 h 737"/>
                <a:gd name="T68" fmla="*/ 0 w 2071"/>
                <a:gd name="T69" fmla="*/ 0 h 737"/>
                <a:gd name="T70" fmla="*/ 0 w 2071"/>
                <a:gd name="T71" fmla="*/ 0 h 737"/>
                <a:gd name="T72" fmla="*/ 0 w 2071"/>
                <a:gd name="T73" fmla="*/ 0 h 737"/>
                <a:gd name="T74" fmla="*/ 0 w 2071"/>
                <a:gd name="T75" fmla="*/ 0 h 737"/>
                <a:gd name="T76" fmla="*/ 0 w 2071"/>
                <a:gd name="T77" fmla="*/ 0 h 737"/>
                <a:gd name="T78" fmla="*/ 0 w 2071"/>
                <a:gd name="T79" fmla="*/ 0 h 737"/>
                <a:gd name="T80" fmla="*/ 0 w 2071"/>
                <a:gd name="T81" fmla="*/ 0 h 737"/>
                <a:gd name="T82" fmla="*/ 0 w 2071"/>
                <a:gd name="T83" fmla="*/ 0 h 737"/>
                <a:gd name="T84" fmla="*/ 0 w 2071"/>
                <a:gd name="T85" fmla="*/ 0 h 737"/>
                <a:gd name="T86" fmla="*/ 0 w 2071"/>
                <a:gd name="T87" fmla="*/ 0 h 737"/>
                <a:gd name="T88" fmla="*/ 0 w 2071"/>
                <a:gd name="T89" fmla="*/ 0 h 737"/>
                <a:gd name="T90" fmla="*/ 0 w 2071"/>
                <a:gd name="T91" fmla="*/ 0 h 737"/>
                <a:gd name="T92" fmla="*/ 0 w 2071"/>
                <a:gd name="T93" fmla="*/ 0 h 737"/>
                <a:gd name="T94" fmla="*/ 0 w 2071"/>
                <a:gd name="T95" fmla="*/ 0 h 737"/>
                <a:gd name="T96" fmla="*/ 0 w 2071"/>
                <a:gd name="T97" fmla="*/ 0 h 737"/>
                <a:gd name="T98" fmla="*/ 0 w 2071"/>
                <a:gd name="T99" fmla="*/ 0 h 737"/>
                <a:gd name="T100" fmla="*/ 0 w 2071"/>
                <a:gd name="T101" fmla="*/ 0 h 737"/>
                <a:gd name="T102" fmla="*/ 0 w 2071"/>
                <a:gd name="T103" fmla="*/ 0 h 737"/>
                <a:gd name="T104" fmla="*/ 0 w 2071"/>
                <a:gd name="T105" fmla="*/ 0 h 737"/>
                <a:gd name="T106" fmla="*/ 0 w 2071"/>
                <a:gd name="T107" fmla="*/ 0 h 737"/>
                <a:gd name="T108" fmla="*/ 0 w 2071"/>
                <a:gd name="T109" fmla="*/ 0 h 737"/>
                <a:gd name="T110" fmla="*/ 0 w 2071"/>
                <a:gd name="T111" fmla="*/ 0 h 7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71"/>
                <a:gd name="T169" fmla="*/ 0 h 737"/>
                <a:gd name="T170" fmla="*/ 2071 w 2071"/>
                <a:gd name="T171" fmla="*/ 737 h 73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71" h="737">
                  <a:moveTo>
                    <a:pt x="1126" y="0"/>
                  </a:moveTo>
                  <a:lnTo>
                    <a:pt x="1217" y="22"/>
                  </a:lnTo>
                  <a:lnTo>
                    <a:pt x="1295" y="67"/>
                  </a:lnTo>
                  <a:lnTo>
                    <a:pt x="1373" y="106"/>
                  </a:lnTo>
                  <a:lnTo>
                    <a:pt x="1448" y="122"/>
                  </a:lnTo>
                  <a:lnTo>
                    <a:pt x="1520" y="131"/>
                  </a:lnTo>
                  <a:lnTo>
                    <a:pt x="1583" y="166"/>
                  </a:lnTo>
                  <a:lnTo>
                    <a:pt x="1671" y="188"/>
                  </a:lnTo>
                  <a:lnTo>
                    <a:pt x="1745" y="230"/>
                  </a:lnTo>
                  <a:lnTo>
                    <a:pt x="1810" y="291"/>
                  </a:lnTo>
                  <a:lnTo>
                    <a:pt x="1896" y="314"/>
                  </a:lnTo>
                  <a:lnTo>
                    <a:pt x="1977" y="303"/>
                  </a:lnTo>
                  <a:lnTo>
                    <a:pt x="2049" y="310"/>
                  </a:lnTo>
                  <a:lnTo>
                    <a:pt x="2071" y="373"/>
                  </a:lnTo>
                  <a:lnTo>
                    <a:pt x="2054" y="427"/>
                  </a:lnTo>
                  <a:lnTo>
                    <a:pt x="2028" y="481"/>
                  </a:lnTo>
                  <a:lnTo>
                    <a:pt x="1950" y="510"/>
                  </a:lnTo>
                  <a:lnTo>
                    <a:pt x="1879" y="545"/>
                  </a:lnTo>
                  <a:lnTo>
                    <a:pt x="1818" y="586"/>
                  </a:lnTo>
                  <a:lnTo>
                    <a:pt x="1706" y="564"/>
                  </a:lnTo>
                  <a:lnTo>
                    <a:pt x="1596" y="554"/>
                  </a:lnTo>
                  <a:lnTo>
                    <a:pt x="1486" y="571"/>
                  </a:lnTo>
                  <a:lnTo>
                    <a:pt x="1483" y="554"/>
                  </a:lnTo>
                  <a:lnTo>
                    <a:pt x="1494" y="536"/>
                  </a:lnTo>
                  <a:lnTo>
                    <a:pt x="1508" y="524"/>
                  </a:lnTo>
                  <a:lnTo>
                    <a:pt x="1591" y="515"/>
                  </a:lnTo>
                  <a:lnTo>
                    <a:pt x="1662" y="480"/>
                  </a:lnTo>
                  <a:lnTo>
                    <a:pt x="1712" y="432"/>
                  </a:lnTo>
                  <a:lnTo>
                    <a:pt x="1724" y="410"/>
                  </a:lnTo>
                  <a:lnTo>
                    <a:pt x="1726" y="387"/>
                  </a:lnTo>
                  <a:lnTo>
                    <a:pt x="1719" y="362"/>
                  </a:lnTo>
                  <a:lnTo>
                    <a:pt x="1686" y="337"/>
                  </a:lnTo>
                  <a:lnTo>
                    <a:pt x="1648" y="319"/>
                  </a:lnTo>
                  <a:lnTo>
                    <a:pt x="1613" y="307"/>
                  </a:lnTo>
                  <a:lnTo>
                    <a:pt x="1619" y="288"/>
                  </a:lnTo>
                  <a:lnTo>
                    <a:pt x="1613" y="269"/>
                  </a:lnTo>
                  <a:lnTo>
                    <a:pt x="1598" y="254"/>
                  </a:lnTo>
                  <a:lnTo>
                    <a:pt x="1500" y="240"/>
                  </a:lnTo>
                  <a:lnTo>
                    <a:pt x="1404" y="227"/>
                  </a:lnTo>
                  <a:lnTo>
                    <a:pt x="1317" y="253"/>
                  </a:lnTo>
                  <a:lnTo>
                    <a:pt x="1309" y="270"/>
                  </a:lnTo>
                  <a:lnTo>
                    <a:pt x="1312" y="287"/>
                  </a:lnTo>
                  <a:lnTo>
                    <a:pt x="1325" y="291"/>
                  </a:lnTo>
                  <a:lnTo>
                    <a:pt x="1395" y="278"/>
                  </a:lnTo>
                  <a:lnTo>
                    <a:pt x="1465" y="292"/>
                  </a:lnTo>
                  <a:lnTo>
                    <a:pt x="1536" y="305"/>
                  </a:lnTo>
                  <a:lnTo>
                    <a:pt x="1451" y="314"/>
                  </a:lnTo>
                  <a:lnTo>
                    <a:pt x="1373" y="342"/>
                  </a:lnTo>
                  <a:lnTo>
                    <a:pt x="1309" y="395"/>
                  </a:lnTo>
                  <a:lnTo>
                    <a:pt x="1251" y="379"/>
                  </a:lnTo>
                  <a:lnTo>
                    <a:pt x="1214" y="336"/>
                  </a:lnTo>
                  <a:lnTo>
                    <a:pt x="1154" y="310"/>
                  </a:lnTo>
                  <a:lnTo>
                    <a:pt x="1073" y="315"/>
                  </a:lnTo>
                  <a:lnTo>
                    <a:pt x="1003" y="336"/>
                  </a:lnTo>
                  <a:lnTo>
                    <a:pt x="943" y="360"/>
                  </a:lnTo>
                  <a:lnTo>
                    <a:pt x="893" y="402"/>
                  </a:lnTo>
                  <a:lnTo>
                    <a:pt x="843" y="438"/>
                  </a:lnTo>
                  <a:lnTo>
                    <a:pt x="811" y="495"/>
                  </a:lnTo>
                  <a:lnTo>
                    <a:pt x="751" y="526"/>
                  </a:lnTo>
                  <a:lnTo>
                    <a:pt x="682" y="545"/>
                  </a:lnTo>
                  <a:lnTo>
                    <a:pt x="628" y="564"/>
                  </a:lnTo>
                  <a:lnTo>
                    <a:pt x="547" y="569"/>
                  </a:lnTo>
                  <a:lnTo>
                    <a:pt x="480" y="610"/>
                  </a:lnTo>
                  <a:lnTo>
                    <a:pt x="412" y="620"/>
                  </a:lnTo>
                  <a:lnTo>
                    <a:pt x="464" y="580"/>
                  </a:lnTo>
                  <a:lnTo>
                    <a:pt x="515" y="531"/>
                  </a:lnTo>
                  <a:lnTo>
                    <a:pt x="566" y="486"/>
                  </a:lnTo>
                  <a:lnTo>
                    <a:pt x="591" y="457"/>
                  </a:lnTo>
                  <a:lnTo>
                    <a:pt x="619" y="436"/>
                  </a:lnTo>
                  <a:lnTo>
                    <a:pt x="624" y="406"/>
                  </a:lnTo>
                  <a:lnTo>
                    <a:pt x="536" y="440"/>
                  </a:lnTo>
                  <a:lnTo>
                    <a:pt x="468" y="504"/>
                  </a:lnTo>
                  <a:lnTo>
                    <a:pt x="399" y="561"/>
                  </a:lnTo>
                  <a:lnTo>
                    <a:pt x="355" y="593"/>
                  </a:lnTo>
                  <a:lnTo>
                    <a:pt x="307" y="615"/>
                  </a:lnTo>
                  <a:lnTo>
                    <a:pt x="264" y="649"/>
                  </a:lnTo>
                  <a:lnTo>
                    <a:pt x="257" y="685"/>
                  </a:lnTo>
                  <a:lnTo>
                    <a:pt x="236" y="704"/>
                  </a:lnTo>
                  <a:lnTo>
                    <a:pt x="210" y="719"/>
                  </a:lnTo>
                  <a:lnTo>
                    <a:pt x="193" y="727"/>
                  </a:lnTo>
                  <a:lnTo>
                    <a:pt x="179" y="732"/>
                  </a:lnTo>
                  <a:lnTo>
                    <a:pt x="167" y="737"/>
                  </a:lnTo>
                  <a:lnTo>
                    <a:pt x="194" y="676"/>
                  </a:lnTo>
                  <a:lnTo>
                    <a:pt x="244" y="618"/>
                  </a:lnTo>
                  <a:lnTo>
                    <a:pt x="301" y="564"/>
                  </a:lnTo>
                  <a:lnTo>
                    <a:pt x="315" y="561"/>
                  </a:lnTo>
                  <a:lnTo>
                    <a:pt x="324" y="556"/>
                  </a:lnTo>
                  <a:lnTo>
                    <a:pt x="330" y="547"/>
                  </a:lnTo>
                  <a:lnTo>
                    <a:pt x="322" y="530"/>
                  </a:lnTo>
                  <a:lnTo>
                    <a:pt x="302" y="520"/>
                  </a:lnTo>
                  <a:lnTo>
                    <a:pt x="282" y="518"/>
                  </a:lnTo>
                  <a:lnTo>
                    <a:pt x="225" y="570"/>
                  </a:lnTo>
                  <a:lnTo>
                    <a:pt x="173" y="626"/>
                  </a:lnTo>
                  <a:lnTo>
                    <a:pt x="119" y="674"/>
                  </a:lnTo>
                  <a:lnTo>
                    <a:pt x="85" y="700"/>
                  </a:lnTo>
                  <a:lnTo>
                    <a:pt x="45" y="702"/>
                  </a:lnTo>
                  <a:lnTo>
                    <a:pt x="12" y="703"/>
                  </a:lnTo>
                  <a:lnTo>
                    <a:pt x="0" y="644"/>
                  </a:lnTo>
                  <a:lnTo>
                    <a:pt x="27" y="592"/>
                  </a:lnTo>
                  <a:lnTo>
                    <a:pt x="64" y="543"/>
                  </a:lnTo>
                  <a:lnTo>
                    <a:pt x="98" y="511"/>
                  </a:lnTo>
                  <a:lnTo>
                    <a:pt x="132" y="484"/>
                  </a:lnTo>
                  <a:lnTo>
                    <a:pt x="177" y="481"/>
                  </a:lnTo>
                  <a:lnTo>
                    <a:pt x="176" y="462"/>
                  </a:lnTo>
                  <a:lnTo>
                    <a:pt x="170" y="444"/>
                  </a:lnTo>
                  <a:lnTo>
                    <a:pt x="154" y="428"/>
                  </a:lnTo>
                  <a:lnTo>
                    <a:pt x="96" y="449"/>
                  </a:lnTo>
                  <a:lnTo>
                    <a:pt x="57" y="491"/>
                  </a:lnTo>
                  <a:lnTo>
                    <a:pt x="12" y="518"/>
                  </a:lnTo>
                  <a:lnTo>
                    <a:pt x="6" y="467"/>
                  </a:lnTo>
                  <a:lnTo>
                    <a:pt x="30" y="420"/>
                  </a:lnTo>
                  <a:lnTo>
                    <a:pt x="56" y="376"/>
                  </a:lnTo>
                  <a:lnTo>
                    <a:pt x="121" y="374"/>
                  </a:lnTo>
                  <a:lnTo>
                    <a:pt x="181" y="375"/>
                  </a:lnTo>
                  <a:lnTo>
                    <a:pt x="225" y="341"/>
                  </a:lnTo>
                  <a:lnTo>
                    <a:pt x="277" y="276"/>
                  </a:lnTo>
                  <a:lnTo>
                    <a:pt x="329" y="215"/>
                  </a:lnTo>
                  <a:lnTo>
                    <a:pt x="380" y="149"/>
                  </a:lnTo>
                  <a:lnTo>
                    <a:pt x="480" y="86"/>
                  </a:lnTo>
                  <a:lnTo>
                    <a:pt x="573" y="39"/>
                  </a:lnTo>
                  <a:lnTo>
                    <a:pt x="678" y="37"/>
                  </a:lnTo>
                  <a:lnTo>
                    <a:pt x="819" y="43"/>
                  </a:lnTo>
                  <a:lnTo>
                    <a:pt x="953" y="27"/>
                  </a:lnTo>
                  <a:lnTo>
                    <a:pt x="1088" y="19"/>
                  </a:lnTo>
                  <a:lnTo>
                    <a:pt x="1099" y="12"/>
                  </a:lnTo>
                  <a:lnTo>
                    <a:pt x="1111" y="7"/>
                  </a:lnTo>
                  <a:lnTo>
                    <a:pt x="1126" y="0"/>
                  </a:lnTo>
                  <a:close/>
                </a:path>
              </a:pathLst>
            </a:custGeom>
            <a:solidFill>
              <a:srgbClr val="E5D9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66" name="Freeform 25"/>
            <p:cNvSpPr>
              <a:spLocks/>
            </p:cNvSpPr>
            <p:nvPr/>
          </p:nvSpPr>
          <p:spPr bwMode="auto">
            <a:xfrm>
              <a:off x="1295" y="2360"/>
              <a:ext cx="21" cy="8"/>
            </a:xfrm>
            <a:custGeom>
              <a:avLst/>
              <a:gdLst>
                <a:gd name="T0" fmla="*/ 0 w 184"/>
                <a:gd name="T1" fmla="*/ 0 h 72"/>
                <a:gd name="T2" fmla="*/ 0 w 184"/>
                <a:gd name="T3" fmla="*/ 0 h 72"/>
                <a:gd name="T4" fmla="*/ 0 w 184"/>
                <a:gd name="T5" fmla="*/ 0 h 72"/>
                <a:gd name="T6" fmla="*/ 0 w 184"/>
                <a:gd name="T7" fmla="*/ 0 h 72"/>
                <a:gd name="T8" fmla="*/ 0 w 184"/>
                <a:gd name="T9" fmla="*/ 0 h 72"/>
                <a:gd name="T10" fmla="*/ 0 w 184"/>
                <a:gd name="T11" fmla="*/ 0 h 72"/>
                <a:gd name="T12" fmla="*/ 0 w 184"/>
                <a:gd name="T13" fmla="*/ 0 h 72"/>
                <a:gd name="T14" fmla="*/ 0 w 184"/>
                <a:gd name="T15" fmla="*/ 0 h 72"/>
                <a:gd name="T16" fmla="*/ 0 w 184"/>
                <a:gd name="T17" fmla="*/ 0 h 72"/>
                <a:gd name="T18" fmla="*/ 0 w 184"/>
                <a:gd name="T19" fmla="*/ 0 h 72"/>
                <a:gd name="T20" fmla="*/ 0 w 184"/>
                <a:gd name="T21" fmla="*/ 0 h 72"/>
                <a:gd name="T22" fmla="*/ 0 w 184"/>
                <a:gd name="T23" fmla="*/ 0 h 72"/>
                <a:gd name="T24" fmla="*/ 0 w 184"/>
                <a:gd name="T25" fmla="*/ 0 h 72"/>
                <a:gd name="T26" fmla="*/ 0 w 184"/>
                <a:gd name="T27" fmla="*/ 0 h 72"/>
                <a:gd name="T28" fmla="*/ 0 w 184"/>
                <a:gd name="T29" fmla="*/ 0 h 72"/>
                <a:gd name="T30" fmla="*/ 0 w 184"/>
                <a:gd name="T31" fmla="*/ 0 h 72"/>
                <a:gd name="T32" fmla="*/ 0 w 184"/>
                <a:gd name="T33" fmla="*/ 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4"/>
                <a:gd name="T52" fmla="*/ 0 h 72"/>
                <a:gd name="T53" fmla="*/ 184 w 184"/>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4" h="72">
                  <a:moveTo>
                    <a:pt x="13" y="0"/>
                  </a:moveTo>
                  <a:lnTo>
                    <a:pt x="42" y="11"/>
                  </a:lnTo>
                  <a:lnTo>
                    <a:pt x="73" y="20"/>
                  </a:lnTo>
                  <a:lnTo>
                    <a:pt x="92" y="46"/>
                  </a:lnTo>
                  <a:lnTo>
                    <a:pt x="127" y="52"/>
                  </a:lnTo>
                  <a:lnTo>
                    <a:pt x="158" y="52"/>
                  </a:lnTo>
                  <a:lnTo>
                    <a:pt x="184" y="62"/>
                  </a:lnTo>
                  <a:lnTo>
                    <a:pt x="127" y="72"/>
                  </a:lnTo>
                  <a:lnTo>
                    <a:pt x="70" y="63"/>
                  </a:lnTo>
                  <a:lnTo>
                    <a:pt x="13" y="42"/>
                  </a:lnTo>
                  <a:lnTo>
                    <a:pt x="5" y="20"/>
                  </a:lnTo>
                  <a:lnTo>
                    <a:pt x="0"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67" name="Freeform 26"/>
            <p:cNvSpPr>
              <a:spLocks/>
            </p:cNvSpPr>
            <p:nvPr/>
          </p:nvSpPr>
          <p:spPr bwMode="auto">
            <a:xfrm>
              <a:off x="1378" y="2360"/>
              <a:ext cx="24" cy="29"/>
            </a:xfrm>
            <a:custGeom>
              <a:avLst/>
              <a:gdLst>
                <a:gd name="T0" fmla="*/ 0 w 220"/>
                <a:gd name="T1" fmla="*/ 0 h 256"/>
                <a:gd name="T2" fmla="*/ 0 w 220"/>
                <a:gd name="T3" fmla="*/ 0 h 256"/>
                <a:gd name="T4" fmla="*/ 0 w 220"/>
                <a:gd name="T5" fmla="*/ 0 h 256"/>
                <a:gd name="T6" fmla="*/ 0 w 220"/>
                <a:gd name="T7" fmla="*/ 0 h 256"/>
                <a:gd name="T8" fmla="*/ 0 w 220"/>
                <a:gd name="T9" fmla="*/ 0 h 256"/>
                <a:gd name="T10" fmla="*/ 0 w 220"/>
                <a:gd name="T11" fmla="*/ 0 h 256"/>
                <a:gd name="T12" fmla="*/ 0 w 220"/>
                <a:gd name="T13" fmla="*/ 0 h 256"/>
                <a:gd name="T14" fmla="*/ 0 w 220"/>
                <a:gd name="T15" fmla="*/ 0 h 256"/>
                <a:gd name="T16" fmla="*/ 0 w 220"/>
                <a:gd name="T17" fmla="*/ 0 h 256"/>
                <a:gd name="T18" fmla="*/ 0 w 220"/>
                <a:gd name="T19" fmla="*/ 0 h 256"/>
                <a:gd name="T20" fmla="*/ 0 w 220"/>
                <a:gd name="T21" fmla="*/ 0 h 256"/>
                <a:gd name="T22" fmla="*/ 0 w 220"/>
                <a:gd name="T23" fmla="*/ 0 h 256"/>
                <a:gd name="T24" fmla="*/ 0 w 220"/>
                <a:gd name="T25" fmla="*/ 0 h 256"/>
                <a:gd name="T26" fmla="*/ 0 w 220"/>
                <a:gd name="T27" fmla="*/ 0 h 256"/>
                <a:gd name="T28" fmla="*/ 0 w 220"/>
                <a:gd name="T29" fmla="*/ 0 h 256"/>
                <a:gd name="T30" fmla="*/ 0 w 220"/>
                <a:gd name="T31" fmla="*/ 0 h 256"/>
                <a:gd name="T32" fmla="*/ 0 w 220"/>
                <a:gd name="T33" fmla="*/ 0 h 256"/>
                <a:gd name="T34" fmla="*/ 0 w 220"/>
                <a:gd name="T35" fmla="*/ 0 h 256"/>
                <a:gd name="T36" fmla="*/ 0 w 220"/>
                <a:gd name="T37" fmla="*/ 0 h 256"/>
                <a:gd name="T38" fmla="*/ 0 w 220"/>
                <a:gd name="T39" fmla="*/ 0 h 256"/>
                <a:gd name="T40" fmla="*/ 0 w 220"/>
                <a:gd name="T41" fmla="*/ 0 h 256"/>
                <a:gd name="T42" fmla="*/ 0 w 220"/>
                <a:gd name="T43" fmla="*/ 0 h 256"/>
                <a:gd name="T44" fmla="*/ 0 w 220"/>
                <a:gd name="T45" fmla="*/ 0 h 256"/>
                <a:gd name="T46" fmla="*/ 0 w 220"/>
                <a:gd name="T47" fmla="*/ 0 h 256"/>
                <a:gd name="T48" fmla="*/ 0 w 220"/>
                <a:gd name="T49" fmla="*/ 0 h 2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0"/>
                <a:gd name="T76" fmla="*/ 0 h 256"/>
                <a:gd name="T77" fmla="*/ 220 w 220"/>
                <a:gd name="T78" fmla="*/ 256 h 2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0" h="256">
                  <a:moveTo>
                    <a:pt x="3" y="0"/>
                  </a:moveTo>
                  <a:lnTo>
                    <a:pt x="76" y="24"/>
                  </a:lnTo>
                  <a:lnTo>
                    <a:pt x="128" y="72"/>
                  </a:lnTo>
                  <a:lnTo>
                    <a:pt x="186" y="120"/>
                  </a:lnTo>
                  <a:lnTo>
                    <a:pt x="198" y="142"/>
                  </a:lnTo>
                  <a:lnTo>
                    <a:pt x="216" y="158"/>
                  </a:lnTo>
                  <a:lnTo>
                    <a:pt x="220" y="172"/>
                  </a:lnTo>
                  <a:lnTo>
                    <a:pt x="183" y="195"/>
                  </a:lnTo>
                  <a:lnTo>
                    <a:pt x="155" y="225"/>
                  </a:lnTo>
                  <a:lnTo>
                    <a:pt x="127" y="256"/>
                  </a:lnTo>
                  <a:lnTo>
                    <a:pt x="76" y="216"/>
                  </a:lnTo>
                  <a:lnTo>
                    <a:pt x="47" y="152"/>
                  </a:lnTo>
                  <a:lnTo>
                    <a:pt x="13" y="98"/>
                  </a:lnTo>
                  <a:lnTo>
                    <a:pt x="24" y="98"/>
                  </a:lnTo>
                  <a:lnTo>
                    <a:pt x="41" y="94"/>
                  </a:lnTo>
                  <a:lnTo>
                    <a:pt x="37" y="81"/>
                  </a:lnTo>
                  <a:lnTo>
                    <a:pt x="14" y="60"/>
                  </a:lnTo>
                  <a:lnTo>
                    <a:pt x="0" y="30"/>
                  </a:lnTo>
                  <a:lnTo>
                    <a:pt x="3"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68" name="Freeform 27"/>
            <p:cNvSpPr>
              <a:spLocks/>
            </p:cNvSpPr>
            <p:nvPr/>
          </p:nvSpPr>
          <p:spPr bwMode="auto">
            <a:xfrm>
              <a:off x="949" y="2369"/>
              <a:ext cx="72" cy="44"/>
            </a:xfrm>
            <a:custGeom>
              <a:avLst/>
              <a:gdLst>
                <a:gd name="T0" fmla="*/ 0 w 643"/>
                <a:gd name="T1" fmla="*/ 0 h 391"/>
                <a:gd name="T2" fmla="*/ 0 w 643"/>
                <a:gd name="T3" fmla="*/ 0 h 391"/>
                <a:gd name="T4" fmla="*/ 0 w 643"/>
                <a:gd name="T5" fmla="*/ 0 h 391"/>
                <a:gd name="T6" fmla="*/ 0 w 643"/>
                <a:gd name="T7" fmla="*/ 0 h 391"/>
                <a:gd name="T8" fmla="*/ 0 w 643"/>
                <a:gd name="T9" fmla="*/ 0 h 391"/>
                <a:gd name="T10" fmla="*/ 0 w 643"/>
                <a:gd name="T11" fmla="*/ 0 h 391"/>
                <a:gd name="T12" fmla="*/ 0 w 643"/>
                <a:gd name="T13" fmla="*/ 0 h 391"/>
                <a:gd name="T14" fmla="*/ 0 w 643"/>
                <a:gd name="T15" fmla="*/ 0 h 391"/>
                <a:gd name="T16" fmla="*/ 0 w 643"/>
                <a:gd name="T17" fmla="*/ 0 h 391"/>
                <a:gd name="T18" fmla="*/ 0 w 643"/>
                <a:gd name="T19" fmla="*/ 0 h 391"/>
                <a:gd name="T20" fmla="*/ 0 w 643"/>
                <a:gd name="T21" fmla="*/ 0 h 391"/>
                <a:gd name="T22" fmla="*/ 0 w 643"/>
                <a:gd name="T23" fmla="*/ 0 h 391"/>
                <a:gd name="T24" fmla="*/ 0 w 643"/>
                <a:gd name="T25" fmla="*/ 0 h 391"/>
                <a:gd name="T26" fmla="*/ 0 w 643"/>
                <a:gd name="T27" fmla="*/ 0 h 391"/>
                <a:gd name="T28" fmla="*/ 0 w 643"/>
                <a:gd name="T29" fmla="*/ 0 h 391"/>
                <a:gd name="T30" fmla="*/ 0 w 643"/>
                <a:gd name="T31" fmla="*/ 0 h 391"/>
                <a:gd name="T32" fmla="*/ 0 w 643"/>
                <a:gd name="T33" fmla="*/ 0 h 391"/>
                <a:gd name="T34" fmla="*/ 0 w 643"/>
                <a:gd name="T35" fmla="*/ 0 h 391"/>
                <a:gd name="T36" fmla="*/ 0 w 643"/>
                <a:gd name="T37" fmla="*/ 0 h 391"/>
                <a:gd name="T38" fmla="*/ 0 w 643"/>
                <a:gd name="T39" fmla="*/ 0 h 391"/>
                <a:gd name="T40" fmla="*/ 0 w 643"/>
                <a:gd name="T41" fmla="*/ 0 h 391"/>
                <a:gd name="T42" fmla="*/ 0 w 643"/>
                <a:gd name="T43" fmla="*/ 0 h 391"/>
                <a:gd name="T44" fmla="*/ 0 w 643"/>
                <a:gd name="T45" fmla="*/ 0 h 391"/>
                <a:gd name="T46" fmla="*/ 0 w 643"/>
                <a:gd name="T47" fmla="*/ 0 h 391"/>
                <a:gd name="T48" fmla="*/ 0 w 643"/>
                <a:gd name="T49" fmla="*/ 0 h 391"/>
                <a:gd name="T50" fmla="*/ 0 w 643"/>
                <a:gd name="T51" fmla="*/ 0 h 391"/>
                <a:gd name="T52" fmla="*/ 0 w 643"/>
                <a:gd name="T53" fmla="*/ 0 h 391"/>
                <a:gd name="T54" fmla="*/ 0 w 643"/>
                <a:gd name="T55" fmla="*/ 0 h 391"/>
                <a:gd name="T56" fmla="*/ 0 w 643"/>
                <a:gd name="T57" fmla="*/ 0 h 391"/>
                <a:gd name="T58" fmla="*/ 0 w 643"/>
                <a:gd name="T59" fmla="*/ 0 h 391"/>
                <a:gd name="T60" fmla="*/ 0 w 643"/>
                <a:gd name="T61" fmla="*/ 0 h 391"/>
                <a:gd name="T62" fmla="*/ 0 w 643"/>
                <a:gd name="T63" fmla="*/ 0 h 391"/>
                <a:gd name="T64" fmla="*/ 0 w 643"/>
                <a:gd name="T65" fmla="*/ 0 h 391"/>
                <a:gd name="T66" fmla="*/ 0 w 643"/>
                <a:gd name="T67" fmla="*/ 0 h 391"/>
                <a:gd name="T68" fmla="*/ 0 w 643"/>
                <a:gd name="T69" fmla="*/ 0 h 391"/>
                <a:gd name="T70" fmla="*/ 0 w 643"/>
                <a:gd name="T71" fmla="*/ 0 h 391"/>
                <a:gd name="T72" fmla="*/ 0 w 643"/>
                <a:gd name="T73" fmla="*/ 0 h 391"/>
                <a:gd name="T74" fmla="*/ 0 w 643"/>
                <a:gd name="T75" fmla="*/ 0 h 391"/>
                <a:gd name="T76" fmla="*/ 0 w 643"/>
                <a:gd name="T77" fmla="*/ 0 h 391"/>
                <a:gd name="T78" fmla="*/ 0 w 643"/>
                <a:gd name="T79" fmla="*/ 0 h 391"/>
                <a:gd name="T80" fmla="*/ 0 w 643"/>
                <a:gd name="T81" fmla="*/ 0 h 391"/>
                <a:gd name="T82" fmla="*/ 0 w 643"/>
                <a:gd name="T83" fmla="*/ 0 h 391"/>
                <a:gd name="T84" fmla="*/ 0 w 643"/>
                <a:gd name="T85" fmla="*/ 0 h 391"/>
                <a:gd name="T86" fmla="*/ 0 w 643"/>
                <a:gd name="T87" fmla="*/ 0 h 391"/>
                <a:gd name="T88" fmla="*/ 0 w 643"/>
                <a:gd name="T89" fmla="*/ 0 h 39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43"/>
                <a:gd name="T136" fmla="*/ 0 h 391"/>
                <a:gd name="T137" fmla="*/ 643 w 643"/>
                <a:gd name="T138" fmla="*/ 391 h 39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43" h="391">
                  <a:moveTo>
                    <a:pt x="414" y="0"/>
                  </a:moveTo>
                  <a:lnTo>
                    <a:pt x="441" y="0"/>
                  </a:lnTo>
                  <a:lnTo>
                    <a:pt x="469" y="0"/>
                  </a:lnTo>
                  <a:lnTo>
                    <a:pt x="496" y="4"/>
                  </a:lnTo>
                  <a:lnTo>
                    <a:pt x="451" y="7"/>
                  </a:lnTo>
                  <a:lnTo>
                    <a:pt x="404" y="15"/>
                  </a:lnTo>
                  <a:lnTo>
                    <a:pt x="366" y="39"/>
                  </a:lnTo>
                  <a:lnTo>
                    <a:pt x="359" y="59"/>
                  </a:lnTo>
                  <a:lnTo>
                    <a:pt x="361" y="75"/>
                  </a:lnTo>
                  <a:lnTo>
                    <a:pt x="375" y="77"/>
                  </a:lnTo>
                  <a:lnTo>
                    <a:pt x="472" y="75"/>
                  </a:lnTo>
                  <a:lnTo>
                    <a:pt x="561" y="74"/>
                  </a:lnTo>
                  <a:lnTo>
                    <a:pt x="643" y="91"/>
                  </a:lnTo>
                  <a:lnTo>
                    <a:pt x="506" y="101"/>
                  </a:lnTo>
                  <a:lnTo>
                    <a:pt x="364" y="104"/>
                  </a:lnTo>
                  <a:lnTo>
                    <a:pt x="231" y="146"/>
                  </a:lnTo>
                  <a:lnTo>
                    <a:pt x="191" y="192"/>
                  </a:lnTo>
                  <a:lnTo>
                    <a:pt x="155" y="231"/>
                  </a:lnTo>
                  <a:lnTo>
                    <a:pt x="121" y="277"/>
                  </a:lnTo>
                  <a:lnTo>
                    <a:pt x="81" y="311"/>
                  </a:lnTo>
                  <a:lnTo>
                    <a:pt x="45" y="349"/>
                  </a:lnTo>
                  <a:lnTo>
                    <a:pt x="11" y="391"/>
                  </a:lnTo>
                  <a:lnTo>
                    <a:pt x="0" y="363"/>
                  </a:lnTo>
                  <a:lnTo>
                    <a:pt x="19" y="334"/>
                  </a:lnTo>
                  <a:lnTo>
                    <a:pt x="46" y="310"/>
                  </a:lnTo>
                  <a:lnTo>
                    <a:pt x="130" y="228"/>
                  </a:lnTo>
                  <a:lnTo>
                    <a:pt x="199" y="135"/>
                  </a:lnTo>
                  <a:lnTo>
                    <a:pt x="312" y="87"/>
                  </a:lnTo>
                  <a:lnTo>
                    <a:pt x="320" y="62"/>
                  </a:lnTo>
                  <a:lnTo>
                    <a:pt x="325" y="35"/>
                  </a:lnTo>
                  <a:lnTo>
                    <a:pt x="342" y="17"/>
                  </a:lnTo>
                  <a:lnTo>
                    <a:pt x="368" y="11"/>
                  </a:lnTo>
                  <a:lnTo>
                    <a:pt x="391" y="6"/>
                  </a:lnTo>
                  <a:lnTo>
                    <a:pt x="4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69" name="Freeform 28"/>
            <p:cNvSpPr>
              <a:spLocks/>
            </p:cNvSpPr>
            <p:nvPr/>
          </p:nvSpPr>
          <p:spPr bwMode="auto">
            <a:xfrm>
              <a:off x="913" y="2370"/>
              <a:ext cx="39" cy="33"/>
            </a:xfrm>
            <a:custGeom>
              <a:avLst/>
              <a:gdLst>
                <a:gd name="T0" fmla="*/ 0 w 352"/>
                <a:gd name="T1" fmla="*/ 0 h 298"/>
                <a:gd name="T2" fmla="*/ 0 w 352"/>
                <a:gd name="T3" fmla="*/ 0 h 298"/>
                <a:gd name="T4" fmla="*/ 0 w 352"/>
                <a:gd name="T5" fmla="*/ 0 h 298"/>
                <a:gd name="T6" fmla="*/ 0 w 352"/>
                <a:gd name="T7" fmla="*/ 0 h 298"/>
                <a:gd name="T8" fmla="*/ 0 w 352"/>
                <a:gd name="T9" fmla="*/ 0 h 298"/>
                <a:gd name="T10" fmla="*/ 0 w 352"/>
                <a:gd name="T11" fmla="*/ 0 h 298"/>
                <a:gd name="T12" fmla="*/ 0 w 352"/>
                <a:gd name="T13" fmla="*/ 0 h 298"/>
                <a:gd name="T14" fmla="*/ 0 w 352"/>
                <a:gd name="T15" fmla="*/ 0 h 298"/>
                <a:gd name="T16" fmla="*/ 0 w 352"/>
                <a:gd name="T17" fmla="*/ 0 h 298"/>
                <a:gd name="T18" fmla="*/ 0 w 352"/>
                <a:gd name="T19" fmla="*/ 0 h 298"/>
                <a:gd name="T20" fmla="*/ 0 w 352"/>
                <a:gd name="T21" fmla="*/ 0 h 298"/>
                <a:gd name="T22" fmla="*/ 0 w 352"/>
                <a:gd name="T23" fmla="*/ 0 h 298"/>
                <a:gd name="T24" fmla="*/ 0 w 352"/>
                <a:gd name="T25" fmla="*/ 0 h 298"/>
                <a:gd name="T26" fmla="*/ 0 w 352"/>
                <a:gd name="T27" fmla="*/ 0 h 298"/>
                <a:gd name="T28" fmla="*/ 0 w 352"/>
                <a:gd name="T29" fmla="*/ 0 h 298"/>
                <a:gd name="T30" fmla="*/ 0 w 352"/>
                <a:gd name="T31" fmla="*/ 0 h 298"/>
                <a:gd name="T32" fmla="*/ 0 w 352"/>
                <a:gd name="T33" fmla="*/ 0 h 298"/>
                <a:gd name="T34" fmla="*/ 0 w 352"/>
                <a:gd name="T35" fmla="*/ 0 h 298"/>
                <a:gd name="T36" fmla="*/ 0 w 352"/>
                <a:gd name="T37" fmla="*/ 0 h 298"/>
                <a:gd name="T38" fmla="*/ 0 w 352"/>
                <a:gd name="T39" fmla="*/ 0 h 298"/>
                <a:gd name="T40" fmla="*/ 0 w 352"/>
                <a:gd name="T41" fmla="*/ 0 h 298"/>
                <a:gd name="T42" fmla="*/ 0 w 352"/>
                <a:gd name="T43" fmla="*/ 0 h 298"/>
                <a:gd name="T44" fmla="*/ 0 w 352"/>
                <a:gd name="T45" fmla="*/ 0 h 298"/>
                <a:gd name="T46" fmla="*/ 0 w 352"/>
                <a:gd name="T47" fmla="*/ 0 h 298"/>
                <a:gd name="T48" fmla="*/ 0 w 352"/>
                <a:gd name="T49" fmla="*/ 0 h 29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2"/>
                <a:gd name="T76" fmla="*/ 0 h 298"/>
                <a:gd name="T77" fmla="*/ 352 w 352"/>
                <a:gd name="T78" fmla="*/ 298 h 29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2" h="298">
                  <a:moveTo>
                    <a:pt x="308" y="0"/>
                  </a:moveTo>
                  <a:lnTo>
                    <a:pt x="323" y="0"/>
                  </a:lnTo>
                  <a:lnTo>
                    <a:pt x="339" y="0"/>
                  </a:lnTo>
                  <a:lnTo>
                    <a:pt x="352" y="9"/>
                  </a:lnTo>
                  <a:lnTo>
                    <a:pt x="245" y="81"/>
                  </a:lnTo>
                  <a:lnTo>
                    <a:pt x="146" y="156"/>
                  </a:lnTo>
                  <a:lnTo>
                    <a:pt x="44" y="234"/>
                  </a:lnTo>
                  <a:lnTo>
                    <a:pt x="33" y="259"/>
                  </a:lnTo>
                  <a:lnTo>
                    <a:pt x="24" y="281"/>
                  </a:lnTo>
                  <a:lnTo>
                    <a:pt x="11" y="298"/>
                  </a:lnTo>
                  <a:lnTo>
                    <a:pt x="0" y="275"/>
                  </a:lnTo>
                  <a:lnTo>
                    <a:pt x="4" y="242"/>
                  </a:lnTo>
                  <a:lnTo>
                    <a:pt x="20" y="215"/>
                  </a:lnTo>
                  <a:lnTo>
                    <a:pt x="109" y="149"/>
                  </a:lnTo>
                  <a:lnTo>
                    <a:pt x="199" y="83"/>
                  </a:lnTo>
                  <a:lnTo>
                    <a:pt x="288" y="9"/>
                  </a:lnTo>
                  <a:lnTo>
                    <a:pt x="297" y="4"/>
                  </a:lnTo>
                  <a:lnTo>
                    <a:pt x="305" y="0"/>
                  </a:lnTo>
                  <a:lnTo>
                    <a:pt x="30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70" name="Freeform 29"/>
            <p:cNvSpPr>
              <a:spLocks/>
            </p:cNvSpPr>
            <p:nvPr/>
          </p:nvSpPr>
          <p:spPr bwMode="auto">
            <a:xfrm>
              <a:off x="944" y="2370"/>
              <a:ext cx="37" cy="25"/>
            </a:xfrm>
            <a:custGeom>
              <a:avLst/>
              <a:gdLst>
                <a:gd name="T0" fmla="*/ 0 w 336"/>
                <a:gd name="T1" fmla="*/ 0 h 225"/>
                <a:gd name="T2" fmla="*/ 0 w 336"/>
                <a:gd name="T3" fmla="*/ 0 h 225"/>
                <a:gd name="T4" fmla="*/ 0 w 336"/>
                <a:gd name="T5" fmla="*/ 0 h 225"/>
                <a:gd name="T6" fmla="*/ 0 w 336"/>
                <a:gd name="T7" fmla="*/ 0 h 225"/>
                <a:gd name="T8" fmla="*/ 0 w 336"/>
                <a:gd name="T9" fmla="*/ 0 h 225"/>
                <a:gd name="T10" fmla="*/ 0 w 336"/>
                <a:gd name="T11" fmla="*/ 0 h 225"/>
                <a:gd name="T12" fmla="*/ 0 w 336"/>
                <a:gd name="T13" fmla="*/ 0 h 225"/>
                <a:gd name="T14" fmla="*/ 0 w 336"/>
                <a:gd name="T15" fmla="*/ 0 h 225"/>
                <a:gd name="T16" fmla="*/ 0 w 336"/>
                <a:gd name="T17" fmla="*/ 0 h 225"/>
                <a:gd name="T18" fmla="*/ 0 w 336"/>
                <a:gd name="T19" fmla="*/ 0 h 225"/>
                <a:gd name="T20" fmla="*/ 0 w 336"/>
                <a:gd name="T21" fmla="*/ 0 h 225"/>
                <a:gd name="T22" fmla="*/ 0 w 336"/>
                <a:gd name="T23" fmla="*/ 0 h 225"/>
                <a:gd name="T24" fmla="*/ 0 w 336"/>
                <a:gd name="T25" fmla="*/ 0 h 225"/>
                <a:gd name="T26" fmla="*/ 0 w 336"/>
                <a:gd name="T27" fmla="*/ 0 h 225"/>
                <a:gd name="T28" fmla="*/ 0 w 336"/>
                <a:gd name="T29" fmla="*/ 0 h 225"/>
                <a:gd name="T30" fmla="*/ 0 w 336"/>
                <a:gd name="T31" fmla="*/ 0 h 225"/>
                <a:gd name="T32" fmla="*/ 0 w 336"/>
                <a:gd name="T33" fmla="*/ 0 h 225"/>
                <a:gd name="T34" fmla="*/ 0 w 336"/>
                <a:gd name="T35" fmla="*/ 0 h 225"/>
                <a:gd name="T36" fmla="*/ 0 w 336"/>
                <a:gd name="T37" fmla="*/ 0 h 225"/>
                <a:gd name="T38" fmla="*/ 0 w 336"/>
                <a:gd name="T39" fmla="*/ 0 h 225"/>
                <a:gd name="T40" fmla="*/ 0 w 336"/>
                <a:gd name="T41" fmla="*/ 0 h 225"/>
                <a:gd name="T42" fmla="*/ 0 w 336"/>
                <a:gd name="T43" fmla="*/ 0 h 225"/>
                <a:gd name="T44" fmla="*/ 0 w 336"/>
                <a:gd name="T45" fmla="*/ 0 h 225"/>
                <a:gd name="T46" fmla="*/ 0 w 336"/>
                <a:gd name="T47" fmla="*/ 0 h 225"/>
                <a:gd name="T48" fmla="*/ 0 w 336"/>
                <a:gd name="T49" fmla="*/ 0 h 2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6"/>
                <a:gd name="T76" fmla="*/ 0 h 225"/>
                <a:gd name="T77" fmla="*/ 336 w 336"/>
                <a:gd name="T78" fmla="*/ 225 h 2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6" h="225">
                  <a:moveTo>
                    <a:pt x="258" y="0"/>
                  </a:moveTo>
                  <a:lnTo>
                    <a:pt x="285" y="2"/>
                  </a:lnTo>
                  <a:lnTo>
                    <a:pt x="314" y="8"/>
                  </a:lnTo>
                  <a:lnTo>
                    <a:pt x="336" y="26"/>
                  </a:lnTo>
                  <a:lnTo>
                    <a:pt x="336" y="43"/>
                  </a:lnTo>
                  <a:lnTo>
                    <a:pt x="336" y="55"/>
                  </a:lnTo>
                  <a:lnTo>
                    <a:pt x="336" y="60"/>
                  </a:lnTo>
                  <a:lnTo>
                    <a:pt x="315" y="42"/>
                  </a:lnTo>
                  <a:lnTo>
                    <a:pt x="291" y="27"/>
                  </a:lnTo>
                  <a:lnTo>
                    <a:pt x="263" y="26"/>
                  </a:lnTo>
                  <a:lnTo>
                    <a:pt x="179" y="93"/>
                  </a:lnTo>
                  <a:lnTo>
                    <a:pt x="109" y="169"/>
                  </a:lnTo>
                  <a:lnTo>
                    <a:pt x="21" y="225"/>
                  </a:lnTo>
                  <a:lnTo>
                    <a:pt x="10" y="221"/>
                  </a:lnTo>
                  <a:lnTo>
                    <a:pt x="2" y="217"/>
                  </a:lnTo>
                  <a:lnTo>
                    <a:pt x="0" y="215"/>
                  </a:lnTo>
                  <a:lnTo>
                    <a:pt x="85" y="148"/>
                  </a:lnTo>
                  <a:lnTo>
                    <a:pt x="158" y="59"/>
                  </a:lnTo>
                  <a:lnTo>
                    <a:pt x="2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71" name="Freeform 30"/>
            <p:cNvSpPr>
              <a:spLocks/>
            </p:cNvSpPr>
            <p:nvPr/>
          </p:nvSpPr>
          <p:spPr bwMode="auto">
            <a:xfrm>
              <a:off x="1620" y="2385"/>
              <a:ext cx="87" cy="241"/>
            </a:xfrm>
            <a:custGeom>
              <a:avLst/>
              <a:gdLst>
                <a:gd name="T0" fmla="*/ 0 w 782"/>
                <a:gd name="T1" fmla="*/ 0 h 2168"/>
                <a:gd name="T2" fmla="*/ 0 w 782"/>
                <a:gd name="T3" fmla="*/ 0 h 2168"/>
                <a:gd name="T4" fmla="*/ 0 w 782"/>
                <a:gd name="T5" fmla="*/ 0 h 2168"/>
                <a:gd name="T6" fmla="*/ 0 w 782"/>
                <a:gd name="T7" fmla="*/ 0 h 2168"/>
                <a:gd name="T8" fmla="*/ 0 w 782"/>
                <a:gd name="T9" fmla="*/ 0 h 2168"/>
                <a:gd name="T10" fmla="*/ 0 w 782"/>
                <a:gd name="T11" fmla="*/ 0 h 2168"/>
                <a:gd name="T12" fmla="*/ 0 w 782"/>
                <a:gd name="T13" fmla="*/ 0 h 2168"/>
                <a:gd name="T14" fmla="*/ 0 w 782"/>
                <a:gd name="T15" fmla="*/ 0 h 2168"/>
                <a:gd name="T16" fmla="*/ 0 w 782"/>
                <a:gd name="T17" fmla="*/ 0 h 2168"/>
                <a:gd name="T18" fmla="*/ 0 w 782"/>
                <a:gd name="T19" fmla="*/ 0 h 2168"/>
                <a:gd name="T20" fmla="*/ 0 w 782"/>
                <a:gd name="T21" fmla="*/ 0 h 2168"/>
                <a:gd name="T22" fmla="*/ 0 w 782"/>
                <a:gd name="T23" fmla="*/ 0 h 2168"/>
                <a:gd name="T24" fmla="*/ 0 w 782"/>
                <a:gd name="T25" fmla="*/ 0 h 2168"/>
                <a:gd name="T26" fmla="*/ 0 w 782"/>
                <a:gd name="T27" fmla="*/ 0 h 2168"/>
                <a:gd name="T28" fmla="*/ 0 w 782"/>
                <a:gd name="T29" fmla="*/ 0 h 2168"/>
                <a:gd name="T30" fmla="*/ 0 w 782"/>
                <a:gd name="T31" fmla="*/ 0 h 2168"/>
                <a:gd name="T32" fmla="*/ 0 w 782"/>
                <a:gd name="T33" fmla="*/ 0 h 2168"/>
                <a:gd name="T34" fmla="*/ 0 w 782"/>
                <a:gd name="T35" fmla="*/ 0 h 2168"/>
                <a:gd name="T36" fmla="*/ 0 w 782"/>
                <a:gd name="T37" fmla="*/ 0 h 2168"/>
                <a:gd name="T38" fmla="*/ 0 w 782"/>
                <a:gd name="T39" fmla="*/ 0 h 2168"/>
                <a:gd name="T40" fmla="*/ 0 w 782"/>
                <a:gd name="T41" fmla="*/ 0 h 2168"/>
                <a:gd name="T42" fmla="*/ 0 w 782"/>
                <a:gd name="T43" fmla="*/ 0 h 2168"/>
                <a:gd name="T44" fmla="*/ 0 w 782"/>
                <a:gd name="T45" fmla="*/ 0 h 2168"/>
                <a:gd name="T46" fmla="*/ 0 w 782"/>
                <a:gd name="T47" fmla="*/ 0 h 2168"/>
                <a:gd name="T48" fmla="*/ 0 w 782"/>
                <a:gd name="T49" fmla="*/ 0 h 2168"/>
                <a:gd name="T50" fmla="*/ 0 w 782"/>
                <a:gd name="T51" fmla="*/ 0 h 2168"/>
                <a:gd name="T52" fmla="*/ 0 w 782"/>
                <a:gd name="T53" fmla="*/ 0 h 2168"/>
                <a:gd name="T54" fmla="*/ 0 w 782"/>
                <a:gd name="T55" fmla="*/ 0 h 2168"/>
                <a:gd name="T56" fmla="*/ 0 w 782"/>
                <a:gd name="T57" fmla="*/ 0 h 2168"/>
                <a:gd name="T58" fmla="*/ 0 w 782"/>
                <a:gd name="T59" fmla="*/ 0 h 2168"/>
                <a:gd name="T60" fmla="*/ 0 w 782"/>
                <a:gd name="T61" fmla="*/ 0 h 2168"/>
                <a:gd name="T62" fmla="*/ 0 w 782"/>
                <a:gd name="T63" fmla="*/ 0 h 2168"/>
                <a:gd name="T64" fmla="*/ 0 w 782"/>
                <a:gd name="T65" fmla="*/ 0 h 2168"/>
                <a:gd name="T66" fmla="*/ 0 w 782"/>
                <a:gd name="T67" fmla="*/ 0 h 2168"/>
                <a:gd name="T68" fmla="*/ 0 w 782"/>
                <a:gd name="T69" fmla="*/ 0 h 2168"/>
                <a:gd name="T70" fmla="*/ 0 w 782"/>
                <a:gd name="T71" fmla="*/ 0 h 2168"/>
                <a:gd name="T72" fmla="*/ 0 w 782"/>
                <a:gd name="T73" fmla="*/ 0 h 2168"/>
                <a:gd name="T74" fmla="*/ 0 w 782"/>
                <a:gd name="T75" fmla="*/ 0 h 2168"/>
                <a:gd name="T76" fmla="*/ 0 w 782"/>
                <a:gd name="T77" fmla="*/ 0 h 2168"/>
                <a:gd name="T78" fmla="*/ 0 w 782"/>
                <a:gd name="T79" fmla="*/ 0 h 2168"/>
                <a:gd name="T80" fmla="*/ 0 w 782"/>
                <a:gd name="T81" fmla="*/ 0 h 2168"/>
                <a:gd name="T82" fmla="*/ 0 w 782"/>
                <a:gd name="T83" fmla="*/ 0 h 2168"/>
                <a:gd name="T84" fmla="*/ 0 w 782"/>
                <a:gd name="T85" fmla="*/ 0 h 2168"/>
                <a:gd name="T86" fmla="*/ 0 w 782"/>
                <a:gd name="T87" fmla="*/ 0 h 2168"/>
                <a:gd name="T88" fmla="*/ 0 w 782"/>
                <a:gd name="T89" fmla="*/ 0 h 2168"/>
                <a:gd name="T90" fmla="*/ 0 w 782"/>
                <a:gd name="T91" fmla="*/ 0 h 2168"/>
                <a:gd name="T92" fmla="*/ 0 w 782"/>
                <a:gd name="T93" fmla="*/ 0 h 2168"/>
                <a:gd name="T94" fmla="*/ 0 w 782"/>
                <a:gd name="T95" fmla="*/ 0 h 2168"/>
                <a:gd name="T96" fmla="*/ 0 w 782"/>
                <a:gd name="T97" fmla="*/ 0 h 2168"/>
                <a:gd name="T98" fmla="*/ 0 w 782"/>
                <a:gd name="T99" fmla="*/ 0 h 2168"/>
                <a:gd name="T100" fmla="*/ 0 w 782"/>
                <a:gd name="T101" fmla="*/ 0 h 2168"/>
                <a:gd name="T102" fmla="*/ 0 w 782"/>
                <a:gd name="T103" fmla="*/ 0 h 21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2"/>
                <a:gd name="T157" fmla="*/ 0 h 2168"/>
                <a:gd name="T158" fmla="*/ 782 w 782"/>
                <a:gd name="T159" fmla="*/ 2168 h 21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2" h="2168">
                  <a:moveTo>
                    <a:pt x="494" y="0"/>
                  </a:moveTo>
                  <a:lnTo>
                    <a:pt x="562" y="22"/>
                  </a:lnTo>
                  <a:lnTo>
                    <a:pt x="623" y="63"/>
                  </a:lnTo>
                  <a:lnTo>
                    <a:pt x="674" y="112"/>
                  </a:lnTo>
                  <a:lnTo>
                    <a:pt x="760" y="252"/>
                  </a:lnTo>
                  <a:lnTo>
                    <a:pt x="782" y="426"/>
                  </a:lnTo>
                  <a:lnTo>
                    <a:pt x="776" y="595"/>
                  </a:lnTo>
                  <a:lnTo>
                    <a:pt x="741" y="726"/>
                  </a:lnTo>
                  <a:lnTo>
                    <a:pt x="722" y="856"/>
                  </a:lnTo>
                  <a:lnTo>
                    <a:pt x="707" y="992"/>
                  </a:lnTo>
                  <a:lnTo>
                    <a:pt x="683" y="1055"/>
                  </a:lnTo>
                  <a:lnTo>
                    <a:pt x="670" y="1120"/>
                  </a:lnTo>
                  <a:lnTo>
                    <a:pt x="652" y="1183"/>
                  </a:lnTo>
                  <a:lnTo>
                    <a:pt x="623" y="1286"/>
                  </a:lnTo>
                  <a:lnTo>
                    <a:pt x="580" y="1380"/>
                  </a:lnTo>
                  <a:lnTo>
                    <a:pt x="539" y="1462"/>
                  </a:lnTo>
                  <a:lnTo>
                    <a:pt x="487" y="1570"/>
                  </a:lnTo>
                  <a:lnTo>
                    <a:pt x="431" y="1666"/>
                  </a:lnTo>
                  <a:lnTo>
                    <a:pt x="366" y="1748"/>
                  </a:lnTo>
                  <a:lnTo>
                    <a:pt x="327" y="1804"/>
                  </a:lnTo>
                  <a:lnTo>
                    <a:pt x="291" y="1853"/>
                  </a:lnTo>
                  <a:lnTo>
                    <a:pt x="252" y="1897"/>
                  </a:lnTo>
                  <a:lnTo>
                    <a:pt x="189" y="2003"/>
                  </a:lnTo>
                  <a:lnTo>
                    <a:pt x="118" y="2098"/>
                  </a:lnTo>
                  <a:lnTo>
                    <a:pt x="30" y="2168"/>
                  </a:lnTo>
                  <a:lnTo>
                    <a:pt x="16" y="2167"/>
                  </a:lnTo>
                  <a:lnTo>
                    <a:pt x="4" y="2165"/>
                  </a:lnTo>
                  <a:lnTo>
                    <a:pt x="0" y="2164"/>
                  </a:lnTo>
                  <a:lnTo>
                    <a:pt x="21" y="2064"/>
                  </a:lnTo>
                  <a:lnTo>
                    <a:pt x="30" y="1961"/>
                  </a:lnTo>
                  <a:lnTo>
                    <a:pt x="32" y="1849"/>
                  </a:lnTo>
                  <a:lnTo>
                    <a:pt x="60" y="1633"/>
                  </a:lnTo>
                  <a:lnTo>
                    <a:pt x="122" y="1430"/>
                  </a:lnTo>
                  <a:lnTo>
                    <a:pt x="187" y="1213"/>
                  </a:lnTo>
                  <a:lnTo>
                    <a:pt x="233" y="1169"/>
                  </a:lnTo>
                  <a:lnTo>
                    <a:pt x="257" y="1115"/>
                  </a:lnTo>
                  <a:lnTo>
                    <a:pt x="283" y="1059"/>
                  </a:lnTo>
                  <a:lnTo>
                    <a:pt x="279" y="946"/>
                  </a:lnTo>
                  <a:lnTo>
                    <a:pt x="306" y="843"/>
                  </a:lnTo>
                  <a:lnTo>
                    <a:pt x="305" y="748"/>
                  </a:lnTo>
                  <a:lnTo>
                    <a:pt x="302" y="736"/>
                  </a:lnTo>
                  <a:lnTo>
                    <a:pt x="303" y="724"/>
                  </a:lnTo>
                  <a:lnTo>
                    <a:pt x="305" y="718"/>
                  </a:lnTo>
                  <a:lnTo>
                    <a:pt x="327" y="718"/>
                  </a:lnTo>
                  <a:lnTo>
                    <a:pt x="344" y="731"/>
                  </a:lnTo>
                  <a:lnTo>
                    <a:pt x="364" y="730"/>
                  </a:lnTo>
                  <a:lnTo>
                    <a:pt x="396" y="585"/>
                  </a:lnTo>
                  <a:lnTo>
                    <a:pt x="396" y="429"/>
                  </a:lnTo>
                  <a:lnTo>
                    <a:pt x="418" y="279"/>
                  </a:lnTo>
                  <a:lnTo>
                    <a:pt x="489" y="277"/>
                  </a:lnTo>
                  <a:lnTo>
                    <a:pt x="543" y="297"/>
                  </a:lnTo>
                  <a:lnTo>
                    <a:pt x="574" y="337"/>
                  </a:lnTo>
                  <a:lnTo>
                    <a:pt x="636" y="537"/>
                  </a:lnTo>
                  <a:lnTo>
                    <a:pt x="626" y="745"/>
                  </a:lnTo>
                  <a:lnTo>
                    <a:pt x="574" y="948"/>
                  </a:lnTo>
                  <a:lnTo>
                    <a:pt x="552" y="988"/>
                  </a:lnTo>
                  <a:lnTo>
                    <a:pt x="527" y="1030"/>
                  </a:lnTo>
                  <a:lnTo>
                    <a:pt x="509" y="1070"/>
                  </a:lnTo>
                  <a:lnTo>
                    <a:pt x="469" y="1146"/>
                  </a:lnTo>
                  <a:lnTo>
                    <a:pt x="427" y="1218"/>
                  </a:lnTo>
                  <a:lnTo>
                    <a:pt x="403" y="1296"/>
                  </a:lnTo>
                  <a:lnTo>
                    <a:pt x="453" y="1266"/>
                  </a:lnTo>
                  <a:lnTo>
                    <a:pt x="484" y="1210"/>
                  </a:lnTo>
                  <a:lnTo>
                    <a:pt x="522" y="1161"/>
                  </a:lnTo>
                  <a:lnTo>
                    <a:pt x="632" y="942"/>
                  </a:lnTo>
                  <a:lnTo>
                    <a:pt x="692" y="700"/>
                  </a:lnTo>
                  <a:lnTo>
                    <a:pt x="692" y="453"/>
                  </a:lnTo>
                  <a:lnTo>
                    <a:pt x="657" y="358"/>
                  </a:lnTo>
                  <a:lnTo>
                    <a:pt x="615" y="282"/>
                  </a:lnTo>
                  <a:lnTo>
                    <a:pt x="542" y="237"/>
                  </a:lnTo>
                  <a:lnTo>
                    <a:pt x="504" y="228"/>
                  </a:lnTo>
                  <a:lnTo>
                    <a:pt x="466" y="224"/>
                  </a:lnTo>
                  <a:lnTo>
                    <a:pt x="430" y="222"/>
                  </a:lnTo>
                  <a:lnTo>
                    <a:pt x="422" y="191"/>
                  </a:lnTo>
                  <a:lnTo>
                    <a:pt x="432" y="152"/>
                  </a:lnTo>
                  <a:lnTo>
                    <a:pt x="437" y="107"/>
                  </a:lnTo>
                  <a:lnTo>
                    <a:pt x="452" y="65"/>
                  </a:lnTo>
                  <a:lnTo>
                    <a:pt x="468" y="29"/>
                  </a:lnTo>
                  <a:lnTo>
                    <a:pt x="494" y="0"/>
                  </a:lnTo>
                  <a:close/>
                </a:path>
              </a:pathLst>
            </a:custGeom>
            <a:solidFill>
              <a:srgbClr val="F2CE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72" name="Freeform 31"/>
            <p:cNvSpPr>
              <a:spLocks/>
            </p:cNvSpPr>
            <p:nvPr/>
          </p:nvSpPr>
          <p:spPr bwMode="auto">
            <a:xfrm>
              <a:off x="1263" y="2391"/>
              <a:ext cx="10" cy="3"/>
            </a:xfrm>
            <a:custGeom>
              <a:avLst/>
              <a:gdLst>
                <a:gd name="T0" fmla="*/ 0 w 86"/>
                <a:gd name="T1" fmla="*/ 0 h 30"/>
                <a:gd name="T2" fmla="*/ 0 w 86"/>
                <a:gd name="T3" fmla="*/ 0 h 30"/>
                <a:gd name="T4" fmla="*/ 0 w 86"/>
                <a:gd name="T5" fmla="*/ 0 h 30"/>
                <a:gd name="T6" fmla="*/ 0 w 86"/>
                <a:gd name="T7" fmla="*/ 0 h 30"/>
                <a:gd name="T8" fmla="*/ 0 w 86"/>
                <a:gd name="T9" fmla="*/ 0 h 30"/>
                <a:gd name="T10" fmla="*/ 0 w 86"/>
                <a:gd name="T11" fmla="*/ 0 h 30"/>
                <a:gd name="T12" fmla="*/ 0 w 86"/>
                <a:gd name="T13" fmla="*/ 0 h 30"/>
                <a:gd name="T14" fmla="*/ 0 w 86"/>
                <a:gd name="T15" fmla="*/ 0 h 30"/>
                <a:gd name="T16" fmla="*/ 0 w 86"/>
                <a:gd name="T17" fmla="*/ 0 h 30"/>
                <a:gd name="T18" fmla="*/ 0 w 86"/>
                <a:gd name="T19" fmla="*/ 0 h 30"/>
                <a:gd name="T20" fmla="*/ 0 w 86"/>
                <a:gd name="T21" fmla="*/ 0 h 30"/>
                <a:gd name="T22" fmla="*/ 0 w 86"/>
                <a:gd name="T23" fmla="*/ 0 h 30"/>
                <a:gd name="T24" fmla="*/ 0 w 86"/>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30"/>
                <a:gd name="T41" fmla="*/ 86 w 86"/>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30">
                  <a:moveTo>
                    <a:pt x="3" y="0"/>
                  </a:moveTo>
                  <a:lnTo>
                    <a:pt x="29" y="7"/>
                  </a:lnTo>
                  <a:lnTo>
                    <a:pt x="56" y="12"/>
                  </a:lnTo>
                  <a:lnTo>
                    <a:pt x="86" y="6"/>
                  </a:lnTo>
                  <a:lnTo>
                    <a:pt x="63" y="17"/>
                  </a:lnTo>
                  <a:lnTo>
                    <a:pt x="43" y="30"/>
                  </a:lnTo>
                  <a:lnTo>
                    <a:pt x="19" y="22"/>
                  </a:lnTo>
                  <a:lnTo>
                    <a:pt x="6" y="16"/>
                  </a:lnTo>
                  <a:lnTo>
                    <a:pt x="0" y="8"/>
                  </a:lnTo>
                  <a:lnTo>
                    <a:pt x="3" y="0"/>
                  </a:lnTo>
                  <a:close/>
                </a:path>
              </a:pathLst>
            </a:custGeom>
            <a:solidFill>
              <a:srgbClr val="FFE0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73" name="Freeform 32"/>
            <p:cNvSpPr>
              <a:spLocks/>
            </p:cNvSpPr>
            <p:nvPr/>
          </p:nvSpPr>
          <p:spPr bwMode="auto">
            <a:xfrm>
              <a:off x="995" y="2394"/>
              <a:ext cx="72" cy="21"/>
            </a:xfrm>
            <a:custGeom>
              <a:avLst/>
              <a:gdLst>
                <a:gd name="T0" fmla="*/ 0 w 647"/>
                <a:gd name="T1" fmla="*/ 0 h 188"/>
                <a:gd name="T2" fmla="*/ 0 w 647"/>
                <a:gd name="T3" fmla="*/ 0 h 188"/>
                <a:gd name="T4" fmla="*/ 0 w 647"/>
                <a:gd name="T5" fmla="*/ 0 h 188"/>
                <a:gd name="T6" fmla="*/ 0 w 647"/>
                <a:gd name="T7" fmla="*/ 0 h 188"/>
                <a:gd name="T8" fmla="*/ 0 w 647"/>
                <a:gd name="T9" fmla="*/ 0 h 188"/>
                <a:gd name="T10" fmla="*/ 0 w 647"/>
                <a:gd name="T11" fmla="*/ 0 h 188"/>
                <a:gd name="T12" fmla="*/ 0 w 647"/>
                <a:gd name="T13" fmla="*/ 0 h 188"/>
                <a:gd name="T14" fmla="*/ 0 w 647"/>
                <a:gd name="T15" fmla="*/ 0 h 188"/>
                <a:gd name="T16" fmla="*/ 0 w 647"/>
                <a:gd name="T17" fmla="*/ 0 h 188"/>
                <a:gd name="T18" fmla="*/ 0 w 647"/>
                <a:gd name="T19" fmla="*/ 0 h 188"/>
                <a:gd name="T20" fmla="*/ 0 w 647"/>
                <a:gd name="T21" fmla="*/ 0 h 188"/>
                <a:gd name="T22" fmla="*/ 0 w 647"/>
                <a:gd name="T23" fmla="*/ 0 h 188"/>
                <a:gd name="T24" fmla="*/ 0 w 647"/>
                <a:gd name="T25" fmla="*/ 0 h 188"/>
                <a:gd name="T26" fmla="*/ 0 w 647"/>
                <a:gd name="T27" fmla="*/ 0 h 188"/>
                <a:gd name="T28" fmla="*/ 0 w 647"/>
                <a:gd name="T29" fmla="*/ 0 h 188"/>
                <a:gd name="T30" fmla="*/ 0 w 647"/>
                <a:gd name="T31" fmla="*/ 0 h 188"/>
                <a:gd name="T32" fmla="*/ 0 w 647"/>
                <a:gd name="T33" fmla="*/ 0 h 188"/>
                <a:gd name="T34" fmla="*/ 0 w 647"/>
                <a:gd name="T35" fmla="*/ 0 h 188"/>
                <a:gd name="T36" fmla="*/ 0 w 647"/>
                <a:gd name="T37" fmla="*/ 0 h 188"/>
                <a:gd name="T38" fmla="*/ 0 w 647"/>
                <a:gd name="T39" fmla="*/ 0 h 188"/>
                <a:gd name="T40" fmla="*/ 0 w 647"/>
                <a:gd name="T41" fmla="*/ 0 h 1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7"/>
                <a:gd name="T64" fmla="*/ 0 h 188"/>
                <a:gd name="T65" fmla="*/ 647 w 647"/>
                <a:gd name="T66" fmla="*/ 188 h 1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7" h="188">
                  <a:moveTo>
                    <a:pt x="491" y="0"/>
                  </a:moveTo>
                  <a:lnTo>
                    <a:pt x="546" y="2"/>
                  </a:lnTo>
                  <a:lnTo>
                    <a:pt x="602" y="13"/>
                  </a:lnTo>
                  <a:lnTo>
                    <a:pt x="647" y="44"/>
                  </a:lnTo>
                  <a:lnTo>
                    <a:pt x="576" y="100"/>
                  </a:lnTo>
                  <a:lnTo>
                    <a:pt x="491" y="127"/>
                  </a:lnTo>
                  <a:lnTo>
                    <a:pt x="410" y="143"/>
                  </a:lnTo>
                  <a:lnTo>
                    <a:pt x="262" y="140"/>
                  </a:lnTo>
                  <a:lnTo>
                    <a:pt x="122" y="168"/>
                  </a:lnTo>
                  <a:lnTo>
                    <a:pt x="0" y="188"/>
                  </a:lnTo>
                  <a:lnTo>
                    <a:pt x="94" y="138"/>
                  </a:lnTo>
                  <a:lnTo>
                    <a:pt x="189" y="97"/>
                  </a:lnTo>
                  <a:lnTo>
                    <a:pt x="308" y="96"/>
                  </a:lnTo>
                  <a:lnTo>
                    <a:pt x="360" y="49"/>
                  </a:lnTo>
                  <a:lnTo>
                    <a:pt x="419" y="17"/>
                  </a:lnTo>
                  <a:lnTo>
                    <a:pt x="491"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74" name="Freeform 33"/>
            <p:cNvSpPr>
              <a:spLocks/>
            </p:cNvSpPr>
            <p:nvPr/>
          </p:nvSpPr>
          <p:spPr bwMode="auto">
            <a:xfrm>
              <a:off x="919" y="2396"/>
              <a:ext cx="13" cy="17"/>
            </a:xfrm>
            <a:custGeom>
              <a:avLst/>
              <a:gdLst>
                <a:gd name="T0" fmla="*/ 0 w 117"/>
                <a:gd name="T1" fmla="*/ 0 h 154"/>
                <a:gd name="T2" fmla="*/ 0 w 117"/>
                <a:gd name="T3" fmla="*/ 0 h 154"/>
                <a:gd name="T4" fmla="*/ 0 w 117"/>
                <a:gd name="T5" fmla="*/ 0 h 154"/>
                <a:gd name="T6" fmla="*/ 0 w 117"/>
                <a:gd name="T7" fmla="*/ 0 h 154"/>
                <a:gd name="T8" fmla="*/ 0 w 117"/>
                <a:gd name="T9" fmla="*/ 0 h 154"/>
                <a:gd name="T10" fmla="*/ 0 w 117"/>
                <a:gd name="T11" fmla="*/ 0 h 154"/>
                <a:gd name="T12" fmla="*/ 0 w 117"/>
                <a:gd name="T13" fmla="*/ 0 h 154"/>
                <a:gd name="T14" fmla="*/ 0 w 117"/>
                <a:gd name="T15" fmla="*/ 0 h 154"/>
                <a:gd name="T16" fmla="*/ 0 w 117"/>
                <a:gd name="T17" fmla="*/ 0 h 154"/>
                <a:gd name="T18" fmla="*/ 0 w 117"/>
                <a:gd name="T19" fmla="*/ 0 h 154"/>
                <a:gd name="T20" fmla="*/ 0 w 117"/>
                <a:gd name="T21" fmla="*/ 0 h 154"/>
                <a:gd name="T22" fmla="*/ 0 w 117"/>
                <a:gd name="T23" fmla="*/ 0 h 154"/>
                <a:gd name="T24" fmla="*/ 0 w 117"/>
                <a:gd name="T25" fmla="*/ 0 h 154"/>
                <a:gd name="T26" fmla="*/ 0 w 117"/>
                <a:gd name="T27" fmla="*/ 0 h 154"/>
                <a:gd name="T28" fmla="*/ 0 w 117"/>
                <a:gd name="T29" fmla="*/ 0 h 154"/>
                <a:gd name="T30" fmla="*/ 0 w 117"/>
                <a:gd name="T31" fmla="*/ 0 h 154"/>
                <a:gd name="T32" fmla="*/ 0 w 117"/>
                <a:gd name="T33" fmla="*/ 0 h 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
                <a:gd name="T52" fmla="*/ 0 h 154"/>
                <a:gd name="T53" fmla="*/ 117 w 117"/>
                <a:gd name="T54" fmla="*/ 154 h 1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 h="154">
                  <a:moveTo>
                    <a:pt x="117" y="0"/>
                  </a:moveTo>
                  <a:lnTo>
                    <a:pt x="97" y="45"/>
                  </a:lnTo>
                  <a:lnTo>
                    <a:pt x="56" y="78"/>
                  </a:lnTo>
                  <a:lnTo>
                    <a:pt x="23" y="122"/>
                  </a:lnTo>
                  <a:lnTo>
                    <a:pt x="18" y="134"/>
                  </a:lnTo>
                  <a:lnTo>
                    <a:pt x="9" y="145"/>
                  </a:lnTo>
                  <a:lnTo>
                    <a:pt x="3" y="154"/>
                  </a:lnTo>
                  <a:lnTo>
                    <a:pt x="0" y="120"/>
                  </a:lnTo>
                  <a:lnTo>
                    <a:pt x="15" y="78"/>
                  </a:lnTo>
                  <a:lnTo>
                    <a:pt x="46" y="48"/>
                  </a:lnTo>
                  <a:lnTo>
                    <a:pt x="70" y="25"/>
                  </a:lnTo>
                  <a:lnTo>
                    <a:pt x="92" y="0"/>
                  </a:lnTo>
                  <a:lnTo>
                    <a:pt x="1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75" name="Freeform 34"/>
            <p:cNvSpPr>
              <a:spLocks/>
            </p:cNvSpPr>
            <p:nvPr/>
          </p:nvSpPr>
          <p:spPr bwMode="auto">
            <a:xfrm>
              <a:off x="976" y="2395"/>
              <a:ext cx="37" cy="19"/>
            </a:xfrm>
            <a:custGeom>
              <a:avLst/>
              <a:gdLst>
                <a:gd name="T0" fmla="*/ 0 w 331"/>
                <a:gd name="T1" fmla="*/ 0 h 165"/>
                <a:gd name="T2" fmla="*/ 0 w 331"/>
                <a:gd name="T3" fmla="*/ 0 h 165"/>
                <a:gd name="T4" fmla="*/ 0 w 331"/>
                <a:gd name="T5" fmla="*/ 0 h 165"/>
                <a:gd name="T6" fmla="*/ 0 w 331"/>
                <a:gd name="T7" fmla="*/ 0 h 165"/>
                <a:gd name="T8" fmla="*/ 0 w 331"/>
                <a:gd name="T9" fmla="*/ 0 h 165"/>
                <a:gd name="T10" fmla="*/ 0 w 331"/>
                <a:gd name="T11" fmla="*/ 0 h 165"/>
                <a:gd name="T12" fmla="*/ 0 w 331"/>
                <a:gd name="T13" fmla="*/ 0 h 165"/>
                <a:gd name="T14" fmla="*/ 0 w 331"/>
                <a:gd name="T15" fmla="*/ 0 h 165"/>
                <a:gd name="T16" fmla="*/ 0 w 331"/>
                <a:gd name="T17" fmla="*/ 0 h 165"/>
                <a:gd name="T18" fmla="*/ 0 w 331"/>
                <a:gd name="T19" fmla="*/ 0 h 165"/>
                <a:gd name="T20" fmla="*/ 0 w 331"/>
                <a:gd name="T21" fmla="*/ 0 h 165"/>
                <a:gd name="T22" fmla="*/ 0 w 331"/>
                <a:gd name="T23" fmla="*/ 0 h 165"/>
                <a:gd name="T24" fmla="*/ 0 w 331"/>
                <a:gd name="T25" fmla="*/ 0 h 165"/>
                <a:gd name="T26" fmla="*/ 0 w 331"/>
                <a:gd name="T27" fmla="*/ 0 h 165"/>
                <a:gd name="T28" fmla="*/ 0 w 331"/>
                <a:gd name="T29" fmla="*/ 0 h 165"/>
                <a:gd name="T30" fmla="*/ 0 w 331"/>
                <a:gd name="T31" fmla="*/ 0 h 165"/>
                <a:gd name="T32" fmla="*/ 0 w 331"/>
                <a:gd name="T33" fmla="*/ 0 h 165"/>
                <a:gd name="T34" fmla="*/ 0 w 331"/>
                <a:gd name="T35" fmla="*/ 0 h 165"/>
                <a:gd name="T36" fmla="*/ 0 w 331"/>
                <a:gd name="T37" fmla="*/ 0 h 165"/>
                <a:gd name="T38" fmla="*/ 0 w 331"/>
                <a:gd name="T39" fmla="*/ 0 h 165"/>
                <a:gd name="T40" fmla="*/ 0 w 331"/>
                <a:gd name="T41" fmla="*/ 0 h 1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165"/>
                <a:gd name="T65" fmla="*/ 331 w 331"/>
                <a:gd name="T66" fmla="*/ 165 h 1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165">
                  <a:moveTo>
                    <a:pt x="228" y="0"/>
                  </a:moveTo>
                  <a:lnTo>
                    <a:pt x="260" y="1"/>
                  </a:lnTo>
                  <a:lnTo>
                    <a:pt x="293" y="8"/>
                  </a:lnTo>
                  <a:lnTo>
                    <a:pt x="327" y="17"/>
                  </a:lnTo>
                  <a:lnTo>
                    <a:pt x="331" y="36"/>
                  </a:lnTo>
                  <a:lnTo>
                    <a:pt x="316" y="49"/>
                  </a:lnTo>
                  <a:lnTo>
                    <a:pt x="302" y="57"/>
                  </a:lnTo>
                  <a:lnTo>
                    <a:pt x="194" y="96"/>
                  </a:lnTo>
                  <a:lnTo>
                    <a:pt x="96" y="146"/>
                  </a:lnTo>
                  <a:lnTo>
                    <a:pt x="0" y="165"/>
                  </a:lnTo>
                  <a:lnTo>
                    <a:pt x="33" y="100"/>
                  </a:lnTo>
                  <a:lnTo>
                    <a:pt x="91" y="63"/>
                  </a:lnTo>
                  <a:lnTo>
                    <a:pt x="151" y="23"/>
                  </a:lnTo>
                  <a:lnTo>
                    <a:pt x="183" y="13"/>
                  </a:lnTo>
                  <a:lnTo>
                    <a:pt x="208" y="7"/>
                  </a:lnTo>
                  <a:lnTo>
                    <a:pt x="228"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76" name="Freeform 35"/>
            <p:cNvSpPr>
              <a:spLocks/>
            </p:cNvSpPr>
            <p:nvPr/>
          </p:nvSpPr>
          <p:spPr bwMode="auto">
            <a:xfrm>
              <a:off x="1296" y="2407"/>
              <a:ext cx="63" cy="40"/>
            </a:xfrm>
            <a:custGeom>
              <a:avLst/>
              <a:gdLst>
                <a:gd name="T0" fmla="*/ 0 w 573"/>
                <a:gd name="T1" fmla="*/ 0 h 357"/>
                <a:gd name="T2" fmla="*/ 0 w 573"/>
                <a:gd name="T3" fmla="*/ 0 h 357"/>
                <a:gd name="T4" fmla="*/ 0 w 573"/>
                <a:gd name="T5" fmla="*/ 0 h 357"/>
                <a:gd name="T6" fmla="*/ 0 w 573"/>
                <a:gd name="T7" fmla="*/ 0 h 357"/>
                <a:gd name="T8" fmla="*/ 0 w 573"/>
                <a:gd name="T9" fmla="*/ 0 h 357"/>
                <a:gd name="T10" fmla="*/ 0 w 573"/>
                <a:gd name="T11" fmla="*/ 0 h 357"/>
                <a:gd name="T12" fmla="*/ 0 w 573"/>
                <a:gd name="T13" fmla="*/ 0 h 357"/>
                <a:gd name="T14" fmla="*/ 0 w 573"/>
                <a:gd name="T15" fmla="*/ 0 h 357"/>
                <a:gd name="T16" fmla="*/ 0 w 573"/>
                <a:gd name="T17" fmla="*/ 0 h 357"/>
                <a:gd name="T18" fmla="*/ 0 w 573"/>
                <a:gd name="T19" fmla="*/ 0 h 357"/>
                <a:gd name="T20" fmla="*/ 0 w 573"/>
                <a:gd name="T21" fmla="*/ 0 h 357"/>
                <a:gd name="T22" fmla="*/ 0 w 573"/>
                <a:gd name="T23" fmla="*/ 0 h 357"/>
                <a:gd name="T24" fmla="*/ 0 w 573"/>
                <a:gd name="T25" fmla="*/ 0 h 357"/>
                <a:gd name="T26" fmla="*/ 0 w 573"/>
                <a:gd name="T27" fmla="*/ 0 h 357"/>
                <a:gd name="T28" fmla="*/ 0 w 573"/>
                <a:gd name="T29" fmla="*/ 0 h 357"/>
                <a:gd name="T30" fmla="*/ 0 w 573"/>
                <a:gd name="T31" fmla="*/ 0 h 357"/>
                <a:gd name="T32" fmla="*/ 0 w 573"/>
                <a:gd name="T33" fmla="*/ 0 h 357"/>
                <a:gd name="T34" fmla="*/ 0 w 573"/>
                <a:gd name="T35" fmla="*/ 0 h 357"/>
                <a:gd name="T36" fmla="*/ 0 w 573"/>
                <a:gd name="T37" fmla="*/ 0 h 357"/>
                <a:gd name="T38" fmla="*/ 0 w 573"/>
                <a:gd name="T39" fmla="*/ 0 h 357"/>
                <a:gd name="T40" fmla="*/ 0 w 573"/>
                <a:gd name="T41" fmla="*/ 0 h 357"/>
                <a:gd name="T42" fmla="*/ 0 w 573"/>
                <a:gd name="T43" fmla="*/ 0 h 357"/>
                <a:gd name="T44" fmla="*/ 0 w 573"/>
                <a:gd name="T45" fmla="*/ 0 h 357"/>
                <a:gd name="T46" fmla="*/ 0 w 573"/>
                <a:gd name="T47" fmla="*/ 0 h 357"/>
                <a:gd name="T48" fmla="*/ 0 w 573"/>
                <a:gd name="T49" fmla="*/ 0 h 3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73"/>
                <a:gd name="T76" fmla="*/ 0 h 357"/>
                <a:gd name="T77" fmla="*/ 573 w 573"/>
                <a:gd name="T78" fmla="*/ 357 h 3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73" h="357">
                  <a:moveTo>
                    <a:pt x="235" y="0"/>
                  </a:moveTo>
                  <a:lnTo>
                    <a:pt x="341" y="2"/>
                  </a:lnTo>
                  <a:lnTo>
                    <a:pt x="446" y="11"/>
                  </a:lnTo>
                  <a:lnTo>
                    <a:pt x="551" y="35"/>
                  </a:lnTo>
                  <a:lnTo>
                    <a:pt x="573" y="86"/>
                  </a:lnTo>
                  <a:lnTo>
                    <a:pt x="564" y="135"/>
                  </a:lnTo>
                  <a:lnTo>
                    <a:pt x="545" y="183"/>
                  </a:lnTo>
                  <a:lnTo>
                    <a:pt x="518" y="243"/>
                  </a:lnTo>
                  <a:lnTo>
                    <a:pt x="472" y="281"/>
                  </a:lnTo>
                  <a:lnTo>
                    <a:pt x="429" y="326"/>
                  </a:lnTo>
                  <a:lnTo>
                    <a:pt x="327" y="357"/>
                  </a:lnTo>
                  <a:lnTo>
                    <a:pt x="219" y="355"/>
                  </a:lnTo>
                  <a:lnTo>
                    <a:pt x="123" y="326"/>
                  </a:lnTo>
                  <a:lnTo>
                    <a:pt x="62" y="267"/>
                  </a:lnTo>
                  <a:lnTo>
                    <a:pt x="17" y="201"/>
                  </a:lnTo>
                  <a:lnTo>
                    <a:pt x="0" y="124"/>
                  </a:lnTo>
                  <a:lnTo>
                    <a:pt x="53" y="57"/>
                  </a:lnTo>
                  <a:lnTo>
                    <a:pt x="145" y="26"/>
                  </a:lnTo>
                  <a:lnTo>
                    <a:pt x="235" y="0"/>
                  </a:lnTo>
                  <a:close/>
                </a:path>
              </a:pathLst>
            </a:custGeom>
            <a:solidFill>
              <a:srgbClr val="4D3B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77" name="Freeform 36"/>
            <p:cNvSpPr>
              <a:spLocks/>
            </p:cNvSpPr>
            <p:nvPr/>
          </p:nvSpPr>
          <p:spPr bwMode="auto">
            <a:xfrm>
              <a:off x="1082" y="2410"/>
              <a:ext cx="7" cy="8"/>
            </a:xfrm>
            <a:custGeom>
              <a:avLst/>
              <a:gdLst>
                <a:gd name="T0" fmla="*/ 0 w 62"/>
                <a:gd name="T1" fmla="*/ 0 h 79"/>
                <a:gd name="T2" fmla="*/ 0 w 62"/>
                <a:gd name="T3" fmla="*/ 0 h 79"/>
                <a:gd name="T4" fmla="*/ 0 w 62"/>
                <a:gd name="T5" fmla="*/ 0 h 79"/>
                <a:gd name="T6" fmla="*/ 0 w 62"/>
                <a:gd name="T7" fmla="*/ 0 h 79"/>
                <a:gd name="T8" fmla="*/ 0 w 62"/>
                <a:gd name="T9" fmla="*/ 0 h 79"/>
                <a:gd name="T10" fmla="*/ 0 w 62"/>
                <a:gd name="T11" fmla="*/ 0 h 79"/>
                <a:gd name="T12" fmla="*/ 0 w 62"/>
                <a:gd name="T13" fmla="*/ 0 h 79"/>
                <a:gd name="T14" fmla="*/ 0 w 62"/>
                <a:gd name="T15" fmla="*/ 0 h 79"/>
                <a:gd name="T16" fmla="*/ 0 w 62"/>
                <a:gd name="T17" fmla="*/ 0 h 79"/>
                <a:gd name="T18" fmla="*/ 0 w 62"/>
                <a:gd name="T19" fmla="*/ 0 h 79"/>
                <a:gd name="T20" fmla="*/ 0 w 62"/>
                <a:gd name="T21" fmla="*/ 0 h 79"/>
                <a:gd name="T22" fmla="*/ 0 w 62"/>
                <a:gd name="T23" fmla="*/ 0 h 79"/>
                <a:gd name="T24" fmla="*/ 0 w 62"/>
                <a:gd name="T25" fmla="*/ 0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79"/>
                <a:gd name="T41" fmla="*/ 62 w 62"/>
                <a:gd name="T42" fmla="*/ 79 h 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79">
                  <a:moveTo>
                    <a:pt x="62" y="4"/>
                  </a:moveTo>
                  <a:lnTo>
                    <a:pt x="53" y="36"/>
                  </a:lnTo>
                  <a:lnTo>
                    <a:pt x="30" y="59"/>
                  </a:lnTo>
                  <a:lnTo>
                    <a:pt x="1" y="79"/>
                  </a:lnTo>
                  <a:lnTo>
                    <a:pt x="0" y="54"/>
                  </a:lnTo>
                  <a:lnTo>
                    <a:pt x="21" y="36"/>
                  </a:lnTo>
                  <a:lnTo>
                    <a:pt x="36" y="11"/>
                  </a:lnTo>
                  <a:lnTo>
                    <a:pt x="53" y="0"/>
                  </a:lnTo>
                  <a:lnTo>
                    <a:pt x="57" y="0"/>
                  </a:lnTo>
                  <a:lnTo>
                    <a:pt x="6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78" name="Freeform 37"/>
            <p:cNvSpPr>
              <a:spLocks/>
            </p:cNvSpPr>
            <p:nvPr/>
          </p:nvSpPr>
          <p:spPr bwMode="auto">
            <a:xfrm>
              <a:off x="1363" y="2413"/>
              <a:ext cx="19" cy="24"/>
            </a:xfrm>
            <a:custGeom>
              <a:avLst/>
              <a:gdLst>
                <a:gd name="T0" fmla="*/ 0 w 170"/>
                <a:gd name="T1" fmla="*/ 0 h 217"/>
                <a:gd name="T2" fmla="*/ 0 w 170"/>
                <a:gd name="T3" fmla="*/ 0 h 217"/>
                <a:gd name="T4" fmla="*/ 0 w 170"/>
                <a:gd name="T5" fmla="*/ 0 h 217"/>
                <a:gd name="T6" fmla="*/ 0 w 170"/>
                <a:gd name="T7" fmla="*/ 0 h 217"/>
                <a:gd name="T8" fmla="*/ 0 w 170"/>
                <a:gd name="T9" fmla="*/ 0 h 217"/>
                <a:gd name="T10" fmla="*/ 0 w 170"/>
                <a:gd name="T11" fmla="*/ 0 h 217"/>
                <a:gd name="T12" fmla="*/ 0 w 170"/>
                <a:gd name="T13" fmla="*/ 0 h 217"/>
                <a:gd name="T14" fmla="*/ 0 w 170"/>
                <a:gd name="T15" fmla="*/ 0 h 217"/>
                <a:gd name="T16" fmla="*/ 0 w 170"/>
                <a:gd name="T17" fmla="*/ 0 h 217"/>
                <a:gd name="T18" fmla="*/ 0 w 170"/>
                <a:gd name="T19" fmla="*/ 0 h 217"/>
                <a:gd name="T20" fmla="*/ 0 w 170"/>
                <a:gd name="T21" fmla="*/ 0 h 217"/>
                <a:gd name="T22" fmla="*/ 0 w 170"/>
                <a:gd name="T23" fmla="*/ 0 h 217"/>
                <a:gd name="T24" fmla="*/ 0 w 170"/>
                <a:gd name="T25" fmla="*/ 0 h 217"/>
                <a:gd name="T26" fmla="*/ 0 w 170"/>
                <a:gd name="T27" fmla="*/ 0 h 217"/>
                <a:gd name="T28" fmla="*/ 0 w 170"/>
                <a:gd name="T29" fmla="*/ 0 h 217"/>
                <a:gd name="T30" fmla="*/ 0 w 170"/>
                <a:gd name="T31" fmla="*/ 0 h 217"/>
                <a:gd name="T32" fmla="*/ 0 w 170"/>
                <a:gd name="T33" fmla="*/ 0 h 2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0"/>
                <a:gd name="T52" fmla="*/ 0 h 217"/>
                <a:gd name="T53" fmla="*/ 170 w 170"/>
                <a:gd name="T54" fmla="*/ 217 h 2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0" h="217">
                  <a:moveTo>
                    <a:pt x="42" y="0"/>
                  </a:moveTo>
                  <a:lnTo>
                    <a:pt x="87" y="17"/>
                  </a:lnTo>
                  <a:lnTo>
                    <a:pt x="135" y="37"/>
                  </a:lnTo>
                  <a:lnTo>
                    <a:pt x="170" y="71"/>
                  </a:lnTo>
                  <a:lnTo>
                    <a:pt x="115" y="120"/>
                  </a:lnTo>
                  <a:lnTo>
                    <a:pt x="61" y="171"/>
                  </a:lnTo>
                  <a:lnTo>
                    <a:pt x="0" y="217"/>
                  </a:lnTo>
                  <a:lnTo>
                    <a:pt x="5" y="152"/>
                  </a:lnTo>
                  <a:lnTo>
                    <a:pt x="28" y="82"/>
                  </a:lnTo>
                  <a:lnTo>
                    <a:pt x="34" y="15"/>
                  </a:lnTo>
                  <a:lnTo>
                    <a:pt x="36" y="8"/>
                  </a:lnTo>
                  <a:lnTo>
                    <a:pt x="40" y="1"/>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79" name="Freeform 38"/>
            <p:cNvSpPr>
              <a:spLocks/>
            </p:cNvSpPr>
            <p:nvPr/>
          </p:nvSpPr>
          <p:spPr bwMode="auto">
            <a:xfrm>
              <a:off x="1438" y="2417"/>
              <a:ext cx="66" cy="36"/>
            </a:xfrm>
            <a:custGeom>
              <a:avLst/>
              <a:gdLst>
                <a:gd name="T0" fmla="*/ 0 w 593"/>
                <a:gd name="T1" fmla="*/ 0 h 326"/>
                <a:gd name="T2" fmla="*/ 0 w 593"/>
                <a:gd name="T3" fmla="*/ 0 h 326"/>
                <a:gd name="T4" fmla="*/ 0 w 593"/>
                <a:gd name="T5" fmla="*/ 0 h 326"/>
                <a:gd name="T6" fmla="*/ 0 w 593"/>
                <a:gd name="T7" fmla="*/ 0 h 326"/>
                <a:gd name="T8" fmla="*/ 0 w 593"/>
                <a:gd name="T9" fmla="*/ 0 h 326"/>
                <a:gd name="T10" fmla="*/ 0 w 593"/>
                <a:gd name="T11" fmla="*/ 0 h 326"/>
                <a:gd name="T12" fmla="*/ 0 w 593"/>
                <a:gd name="T13" fmla="*/ 0 h 326"/>
                <a:gd name="T14" fmla="*/ 0 w 593"/>
                <a:gd name="T15" fmla="*/ 0 h 326"/>
                <a:gd name="T16" fmla="*/ 0 w 593"/>
                <a:gd name="T17" fmla="*/ 0 h 326"/>
                <a:gd name="T18" fmla="*/ 0 w 593"/>
                <a:gd name="T19" fmla="*/ 0 h 326"/>
                <a:gd name="T20" fmla="*/ 0 w 593"/>
                <a:gd name="T21" fmla="*/ 0 h 326"/>
                <a:gd name="T22" fmla="*/ 0 w 593"/>
                <a:gd name="T23" fmla="*/ 0 h 326"/>
                <a:gd name="T24" fmla="*/ 0 w 593"/>
                <a:gd name="T25" fmla="*/ 0 h 326"/>
                <a:gd name="T26" fmla="*/ 0 w 593"/>
                <a:gd name="T27" fmla="*/ 0 h 326"/>
                <a:gd name="T28" fmla="*/ 0 w 593"/>
                <a:gd name="T29" fmla="*/ 0 h 326"/>
                <a:gd name="T30" fmla="*/ 0 w 593"/>
                <a:gd name="T31" fmla="*/ 0 h 326"/>
                <a:gd name="T32" fmla="*/ 0 w 593"/>
                <a:gd name="T33" fmla="*/ 0 h 326"/>
                <a:gd name="T34" fmla="*/ 0 w 593"/>
                <a:gd name="T35" fmla="*/ 0 h 326"/>
                <a:gd name="T36" fmla="*/ 0 w 593"/>
                <a:gd name="T37" fmla="*/ 0 h 326"/>
                <a:gd name="T38" fmla="*/ 0 w 593"/>
                <a:gd name="T39" fmla="*/ 0 h 326"/>
                <a:gd name="T40" fmla="*/ 0 w 593"/>
                <a:gd name="T41" fmla="*/ 0 h 326"/>
                <a:gd name="T42" fmla="*/ 0 w 593"/>
                <a:gd name="T43" fmla="*/ 0 h 326"/>
                <a:gd name="T44" fmla="*/ 0 w 593"/>
                <a:gd name="T45" fmla="*/ 0 h 326"/>
                <a:gd name="T46" fmla="*/ 0 w 593"/>
                <a:gd name="T47" fmla="*/ 0 h 326"/>
                <a:gd name="T48" fmla="*/ 0 w 593"/>
                <a:gd name="T49" fmla="*/ 0 h 326"/>
                <a:gd name="T50" fmla="*/ 0 w 593"/>
                <a:gd name="T51" fmla="*/ 0 h 326"/>
                <a:gd name="T52" fmla="*/ 0 w 593"/>
                <a:gd name="T53" fmla="*/ 0 h 326"/>
                <a:gd name="T54" fmla="*/ 0 w 593"/>
                <a:gd name="T55" fmla="*/ 0 h 326"/>
                <a:gd name="T56" fmla="*/ 0 w 593"/>
                <a:gd name="T57" fmla="*/ 0 h 326"/>
                <a:gd name="T58" fmla="*/ 0 w 593"/>
                <a:gd name="T59" fmla="*/ 0 h 326"/>
                <a:gd name="T60" fmla="*/ 0 w 593"/>
                <a:gd name="T61" fmla="*/ 0 h 326"/>
                <a:gd name="T62" fmla="*/ 0 w 593"/>
                <a:gd name="T63" fmla="*/ 0 h 326"/>
                <a:gd name="T64" fmla="*/ 0 w 593"/>
                <a:gd name="T65" fmla="*/ 0 h 326"/>
                <a:gd name="T66" fmla="*/ 0 w 593"/>
                <a:gd name="T67" fmla="*/ 0 h 326"/>
                <a:gd name="T68" fmla="*/ 0 w 593"/>
                <a:gd name="T69" fmla="*/ 0 h 326"/>
                <a:gd name="T70" fmla="*/ 0 w 593"/>
                <a:gd name="T71" fmla="*/ 0 h 326"/>
                <a:gd name="T72" fmla="*/ 0 w 593"/>
                <a:gd name="T73" fmla="*/ 0 h 326"/>
                <a:gd name="T74" fmla="*/ 0 w 593"/>
                <a:gd name="T75" fmla="*/ 0 h 326"/>
                <a:gd name="T76" fmla="*/ 0 w 593"/>
                <a:gd name="T77" fmla="*/ 0 h 326"/>
                <a:gd name="T78" fmla="*/ 0 w 593"/>
                <a:gd name="T79" fmla="*/ 0 h 326"/>
                <a:gd name="T80" fmla="*/ 0 w 593"/>
                <a:gd name="T81" fmla="*/ 0 h 326"/>
                <a:gd name="T82" fmla="*/ 0 w 593"/>
                <a:gd name="T83" fmla="*/ 0 h 326"/>
                <a:gd name="T84" fmla="*/ 0 w 593"/>
                <a:gd name="T85" fmla="*/ 0 h 326"/>
                <a:gd name="T86" fmla="*/ 0 w 593"/>
                <a:gd name="T87" fmla="*/ 0 h 326"/>
                <a:gd name="T88" fmla="*/ 0 w 593"/>
                <a:gd name="T89" fmla="*/ 0 h 326"/>
                <a:gd name="T90" fmla="*/ 0 w 593"/>
                <a:gd name="T91" fmla="*/ 0 h 326"/>
                <a:gd name="T92" fmla="*/ 0 w 593"/>
                <a:gd name="T93" fmla="*/ 0 h 326"/>
                <a:gd name="T94" fmla="*/ 0 w 593"/>
                <a:gd name="T95" fmla="*/ 0 h 326"/>
                <a:gd name="T96" fmla="*/ 0 w 593"/>
                <a:gd name="T97" fmla="*/ 0 h 3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93"/>
                <a:gd name="T148" fmla="*/ 0 h 326"/>
                <a:gd name="T149" fmla="*/ 593 w 593"/>
                <a:gd name="T150" fmla="*/ 326 h 32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93" h="326">
                  <a:moveTo>
                    <a:pt x="325" y="4"/>
                  </a:moveTo>
                  <a:lnTo>
                    <a:pt x="348" y="10"/>
                  </a:lnTo>
                  <a:lnTo>
                    <a:pt x="370" y="18"/>
                  </a:lnTo>
                  <a:lnTo>
                    <a:pt x="375" y="37"/>
                  </a:lnTo>
                  <a:lnTo>
                    <a:pt x="325" y="45"/>
                  </a:lnTo>
                  <a:lnTo>
                    <a:pt x="281" y="66"/>
                  </a:lnTo>
                  <a:lnTo>
                    <a:pt x="236" y="92"/>
                  </a:lnTo>
                  <a:lnTo>
                    <a:pt x="272" y="115"/>
                  </a:lnTo>
                  <a:lnTo>
                    <a:pt x="320" y="125"/>
                  </a:lnTo>
                  <a:lnTo>
                    <a:pt x="357" y="144"/>
                  </a:lnTo>
                  <a:lnTo>
                    <a:pt x="430" y="175"/>
                  </a:lnTo>
                  <a:lnTo>
                    <a:pt x="504" y="197"/>
                  </a:lnTo>
                  <a:lnTo>
                    <a:pt x="545" y="249"/>
                  </a:lnTo>
                  <a:lnTo>
                    <a:pt x="566" y="267"/>
                  </a:lnTo>
                  <a:lnTo>
                    <a:pt x="586" y="279"/>
                  </a:lnTo>
                  <a:lnTo>
                    <a:pt x="593" y="303"/>
                  </a:lnTo>
                  <a:lnTo>
                    <a:pt x="591" y="313"/>
                  </a:lnTo>
                  <a:lnTo>
                    <a:pt x="588" y="322"/>
                  </a:lnTo>
                  <a:lnTo>
                    <a:pt x="586" y="326"/>
                  </a:lnTo>
                  <a:lnTo>
                    <a:pt x="548" y="288"/>
                  </a:lnTo>
                  <a:lnTo>
                    <a:pt x="503" y="250"/>
                  </a:lnTo>
                  <a:lnTo>
                    <a:pt x="459" y="210"/>
                  </a:lnTo>
                  <a:lnTo>
                    <a:pt x="381" y="179"/>
                  </a:lnTo>
                  <a:lnTo>
                    <a:pt x="296" y="162"/>
                  </a:lnTo>
                  <a:lnTo>
                    <a:pt x="215" y="168"/>
                  </a:lnTo>
                  <a:lnTo>
                    <a:pt x="204" y="153"/>
                  </a:lnTo>
                  <a:lnTo>
                    <a:pt x="203" y="134"/>
                  </a:lnTo>
                  <a:lnTo>
                    <a:pt x="192" y="120"/>
                  </a:lnTo>
                  <a:lnTo>
                    <a:pt x="137" y="149"/>
                  </a:lnTo>
                  <a:lnTo>
                    <a:pt x="67" y="167"/>
                  </a:lnTo>
                  <a:lnTo>
                    <a:pt x="0" y="179"/>
                  </a:lnTo>
                  <a:lnTo>
                    <a:pt x="97" y="118"/>
                  </a:lnTo>
                  <a:lnTo>
                    <a:pt x="209" y="77"/>
                  </a:lnTo>
                  <a:lnTo>
                    <a:pt x="305" y="4"/>
                  </a:lnTo>
                  <a:lnTo>
                    <a:pt x="317" y="0"/>
                  </a:lnTo>
                  <a:lnTo>
                    <a:pt x="324" y="3"/>
                  </a:lnTo>
                  <a:lnTo>
                    <a:pt x="32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80" name="Freeform 39"/>
            <p:cNvSpPr>
              <a:spLocks/>
            </p:cNvSpPr>
            <p:nvPr/>
          </p:nvSpPr>
          <p:spPr bwMode="auto">
            <a:xfrm>
              <a:off x="1019" y="2418"/>
              <a:ext cx="10" cy="5"/>
            </a:xfrm>
            <a:custGeom>
              <a:avLst/>
              <a:gdLst>
                <a:gd name="T0" fmla="*/ 0 w 92"/>
                <a:gd name="T1" fmla="*/ 0 h 40"/>
                <a:gd name="T2" fmla="*/ 0 w 92"/>
                <a:gd name="T3" fmla="*/ 0 h 40"/>
                <a:gd name="T4" fmla="*/ 0 w 92"/>
                <a:gd name="T5" fmla="*/ 0 h 40"/>
                <a:gd name="T6" fmla="*/ 0 w 92"/>
                <a:gd name="T7" fmla="*/ 0 h 40"/>
                <a:gd name="T8" fmla="*/ 0 w 92"/>
                <a:gd name="T9" fmla="*/ 0 h 40"/>
                <a:gd name="T10" fmla="*/ 0 w 92"/>
                <a:gd name="T11" fmla="*/ 0 h 40"/>
                <a:gd name="T12" fmla="*/ 0 w 92"/>
                <a:gd name="T13" fmla="*/ 0 h 40"/>
                <a:gd name="T14" fmla="*/ 0 w 92"/>
                <a:gd name="T15" fmla="*/ 0 h 40"/>
                <a:gd name="T16" fmla="*/ 0 w 92"/>
                <a:gd name="T17" fmla="*/ 0 h 40"/>
                <a:gd name="T18" fmla="*/ 0 w 92"/>
                <a:gd name="T19" fmla="*/ 0 h 40"/>
                <a:gd name="T20" fmla="*/ 0 w 92"/>
                <a:gd name="T21" fmla="*/ 0 h 40"/>
                <a:gd name="T22" fmla="*/ 0 w 92"/>
                <a:gd name="T23" fmla="*/ 0 h 40"/>
                <a:gd name="T24" fmla="*/ 0 w 92"/>
                <a:gd name="T25" fmla="*/ 0 h 40"/>
                <a:gd name="T26" fmla="*/ 0 w 92"/>
                <a:gd name="T27" fmla="*/ 0 h 40"/>
                <a:gd name="T28" fmla="*/ 0 w 92"/>
                <a:gd name="T29" fmla="*/ 0 h 40"/>
                <a:gd name="T30" fmla="*/ 0 w 92"/>
                <a:gd name="T31" fmla="*/ 0 h 40"/>
                <a:gd name="T32" fmla="*/ 0 w 92"/>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
                <a:gd name="T52" fmla="*/ 0 h 40"/>
                <a:gd name="T53" fmla="*/ 92 w 92"/>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 h="40">
                  <a:moveTo>
                    <a:pt x="39" y="0"/>
                  </a:moveTo>
                  <a:lnTo>
                    <a:pt x="52" y="0"/>
                  </a:lnTo>
                  <a:lnTo>
                    <a:pt x="64" y="0"/>
                  </a:lnTo>
                  <a:lnTo>
                    <a:pt x="75" y="0"/>
                  </a:lnTo>
                  <a:lnTo>
                    <a:pt x="88" y="7"/>
                  </a:lnTo>
                  <a:lnTo>
                    <a:pt x="92" y="21"/>
                  </a:lnTo>
                  <a:lnTo>
                    <a:pt x="91" y="40"/>
                  </a:lnTo>
                  <a:lnTo>
                    <a:pt x="58" y="39"/>
                  </a:lnTo>
                  <a:lnTo>
                    <a:pt x="26" y="34"/>
                  </a:lnTo>
                  <a:lnTo>
                    <a:pt x="0" y="21"/>
                  </a:lnTo>
                  <a:lnTo>
                    <a:pt x="5" y="10"/>
                  </a:lnTo>
                  <a:lnTo>
                    <a:pt x="20" y="5"/>
                  </a:lnTo>
                  <a:lnTo>
                    <a:pt x="39" y="0"/>
                  </a:lnTo>
                  <a:close/>
                </a:path>
              </a:pathLst>
            </a:custGeom>
            <a:solidFill>
              <a:srgbClr val="FFE0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81" name="Freeform 40"/>
            <p:cNvSpPr>
              <a:spLocks/>
            </p:cNvSpPr>
            <p:nvPr/>
          </p:nvSpPr>
          <p:spPr bwMode="auto">
            <a:xfrm>
              <a:off x="1164" y="2418"/>
              <a:ext cx="24" cy="58"/>
            </a:xfrm>
            <a:custGeom>
              <a:avLst/>
              <a:gdLst>
                <a:gd name="T0" fmla="*/ 0 w 211"/>
                <a:gd name="T1" fmla="*/ 0 h 520"/>
                <a:gd name="T2" fmla="*/ 0 w 211"/>
                <a:gd name="T3" fmla="*/ 0 h 520"/>
                <a:gd name="T4" fmla="*/ 0 w 211"/>
                <a:gd name="T5" fmla="*/ 0 h 520"/>
                <a:gd name="T6" fmla="*/ 0 w 211"/>
                <a:gd name="T7" fmla="*/ 0 h 520"/>
                <a:gd name="T8" fmla="*/ 0 w 211"/>
                <a:gd name="T9" fmla="*/ 0 h 520"/>
                <a:gd name="T10" fmla="*/ 0 w 211"/>
                <a:gd name="T11" fmla="*/ 0 h 520"/>
                <a:gd name="T12" fmla="*/ 0 w 211"/>
                <a:gd name="T13" fmla="*/ 0 h 520"/>
                <a:gd name="T14" fmla="*/ 0 w 211"/>
                <a:gd name="T15" fmla="*/ 0 h 520"/>
                <a:gd name="T16" fmla="*/ 0 w 211"/>
                <a:gd name="T17" fmla="*/ 0 h 520"/>
                <a:gd name="T18" fmla="*/ 0 w 211"/>
                <a:gd name="T19" fmla="*/ 0 h 520"/>
                <a:gd name="T20" fmla="*/ 0 w 211"/>
                <a:gd name="T21" fmla="*/ 0 h 520"/>
                <a:gd name="T22" fmla="*/ 0 w 211"/>
                <a:gd name="T23" fmla="*/ 0 h 520"/>
                <a:gd name="T24" fmla="*/ 0 w 211"/>
                <a:gd name="T25" fmla="*/ 0 h 520"/>
                <a:gd name="T26" fmla="*/ 0 w 211"/>
                <a:gd name="T27" fmla="*/ 0 h 520"/>
                <a:gd name="T28" fmla="*/ 0 w 211"/>
                <a:gd name="T29" fmla="*/ 0 h 520"/>
                <a:gd name="T30" fmla="*/ 0 w 211"/>
                <a:gd name="T31" fmla="*/ 0 h 520"/>
                <a:gd name="T32" fmla="*/ 0 w 211"/>
                <a:gd name="T33" fmla="*/ 0 h 520"/>
                <a:gd name="T34" fmla="*/ 0 w 211"/>
                <a:gd name="T35" fmla="*/ 0 h 520"/>
                <a:gd name="T36" fmla="*/ 0 w 211"/>
                <a:gd name="T37" fmla="*/ 0 h 520"/>
                <a:gd name="T38" fmla="*/ 0 w 211"/>
                <a:gd name="T39" fmla="*/ 0 h 520"/>
                <a:gd name="T40" fmla="*/ 0 w 211"/>
                <a:gd name="T41" fmla="*/ 0 h 5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1"/>
                <a:gd name="T64" fmla="*/ 0 h 520"/>
                <a:gd name="T65" fmla="*/ 211 w 211"/>
                <a:gd name="T66" fmla="*/ 520 h 5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1" h="520">
                  <a:moveTo>
                    <a:pt x="211" y="0"/>
                  </a:moveTo>
                  <a:lnTo>
                    <a:pt x="158" y="41"/>
                  </a:lnTo>
                  <a:lnTo>
                    <a:pt x="99" y="76"/>
                  </a:lnTo>
                  <a:lnTo>
                    <a:pt x="59" y="132"/>
                  </a:lnTo>
                  <a:lnTo>
                    <a:pt x="43" y="273"/>
                  </a:lnTo>
                  <a:lnTo>
                    <a:pt x="58" y="406"/>
                  </a:lnTo>
                  <a:lnTo>
                    <a:pt x="78" y="520"/>
                  </a:lnTo>
                  <a:lnTo>
                    <a:pt x="24" y="430"/>
                  </a:lnTo>
                  <a:lnTo>
                    <a:pt x="0" y="320"/>
                  </a:lnTo>
                  <a:lnTo>
                    <a:pt x="9" y="211"/>
                  </a:lnTo>
                  <a:lnTo>
                    <a:pt x="24" y="158"/>
                  </a:lnTo>
                  <a:lnTo>
                    <a:pt x="37" y="116"/>
                  </a:lnTo>
                  <a:lnTo>
                    <a:pt x="68" y="88"/>
                  </a:lnTo>
                  <a:lnTo>
                    <a:pt x="123" y="58"/>
                  </a:lnTo>
                  <a:lnTo>
                    <a:pt x="167" y="28"/>
                  </a:lnTo>
                  <a:lnTo>
                    <a:pt x="2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82" name="Freeform 41"/>
            <p:cNvSpPr>
              <a:spLocks/>
            </p:cNvSpPr>
            <p:nvPr/>
          </p:nvSpPr>
          <p:spPr bwMode="auto">
            <a:xfrm>
              <a:off x="1257" y="2422"/>
              <a:ext cx="52" cy="28"/>
            </a:xfrm>
            <a:custGeom>
              <a:avLst/>
              <a:gdLst>
                <a:gd name="T0" fmla="*/ 0 w 473"/>
                <a:gd name="T1" fmla="*/ 0 h 251"/>
                <a:gd name="T2" fmla="*/ 0 w 473"/>
                <a:gd name="T3" fmla="*/ 0 h 251"/>
                <a:gd name="T4" fmla="*/ 0 w 473"/>
                <a:gd name="T5" fmla="*/ 0 h 251"/>
                <a:gd name="T6" fmla="*/ 0 w 473"/>
                <a:gd name="T7" fmla="*/ 0 h 251"/>
                <a:gd name="T8" fmla="*/ 0 w 473"/>
                <a:gd name="T9" fmla="*/ 0 h 251"/>
                <a:gd name="T10" fmla="*/ 0 w 473"/>
                <a:gd name="T11" fmla="*/ 0 h 251"/>
                <a:gd name="T12" fmla="*/ 0 w 473"/>
                <a:gd name="T13" fmla="*/ 0 h 251"/>
                <a:gd name="T14" fmla="*/ 0 w 473"/>
                <a:gd name="T15" fmla="*/ 0 h 251"/>
                <a:gd name="T16" fmla="*/ 0 w 473"/>
                <a:gd name="T17" fmla="*/ 0 h 251"/>
                <a:gd name="T18" fmla="*/ 0 w 473"/>
                <a:gd name="T19" fmla="*/ 0 h 251"/>
                <a:gd name="T20" fmla="*/ 0 w 473"/>
                <a:gd name="T21" fmla="*/ 0 h 251"/>
                <a:gd name="T22" fmla="*/ 0 w 473"/>
                <a:gd name="T23" fmla="*/ 0 h 251"/>
                <a:gd name="T24" fmla="*/ 0 w 473"/>
                <a:gd name="T25" fmla="*/ 0 h 251"/>
                <a:gd name="T26" fmla="*/ 0 w 473"/>
                <a:gd name="T27" fmla="*/ 0 h 251"/>
                <a:gd name="T28" fmla="*/ 0 w 473"/>
                <a:gd name="T29" fmla="*/ 0 h 251"/>
                <a:gd name="T30" fmla="*/ 0 w 473"/>
                <a:gd name="T31" fmla="*/ 0 h 251"/>
                <a:gd name="T32" fmla="*/ 0 w 473"/>
                <a:gd name="T33" fmla="*/ 0 h 251"/>
                <a:gd name="T34" fmla="*/ 0 w 473"/>
                <a:gd name="T35" fmla="*/ 0 h 251"/>
                <a:gd name="T36" fmla="*/ 0 w 473"/>
                <a:gd name="T37" fmla="*/ 0 h 251"/>
                <a:gd name="T38" fmla="*/ 0 w 473"/>
                <a:gd name="T39" fmla="*/ 0 h 251"/>
                <a:gd name="T40" fmla="*/ 0 w 473"/>
                <a:gd name="T41" fmla="*/ 0 h 251"/>
                <a:gd name="T42" fmla="*/ 0 w 473"/>
                <a:gd name="T43" fmla="*/ 0 h 251"/>
                <a:gd name="T44" fmla="*/ 0 w 473"/>
                <a:gd name="T45" fmla="*/ 0 h 251"/>
                <a:gd name="T46" fmla="*/ 0 w 473"/>
                <a:gd name="T47" fmla="*/ 0 h 251"/>
                <a:gd name="T48" fmla="*/ 0 w 473"/>
                <a:gd name="T49" fmla="*/ 0 h 2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3"/>
                <a:gd name="T76" fmla="*/ 0 h 251"/>
                <a:gd name="T77" fmla="*/ 473 w 473"/>
                <a:gd name="T78" fmla="*/ 251 h 2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3" h="251">
                  <a:moveTo>
                    <a:pt x="281" y="2"/>
                  </a:moveTo>
                  <a:lnTo>
                    <a:pt x="305" y="78"/>
                  </a:lnTo>
                  <a:lnTo>
                    <a:pt x="340" y="137"/>
                  </a:lnTo>
                  <a:lnTo>
                    <a:pt x="386" y="189"/>
                  </a:lnTo>
                  <a:lnTo>
                    <a:pt x="413" y="213"/>
                  </a:lnTo>
                  <a:lnTo>
                    <a:pt x="441" y="232"/>
                  </a:lnTo>
                  <a:lnTo>
                    <a:pt x="473" y="251"/>
                  </a:lnTo>
                  <a:lnTo>
                    <a:pt x="336" y="238"/>
                  </a:lnTo>
                  <a:lnTo>
                    <a:pt x="198" y="206"/>
                  </a:lnTo>
                  <a:lnTo>
                    <a:pt x="59" y="197"/>
                  </a:lnTo>
                  <a:lnTo>
                    <a:pt x="36" y="180"/>
                  </a:lnTo>
                  <a:lnTo>
                    <a:pt x="18" y="161"/>
                  </a:lnTo>
                  <a:lnTo>
                    <a:pt x="0" y="142"/>
                  </a:lnTo>
                  <a:lnTo>
                    <a:pt x="79" y="99"/>
                  </a:lnTo>
                  <a:lnTo>
                    <a:pt x="159" y="58"/>
                  </a:lnTo>
                  <a:lnTo>
                    <a:pt x="244" y="12"/>
                  </a:lnTo>
                  <a:lnTo>
                    <a:pt x="256" y="0"/>
                  </a:lnTo>
                  <a:lnTo>
                    <a:pt x="269" y="1"/>
                  </a:lnTo>
                  <a:lnTo>
                    <a:pt x="28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83" name="Freeform 42"/>
            <p:cNvSpPr>
              <a:spLocks/>
            </p:cNvSpPr>
            <p:nvPr/>
          </p:nvSpPr>
          <p:spPr bwMode="auto">
            <a:xfrm>
              <a:off x="881" y="2421"/>
              <a:ext cx="230" cy="327"/>
            </a:xfrm>
            <a:custGeom>
              <a:avLst/>
              <a:gdLst>
                <a:gd name="T0" fmla="*/ 0 w 2072"/>
                <a:gd name="T1" fmla="*/ 0 h 2945"/>
                <a:gd name="T2" fmla="*/ 0 w 2072"/>
                <a:gd name="T3" fmla="*/ 0 h 2945"/>
                <a:gd name="T4" fmla="*/ 0 w 2072"/>
                <a:gd name="T5" fmla="*/ 0 h 2945"/>
                <a:gd name="T6" fmla="*/ 0 w 2072"/>
                <a:gd name="T7" fmla="*/ 0 h 2945"/>
                <a:gd name="T8" fmla="*/ 0 w 2072"/>
                <a:gd name="T9" fmla="*/ 0 h 2945"/>
                <a:gd name="T10" fmla="*/ 0 w 2072"/>
                <a:gd name="T11" fmla="*/ 0 h 2945"/>
                <a:gd name="T12" fmla="*/ 0 w 2072"/>
                <a:gd name="T13" fmla="*/ 0 h 2945"/>
                <a:gd name="T14" fmla="*/ 0 w 2072"/>
                <a:gd name="T15" fmla="*/ 0 h 2945"/>
                <a:gd name="T16" fmla="*/ 0 w 2072"/>
                <a:gd name="T17" fmla="*/ 0 h 2945"/>
                <a:gd name="T18" fmla="*/ 0 w 2072"/>
                <a:gd name="T19" fmla="*/ 0 h 2945"/>
                <a:gd name="T20" fmla="*/ 0 w 2072"/>
                <a:gd name="T21" fmla="*/ 0 h 2945"/>
                <a:gd name="T22" fmla="*/ 0 w 2072"/>
                <a:gd name="T23" fmla="*/ 0 h 2945"/>
                <a:gd name="T24" fmla="*/ 0 w 2072"/>
                <a:gd name="T25" fmla="*/ 0 h 2945"/>
                <a:gd name="T26" fmla="*/ 0 w 2072"/>
                <a:gd name="T27" fmla="*/ 0 h 2945"/>
                <a:gd name="T28" fmla="*/ 0 w 2072"/>
                <a:gd name="T29" fmla="*/ 0 h 2945"/>
                <a:gd name="T30" fmla="*/ 0 w 2072"/>
                <a:gd name="T31" fmla="*/ 0 h 2945"/>
                <a:gd name="T32" fmla="*/ 0 w 2072"/>
                <a:gd name="T33" fmla="*/ 0 h 2945"/>
                <a:gd name="T34" fmla="*/ 0 w 2072"/>
                <a:gd name="T35" fmla="*/ 0 h 2945"/>
                <a:gd name="T36" fmla="*/ 0 w 2072"/>
                <a:gd name="T37" fmla="*/ 0 h 2945"/>
                <a:gd name="T38" fmla="*/ 0 w 2072"/>
                <a:gd name="T39" fmla="*/ 0 h 2945"/>
                <a:gd name="T40" fmla="*/ 0 w 2072"/>
                <a:gd name="T41" fmla="*/ 0 h 2945"/>
                <a:gd name="T42" fmla="*/ 0 w 2072"/>
                <a:gd name="T43" fmla="*/ 0 h 2945"/>
                <a:gd name="T44" fmla="*/ 0 w 2072"/>
                <a:gd name="T45" fmla="*/ 0 h 2945"/>
                <a:gd name="T46" fmla="*/ 0 w 2072"/>
                <a:gd name="T47" fmla="*/ 0 h 2945"/>
                <a:gd name="T48" fmla="*/ 0 w 2072"/>
                <a:gd name="T49" fmla="*/ 0 h 2945"/>
                <a:gd name="T50" fmla="*/ 0 w 2072"/>
                <a:gd name="T51" fmla="*/ 0 h 2945"/>
                <a:gd name="T52" fmla="*/ 0 w 2072"/>
                <a:gd name="T53" fmla="*/ 0 h 2945"/>
                <a:gd name="T54" fmla="*/ 0 w 2072"/>
                <a:gd name="T55" fmla="*/ 0 h 2945"/>
                <a:gd name="T56" fmla="*/ 0 w 2072"/>
                <a:gd name="T57" fmla="*/ 0 h 2945"/>
                <a:gd name="T58" fmla="*/ 0 w 2072"/>
                <a:gd name="T59" fmla="*/ 0 h 2945"/>
                <a:gd name="T60" fmla="*/ 0 w 2072"/>
                <a:gd name="T61" fmla="*/ 0 h 2945"/>
                <a:gd name="T62" fmla="*/ 0 w 2072"/>
                <a:gd name="T63" fmla="*/ 0 h 2945"/>
                <a:gd name="T64" fmla="*/ 0 w 2072"/>
                <a:gd name="T65" fmla="*/ 0 h 2945"/>
                <a:gd name="T66" fmla="*/ 0 w 2072"/>
                <a:gd name="T67" fmla="*/ 0 h 2945"/>
                <a:gd name="T68" fmla="*/ 0 w 2072"/>
                <a:gd name="T69" fmla="*/ 0 h 2945"/>
                <a:gd name="T70" fmla="*/ 0 w 2072"/>
                <a:gd name="T71" fmla="*/ 0 h 2945"/>
                <a:gd name="T72" fmla="*/ 0 w 2072"/>
                <a:gd name="T73" fmla="*/ 0 h 2945"/>
                <a:gd name="T74" fmla="*/ 0 w 2072"/>
                <a:gd name="T75" fmla="*/ 0 h 2945"/>
                <a:gd name="T76" fmla="*/ 0 w 2072"/>
                <a:gd name="T77" fmla="*/ 0 h 2945"/>
                <a:gd name="T78" fmla="*/ 0 w 2072"/>
                <a:gd name="T79" fmla="*/ 0 h 2945"/>
                <a:gd name="T80" fmla="*/ 0 w 2072"/>
                <a:gd name="T81" fmla="*/ 0 h 2945"/>
                <a:gd name="T82" fmla="*/ 0 w 2072"/>
                <a:gd name="T83" fmla="*/ 0 h 2945"/>
                <a:gd name="T84" fmla="*/ 0 w 2072"/>
                <a:gd name="T85" fmla="*/ 0 h 2945"/>
                <a:gd name="T86" fmla="*/ 0 w 2072"/>
                <a:gd name="T87" fmla="*/ 0 h 2945"/>
                <a:gd name="T88" fmla="*/ 0 w 2072"/>
                <a:gd name="T89" fmla="*/ 0 h 2945"/>
                <a:gd name="T90" fmla="*/ 0 w 2072"/>
                <a:gd name="T91" fmla="*/ 0 h 2945"/>
                <a:gd name="T92" fmla="*/ 0 w 2072"/>
                <a:gd name="T93" fmla="*/ 0 h 2945"/>
                <a:gd name="T94" fmla="*/ 0 w 2072"/>
                <a:gd name="T95" fmla="*/ 0 h 2945"/>
                <a:gd name="T96" fmla="*/ 0 w 2072"/>
                <a:gd name="T97" fmla="*/ 0 h 2945"/>
                <a:gd name="T98" fmla="*/ 0 w 2072"/>
                <a:gd name="T99" fmla="*/ 0 h 2945"/>
                <a:gd name="T100" fmla="*/ 0 w 2072"/>
                <a:gd name="T101" fmla="*/ 0 h 2945"/>
                <a:gd name="T102" fmla="*/ 0 w 2072"/>
                <a:gd name="T103" fmla="*/ 0 h 2945"/>
                <a:gd name="T104" fmla="*/ 0 w 2072"/>
                <a:gd name="T105" fmla="*/ 0 h 2945"/>
                <a:gd name="T106" fmla="*/ 0 w 2072"/>
                <a:gd name="T107" fmla="*/ 0 h 2945"/>
                <a:gd name="T108" fmla="*/ 0 w 2072"/>
                <a:gd name="T109" fmla="*/ 0 h 2945"/>
                <a:gd name="T110" fmla="*/ 0 w 2072"/>
                <a:gd name="T111" fmla="*/ 0 h 2945"/>
                <a:gd name="T112" fmla="*/ 0 w 2072"/>
                <a:gd name="T113" fmla="*/ 0 h 29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72"/>
                <a:gd name="T172" fmla="*/ 0 h 2945"/>
                <a:gd name="T173" fmla="*/ 2072 w 2072"/>
                <a:gd name="T174" fmla="*/ 2945 h 29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72" h="2945">
                  <a:moveTo>
                    <a:pt x="949" y="0"/>
                  </a:moveTo>
                  <a:lnTo>
                    <a:pt x="906" y="41"/>
                  </a:lnTo>
                  <a:lnTo>
                    <a:pt x="831" y="74"/>
                  </a:lnTo>
                  <a:lnTo>
                    <a:pt x="773" y="121"/>
                  </a:lnTo>
                  <a:lnTo>
                    <a:pt x="673" y="191"/>
                  </a:lnTo>
                  <a:lnTo>
                    <a:pt x="592" y="280"/>
                  </a:lnTo>
                  <a:lnTo>
                    <a:pt x="508" y="368"/>
                  </a:lnTo>
                  <a:lnTo>
                    <a:pt x="510" y="392"/>
                  </a:lnTo>
                  <a:lnTo>
                    <a:pt x="515" y="414"/>
                  </a:lnTo>
                  <a:lnTo>
                    <a:pt x="524" y="425"/>
                  </a:lnTo>
                  <a:lnTo>
                    <a:pt x="569" y="423"/>
                  </a:lnTo>
                  <a:lnTo>
                    <a:pt x="603" y="399"/>
                  </a:lnTo>
                  <a:lnTo>
                    <a:pt x="629" y="377"/>
                  </a:lnTo>
                  <a:lnTo>
                    <a:pt x="655" y="356"/>
                  </a:lnTo>
                  <a:lnTo>
                    <a:pt x="677" y="342"/>
                  </a:lnTo>
                  <a:lnTo>
                    <a:pt x="700" y="346"/>
                  </a:lnTo>
                  <a:lnTo>
                    <a:pt x="812" y="413"/>
                  </a:lnTo>
                  <a:lnTo>
                    <a:pt x="937" y="461"/>
                  </a:lnTo>
                  <a:lnTo>
                    <a:pt x="1076" y="499"/>
                  </a:lnTo>
                  <a:lnTo>
                    <a:pt x="1219" y="505"/>
                  </a:lnTo>
                  <a:lnTo>
                    <a:pt x="1361" y="469"/>
                  </a:lnTo>
                  <a:lnTo>
                    <a:pt x="1508" y="447"/>
                  </a:lnTo>
                  <a:lnTo>
                    <a:pt x="1559" y="422"/>
                  </a:lnTo>
                  <a:lnTo>
                    <a:pt x="1602" y="399"/>
                  </a:lnTo>
                  <a:lnTo>
                    <a:pt x="1650" y="377"/>
                  </a:lnTo>
                  <a:lnTo>
                    <a:pt x="1758" y="355"/>
                  </a:lnTo>
                  <a:lnTo>
                    <a:pt x="1871" y="361"/>
                  </a:lnTo>
                  <a:lnTo>
                    <a:pt x="1970" y="329"/>
                  </a:lnTo>
                  <a:lnTo>
                    <a:pt x="1973" y="267"/>
                  </a:lnTo>
                  <a:lnTo>
                    <a:pt x="1947" y="217"/>
                  </a:lnTo>
                  <a:lnTo>
                    <a:pt x="1911" y="177"/>
                  </a:lnTo>
                  <a:lnTo>
                    <a:pt x="1804" y="155"/>
                  </a:lnTo>
                  <a:lnTo>
                    <a:pt x="1707" y="122"/>
                  </a:lnTo>
                  <a:lnTo>
                    <a:pt x="1623" y="69"/>
                  </a:lnTo>
                  <a:lnTo>
                    <a:pt x="1695" y="69"/>
                  </a:lnTo>
                  <a:lnTo>
                    <a:pt x="1771" y="82"/>
                  </a:lnTo>
                  <a:lnTo>
                    <a:pt x="1850" y="96"/>
                  </a:lnTo>
                  <a:lnTo>
                    <a:pt x="1884" y="133"/>
                  </a:lnTo>
                  <a:lnTo>
                    <a:pt x="1932" y="155"/>
                  </a:lnTo>
                  <a:lnTo>
                    <a:pt x="1989" y="144"/>
                  </a:lnTo>
                  <a:lnTo>
                    <a:pt x="1975" y="110"/>
                  </a:lnTo>
                  <a:lnTo>
                    <a:pt x="1952" y="86"/>
                  </a:lnTo>
                  <a:lnTo>
                    <a:pt x="1923" y="67"/>
                  </a:lnTo>
                  <a:lnTo>
                    <a:pt x="1942" y="46"/>
                  </a:lnTo>
                  <a:lnTo>
                    <a:pt x="1967" y="33"/>
                  </a:lnTo>
                  <a:lnTo>
                    <a:pt x="1991" y="38"/>
                  </a:lnTo>
                  <a:lnTo>
                    <a:pt x="2028" y="82"/>
                  </a:lnTo>
                  <a:lnTo>
                    <a:pt x="2047" y="133"/>
                  </a:lnTo>
                  <a:lnTo>
                    <a:pt x="2072" y="188"/>
                  </a:lnTo>
                  <a:lnTo>
                    <a:pt x="2065" y="331"/>
                  </a:lnTo>
                  <a:lnTo>
                    <a:pt x="2027" y="465"/>
                  </a:lnTo>
                  <a:lnTo>
                    <a:pt x="1981" y="586"/>
                  </a:lnTo>
                  <a:lnTo>
                    <a:pt x="1937" y="725"/>
                  </a:lnTo>
                  <a:lnTo>
                    <a:pt x="1902" y="861"/>
                  </a:lnTo>
                  <a:lnTo>
                    <a:pt x="1867" y="1005"/>
                  </a:lnTo>
                  <a:lnTo>
                    <a:pt x="1850" y="1159"/>
                  </a:lnTo>
                  <a:lnTo>
                    <a:pt x="1805" y="1299"/>
                  </a:lnTo>
                  <a:lnTo>
                    <a:pt x="1746" y="1426"/>
                  </a:lnTo>
                  <a:lnTo>
                    <a:pt x="1678" y="1538"/>
                  </a:lnTo>
                  <a:lnTo>
                    <a:pt x="1617" y="1657"/>
                  </a:lnTo>
                  <a:lnTo>
                    <a:pt x="1572" y="1784"/>
                  </a:lnTo>
                  <a:lnTo>
                    <a:pt x="1556" y="1980"/>
                  </a:lnTo>
                  <a:lnTo>
                    <a:pt x="1600" y="2159"/>
                  </a:lnTo>
                  <a:lnTo>
                    <a:pt x="1702" y="2298"/>
                  </a:lnTo>
                  <a:lnTo>
                    <a:pt x="1718" y="2307"/>
                  </a:lnTo>
                  <a:lnTo>
                    <a:pt x="1727" y="2315"/>
                  </a:lnTo>
                  <a:lnTo>
                    <a:pt x="1735" y="2323"/>
                  </a:lnTo>
                  <a:lnTo>
                    <a:pt x="1640" y="2338"/>
                  </a:lnTo>
                  <a:lnTo>
                    <a:pt x="1552" y="2375"/>
                  </a:lnTo>
                  <a:lnTo>
                    <a:pt x="1467" y="2419"/>
                  </a:lnTo>
                  <a:lnTo>
                    <a:pt x="1413" y="2486"/>
                  </a:lnTo>
                  <a:lnTo>
                    <a:pt x="1347" y="2541"/>
                  </a:lnTo>
                  <a:lnTo>
                    <a:pt x="1286" y="2597"/>
                  </a:lnTo>
                  <a:lnTo>
                    <a:pt x="1213" y="2641"/>
                  </a:lnTo>
                  <a:lnTo>
                    <a:pt x="1156" y="2694"/>
                  </a:lnTo>
                  <a:lnTo>
                    <a:pt x="1087" y="2735"/>
                  </a:lnTo>
                  <a:lnTo>
                    <a:pt x="1044" y="2783"/>
                  </a:lnTo>
                  <a:lnTo>
                    <a:pt x="1005" y="2835"/>
                  </a:lnTo>
                  <a:lnTo>
                    <a:pt x="964" y="2876"/>
                  </a:lnTo>
                  <a:lnTo>
                    <a:pt x="933" y="2918"/>
                  </a:lnTo>
                  <a:lnTo>
                    <a:pt x="895" y="2944"/>
                  </a:lnTo>
                  <a:lnTo>
                    <a:pt x="851" y="2945"/>
                  </a:lnTo>
                  <a:lnTo>
                    <a:pt x="763" y="2879"/>
                  </a:lnTo>
                  <a:lnTo>
                    <a:pt x="710" y="2778"/>
                  </a:lnTo>
                  <a:lnTo>
                    <a:pt x="620" y="2718"/>
                  </a:lnTo>
                  <a:lnTo>
                    <a:pt x="594" y="2715"/>
                  </a:lnTo>
                  <a:lnTo>
                    <a:pt x="570" y="2715"/>
                  </a:lnTo>
                  <a:lnTo>
                    <a:pt x="560" y="2700"/>
                  </a:lnTo>
                  <a:lnTo>
                    <a:pt x="548" y="2549"/>
                  </a:lnTo>
                  <a:lnTo>
                    <a:pt x="464" y="2438"/>
                  </a:lnTo>
                  <a:lnTo>
                    <a:pt x="387" y="2323"/>
                  </a:lnTo>
                  <a:lnTo>
                    <a:pt x="311" y="2140"/>
                  </a:lnTo>
                  <a:lnTo>
                    <a:pt x="285" y="1937"/>
                  </a:lnTo>
                  <a:lnTo>
                    <a:pt x="252" y="1742"/>
                  </a:lnTo>
                  <a:lnTo>
                    <a:pt x="149" y="1437"/>
                  </a:lnTo>
                  <a:lnTo>
                    <a:pt x="75" y="1105"/>
                  </a:lnTo>
                  <a:lnTo>
                    <a:pt x="25" y="776"/>
                  </a:lnTo>
                  <a:lnTo>
                    <a:pt x="27" y="589"/>
                  </a:lnTo>
                  <a:lnTo>
                    <a:pt x="12" y="403"/>
                  </a:lnTo>
                  <a:lnTo>
                    <a:pt x="0" y="225"/>
                  </a:lnTo>
                  <a:lnTo>
                    <a:pt x="11" y="207"/>
                  </a:lnTo>
                  <a:lnTo>
                    <a:pt x="18" y="194"/>
                  </a:lnTo>
                  <a:lnTo>
                    <a:pt x="32" y="188"/>
                  </a:lnTo>
                  <a:lnTo>
                    <a:pt x="62" y="238"/>
                  </a:lnTo>
                  <a:lnTo>
                    <a:pt x="71" y="306"/>
                  </a:lnTo>
                  <a:lnTo>
                    <a:pt x="103" y="355"/>
                  </a:lnTo>
                  <a:lnTo>
                    <a:pt x="155" y="283"/>
                  </a:lnTo>
                  <a:lnTo>
                    <a:pt x="217" y="208"/>
                  </a:lnTo>
                  <a:lnTo>
                    <a:pt x="289" y="155"/>
                  </a:lnTo>
                  <a:lnTo>
                    <a:pt x="339" y="137"/>
                  </a:lnTo>
                  <a:lnTo>
                    <a:pt x="385" y="124"/>
                  </a:lnTo>
                  <a:lnTo>
                    <a:pt x="430" y="135"/>
                  </a:lnTo>
                  <a:lnTo>
                    <a:pt x="407" y="194"/>
                  </a:lnTo>
                  <a:lnTo>
                    <a:pt x="387" y="261"/>
                  </a:lnTo>
                  <a:lnTo>
                    <a:pt x="396" y="321"/>
                  </a:lnTo>
                  <a:lnTo>
                    <a:pt x="409" y="341"/>
                  </a:lnTo>
                  <a:lnTo>
                    <a:pt x="426" y="350"/>
                  </a:lnTo>
                  <a:lnTo>
                    <a:pt x="439" y="346"/>
                  </a:lnTo>
                  <a:lnTo>
                    <a:pt x="472" y="290"/>
                  </a:lnTo>
                  <a:lnTo>
                    <a:pt x="504" y="239"/>
                  </a:lnTo>
                  <a:lnTo>
                    <a:pt x="542" y="202"/>
                  </a:lnTo>
                  <a:lnTo>
                    <a:pt x="574" y="168"/>
                  </a:lnTo>
                  <a:lnTo>
                    <a:pt x="612" y="142"/>
                  </a:lnTo>
                  <a:lnTo>
                    <a:pt x="638" y="103"/>
                  </a:lnTo>
                  <a:lnTo>
                    <a:pt x="690" y="92"/>
                  </a:lnTo>
                  <a:lnTo>
                    <a:pt x="737" y="84"/>
                  </a:lnTo>
                  <a:lnTo>
                    <a:pt x="764" y="52"/>
                  </a:lnTo>
                  <a:lnTo>
                    <a:pt x="825" y="27"/>
                  </a:lnTo>
                  <a:lnTo>
                    <a:pt x="891" y="20"/>
                  </a:lnTo>
                  <a:lnTo>
                    <a:pt x="949" y="0"/>
                  </a:lnTo>
                  <a:close/>
                </a:path>
              </a:pathLst>
            </a:custGeom>
            <a:solidFill>
              <a:srgbClr val="FFE0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84" name="Freeform 43"/>
            <p:cNvSpPr>
              <a:spLocks/>
            </p:cNvSpPr>
            <p:nvPr/>
          </p:nvSpPr>
          <p:spPr bwMode="auto">
            <a:xfrm>
              <a:off x="984" y="2432"/>
              <a:ext cx="60" cy="37"/>
            </a:xfrm>
            <a:custGeom>
              <a:avLst/>
              <a:gdLst>
                <a:gd name="T0" fmla="*/ 0 w 544"/>
                <a:gd name="T1" fmla="*/ 0 h 327"/>
                <a:gd name="T2" fmla="*/ 0 w 544"/>
                <a:gd name="T3" fmla="*/ 0 h 327"/>
                <a:gd name="T4" fmla="*/ 0 w 544"/>
                <a:gd name="T5" fmla="*/ 0 h 327"/>
                <a:gd name="T6" fmla="*/ 0 w 544"/>
                <a:gd name="T7" fmla="*/ 0 h 327"/>
                <a:gd name="T8" fmla="*/ 0 w 544"/>
                <a:gd name="T9" fmla="*/ 0 h 327"/>
                <a:gd name="T10" fmla="*/ 0 w 544"/>
                <a:gd name="T11" fmla="*/ 0 h 327"/>
                <a:gd name="T12" fmla="*/ 0 w 544"/>
                <a:gd name="T13" fmla="*/ 0 h 327"/>
                <a:gd name="T14" fmla="*/ 0 w 544"/>
                <a:gd name="T15" fmla="*/ 0 h 327"/>
                <a:gd name="T16" fmla="*/ 0 w 544"/>
                <a:gd name="T17" fmla="*/ 0 h 327"/>
                <a:gd name="T18" fmla="*/ 0 w 544"/>
                <a:gd name="T19" fmla="*/ 0 h 327"/>
                <a:gd name="T20" fmla="*/ 0 w 544"/>
                <a:gd name="T21" fmla="*/ 0 h 327"/>
                <a:gd name="T22" fmla="*/ 0 w 544"/>
                <a:gd name="T23" fmla="*/ 0 h 327"/>
                <a:gd name="T24" fmla="*/ 0 w 544"/>
                <a:gd name="T25" fmla="*/ 0 h 327"/>
                <a:gd name="T26" fmla="*/ 0 w 544"/>
                <a:gd name="T27" fmla="*/ 0 h 327"/>
                <a:gd name="T28" fmla="*/ 0 w 544"/>
                <a:gd name="T29" fmla="*/ 0 h 327"/>
                <a:gd name="T30" fmla="*/ 0 w 544"/>
                <a:gd name="T31" fmla="*/ 0 h 327"/>
                <a:gd name="T32" fmla="*/ 0 w 544"/>
                <a:gd name="T33" fmla="*/ 0 h 327"/>
                <a:gd name="T34" fmla="*/ 0 w 544"/>
                <a:gd name="T35" fmla="*/ 0 h 327"/>
                <a:gd name="T36" fmla="*/ 0 w 544"/>
                <a:gd name="T37" fmla="*/ 0 h 327"/>
                <a:gd name="T38" fmla="*/ 0 w 544"/>
                <a:gd name="T39" fmla="*/ 0 h 327"/>
                <a:gd name="T40" fmla="*/ 0 w 544"/>
                <a:gd name="T41" fmla="*/ 0 h 327"/>
                <a:gd name="T42" fmla="*/ 0 w 544"/>
                <a:gd name="T43" fmla="*/ 0 h 327"/>
                <a:gd name="T44" fmla="*/ 0 w 544"/>
                <a:gd name="T45" fmla="*/ 0 h 327"/>
                <a:gd name="T46" fmla="*/ 0 w 544"/>
                <a:gd name="T47" fmla="*/ 0 h 327"/>
                <a:gd name="T48" fmla="*/ 0 w 544"/>
                <a:gd name="T49" fmla="*/ 0 h 3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4"/>
                <a:gd name="T76" fmla="*/ 0 h 327"/>
                <a:gd name="T77" fmla="*/ 544 w 544"/>
                <a:gd name="T78" fmla="*/ 327 h 3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4" h="327">
                  <a:moveTo>
                    <a:pt x="352" y="0"/>
                  </a:moveTo>
                  <a:lnTo>
                    <a:pt x="414" y="17"/>
                  </a:lnTo>
                  <a:lnTo>
                    <a:pt x="484" y="17"/>
                  </a:lnTo>
                  <a:lnTo>
                    <a:pt x="544" y="34"/>
                  </a:lnTo>
                  <a:lnTo>
                    <a:pt x="542" y="132"/>
                  </a:lnTo>
                  <a:lnTo>
                    <a:pt x="505" y="212"/>
                  </a:lnTo>
                  <a:lnTo>
                    <a:pt x="452" y="274"/>
                  </a:lnTo>
                  <a:lnTo>
                    <a:pt x="389" y="304"/>
                  </a:lnTo>
                  <a:lnTo>
                    <a:pt x="327" y="324"/>
                  </a:lnTo>
                  <a:lnTo>
                    <a:pt x="256" y="327"/>
                  </a:lnTo>
                  <a:lnTo>
                    <a:pt x="199" y="315"/>
                  </a:lnTo>
                  <a:lnTo>
                    <a:pt x="161" y="292"/>
                  </a:lnTo>
                  <a:lnTo>
                    <a:pt x="122" y="274"/>
                  </a:lnTo>
                  <a:lnTo>
                    <a:pt x="64" y="223"/>
                  </a:lnTo>
                  <a:lnTo>
                    <a:pt x="22" y="159"/>
                  </a:lnTo>
                  <a:lnTo>
                    <a:pt x="0" y="87"/>
                  </a:lnTo>
                  <a:lnTo>
                    <a:pt x="119" y="39"/>
                  </a:lnTo>
                  <a:lnTo>
                    <a:pt x="242" y="16"/>
                  </a:lnTo>
                  <a:lnTo>
                    <a:pt x="352" y="0"/>
                  </a:lnTo>
                  <a:close/>
                </a:path>
              </a:pathLst>
            </a:custGeom>
            <a:solidFill>
              <a:srgbClr val="4D3B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85" name="Freeform 44"/>
            <p:cNvSpPr>
              <a:spLocks/>
            </p:cNvSpPr>
            <p:nvPr/>
          </p:nvSpPr>
          <p:spPr bwMode="auto">
            <a:xfrm>
              <a:off x="1046" y="2437"/>
              <a:ext cx="27" cy="24"/>
            </a:xfrm>
            <a:custGeom>
              <a:avLst/>
              <a:gdLst>
                <a:gd name="T0" fmla="*/ 0 w 237"/>
                <a:gd name="T1" fmla="*/ 0 h 218"/>
                <a:gd name="T2" fmla="*/ 0 w 237"/>
                <a:gd name="T3" fmla="*/ 0 h 218"/>
                <a:gd name="T4" fmla="*/ 0 w 237"/>
                <a:gd name="T5" fmla="*/ 0 h 218"/>
                <a:gd name="T6" fmla="*/ 0 w 237"/>
                <a:gd name="T7" fmla="*/ 0 h 218"/>
                <a:gd name="T8" fmla="*/ 0 w 237"/>
                <a:gd name="T9" fmla="*/ 0 h 218"/>
                <a:gd name="T10" fmla="*/ 0 w 237"/>
                <a:gd name="T11" fmla="*/ 0 h 218"/>
                <a:gd name="T12" fmla="*/ 0 w 237"/>
                <a:gd name="T13" fmla="*/ 0 h 218"/>
                <a:gd name="T14" fmla="*/ 0 w 237"/>
                <a:gd name="T15" fmla="*/ 0 h 218"/>
                <a:gd name="T16" fmla="*/ 0 w 237"/>
                <a:gd name="T17" fmla="*/ 0 h 218"/>
                <a:gd name="T18" fmla="*/ 0 w 237"/>
                <a:gd name="T19" fmla="*/ 0 h 218"/>
                <a:gd name="T20" fmla="*/ 0 w 237"/>
                <a:gd name="T21" fmla="*/ 0 h 218"/>
                <a:gd name="T22" fmla="*/ 0 w 237"/>
                <a:gd name="T23" fmla="*/ 0 h 218"/>
                <a:gd name="T24" fmla="*/ 0 w 237"/>
                <a:gd name="T25" fmla="*/ 0 h 218"/>
                <a:gd name="T26" fmla="*/ 0 w 237"/>
                <a:gd name="T27" fmla="*/ 0 h 218"/>
                <a:gd name="T28" fmla="*/ 0 w 237"/>
                <a:gd name="T29" fmla="*/ 0 h 218"/>
                <a:gd name="T30" fmla="*/ 0 w 237"/>
                <a:gd name="T31" fmla="*/ 0 h 218"/>
                <a:gd name="T32" fmla="*/ 0 w 237"/>
                <a:gd name="T33" fmla="*/ 0 h 2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7"/>
                <a:gd name="T52" fmla="*/ 0 h 218"/>
                <a:gd name="T53" fmla="*/ 237 w 237"/>
                <a:gd name="T54" fmla="*/ 218 h 2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7" h="218">
                  <a:moveTo>
                    <a:pt x="81" y="0"/>
                  </a:moveTo>
                  <a:lnTo>
                    <a:pt x="143" y="16"/>
                  </a:lnTo>
                  <a:lnTo>
                    <a:pt x="191" y="54"/>
                  </a:lnTo>
                  <a:lnTo>
                    <a:pt x="237" y="89"/>
                  </a:lnTo>
                  <a:lnTo>
                    <a:pt x="176" y="148"/>
                  </a:lnTo>
                  <a:lnTo>
                    <a:pt x="89" y="180"/>
                  </a:lnTo>
                  <a:lnTo>
                    <a:pt x="15" y="218"/>
                  </a:lnTo>
                  <a:lnTo>
                    <a:pt x="8" y="218"/>
                  </a:lnTo>
                  <a:lnTo>
                    <a:pt x="2" y="218"/>
                  </a:lnTo>
                  <a:lnTo>
                    <a:pt x="0" y="218"/>
                  </a:lnTo>
                  <a:lnTo>
                    <a:pt x="37" y="154"/>
                  </a:lnTo>
                  <a:lnTo>
                    <a:pt x="55" y="71"/>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86" name="Freeform 45"/>
            <p:cNvSpPr>
              <a:spLocks/>
            </p:cNvSpPr>
            <p:nvPr/>
          </p:nvSpPr>
          <p:spPr bwMode="auto">
            <a:xfrm>
              <a:off x="1672" y="2438"/>
              <a:ext cx="5" cy="22"/>
            </a:xfrm>
            <a:custGeom>
              <a:avLst/>
              <a:gdLst>
                <a:gd name="T0" fmla="*/ 0 w 51"/>
                <a:gd name="T1" fmla="*/ 0 h 201"/>
                <a:gd name="T2" fmla="*/ 0 w 51"/>
                <a:gd name="T3" fmla="*/ 0 h 201"/>
                <a:gd name="T4" fmla="*/ 0 w 51"/>
                <a:gd name="T5" fmla="*/ 0 h 201"/>
                <a:gd name="T6" fmla="*/ 0 w 51"/>
                <a:gd name="T7" fmla="*/ 0 h 201"/>
                <a:gd name="T8" fmla="*/ 0 w 51"/>
                <a:gd name="T9" fmla="*/ 0 h 201"/>
                <a:gd name="T10" fmla="*/ 0 w 51"/>
                <a:gd name="T11" fmla="*/ 0 h 201"/>
                <a:gd name="T12" fmla="*/ 0 w 51"/>
                <a:gd name="T13" fmla="*/ 0 h 201"/>
                <a:gd name="T14" fmla="*/ 0 w 51"/>
                <a:gd name="T15" fmla="*/ 0 h 201"/>
                <a:gd name="T16" fmla="*/ 0 w 51"/>
                <a:gd name="T17" fmla="*/ 0 h 201"/>
                <a:gd name="T18" fmla="*/ 0 w 51"/>
                <a:gd name="T19" fmla="*/ 0 h 201"/>
                <a:gd name="T20" fmla="*/ 0 w 51"/>
                <a:gd name="T21" fmla="*/ 0 h 201"/>
                <a:gd name="T22" fmla="*/ 0 w 51"/>
                <a:gd name="T23" fmla="*/ 0 h 201"/>
                <a:gd name="T24" fmla="*/ 0 w 51"/>
                <a:gd name="T25" fmla="*/ 0 h 2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201"/>
                <a:gd name="T41" fmla="*/ 51 w 51"/>
                <a:gd name="T42" fmla="*/ 201 h 2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201">
                  <a:moveTo>
                    <a:pt x="0" y="0"/>
                  </a:moveTo>
                  <a:lnTo>
                    <a:pt x="25" y="13"/>
                  </a:lnTo>
                  <a:lnTo>
                    <a:pt x="37" y="41"/>
                  </a:lnTo>
                  <a:lnTo>
                    <a:pt x="47" y="74"/>
                  </a:lnTo>
                  <a:lnTo>
                    <a:pt x="51" y="123"/>
                  </a:lnTo>
                  <a:lnTo>
                    <a:pt x="47" y="168"/>
                  </a:lnTo>
                  <a:lnTo>
                    <a:pt x="32" y="201"/>
                  </a:lnTo>
                  <a:lnTo>
                    <a:pt x="22" y="134"/>
                  </a:lnTo>
                  <a:lnTo>
                    <a:pt x="3" y="6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87" name="Freeform 46"/>
            <p:cNvSpPr>
              <a:spLocks/>
            </p:cNvSpPr>
            <p:nvPr/>
          </p:nvSpPr>
          <p:spPr bwMode="auto">
            <a:xfrm>
              <a:off x="1242" y="2442"/>
              <a:ext cx="11" cy="5"/>
            </a:xfrm>
            <a:custGeom>
              <a:avLst/>
              <a:gdLst>
                <a:gd name="T0" fmla="*/ 0 w 96"/>
                <a:gd name="T1" fmla="*/ 0 h 48"/>
                <a:gd name="T2" fmla="*/ 0 w 96"/>
                <a:gd name="T3" fmla="*/ 0 h 48"/>
                <a:gd name="T4" fmla="*/ 0 w 96"/>
                <a:gd name="T5" fmla="*/ 0 h 48"/>
                <a:gd name="T6" fmla="*/ 0 w 96"/>
                <a:gd name="T7" fmla="*/ 0 h 48"/>
                <a:gd name="T8" fmla="*/ 0 w 96"/>
                <a:gd name="T9" fmla="*/ 0 h 48"/>
                <a:gd name="T10" fmla="*/ 0 w 96"/>
                <a:gd name="T11" fmla="*/ 0 h 48"/>
                <a:gd name="T12" fmla="*/ 0 w 96"/>
                <a:gd name="T13" fmla="*/ 0 h 48"/>
                <a:gd name="T14" fmla="*/ 0 w 96"/>
                <a:gd name="T15" fmla="*/ 0 h 48"/>
                <a:gd name="T16" fmla="*/ 0 w 96"/>
                <a:gd name="T17" fmla="*/ 0 h 48"/>
                <a:gd name="T18" fmla="*/ 0 w 96"/>
                <a:gd name="T19" fmla="*/ 0 h 48"/>
                <a:gd name="T20" fmla="*/ 0 w 96"/>
                <a:gd name="T21" fmla="*/ 0 h 48"/>
                <a:gd name="T22" fmla="*/ 0 w 96"/>
                <a:gd name="T23" fmla="*/ 0 h 48"/>
                <a:gd name="T24" fmla="*/ 0 w 96"/>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6"/>
                <a:gd name="T40" fmla="*/ 0 h 48"/>
                <a:gd name="T41" fmla="*/ 96 w 96"/>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6" h="48">
                  <a:moveTo>
                    <a:pt x="28" y="0"/>
                  </a:moveTo>
                  <a:lnTo>
                    <a:pt x="44" y="17"/>
                  </a:lnTo>
                  <a:lnTo>
                    <a:pt x="66" y="30"/>
                  </a:lnTo>
                  <a:lnTo>
                    <a:pt x="96" y="39"/>
                  </a:lnTo>
                  <a:lnTo>
                    <a:pt x="69" y="48"/>
                  </a:lnTo>
                  <a:lnTo>
                    <a:pt x="33" y="47"/>
                  </a:lnTo>
                  <a:lnTo>
                    <a:pt x="0" y="35"/>
                  </a:lnTo>
                  <a:lnTo>
                    <a:pt x="4" y="19"/>
                  </a:lnTo>
                  <a:lnTo>
                    <a:pt x="11" y="3"/>
                  </a:lnTo>
                  <a:lnTo>
                    <a:pt x="28" y="0"/>
                  </a:lnTo>
                  <a:close/>
                </a:path>
              </a:pathLst>
            </a:custGeom>
            <a:solidFill>
              <a:srgbClr val="FFEB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88" name="Freeform 47"/>
            <p:cNvSpPr>
              <a:spLocks/>
            </p:cNvSpPr>
            <p:nvPr/>
          </p:nvSpPr>
          <p:spPr bwMode="auto">
            <a:xfrm>
              <a:off x="1432" y="2442"/>
              <a:ext cx="42" cy="11"/>
            </a:xfrm>
            <a:custGeom>
              <a:avLst/>
              <a:gdLst>
                <a:gd name="T0" fmla="*/ 0 w 380"/>
                <a:gd name="T1" fmla="*/ 0 h 101"/>
                <a:gd name="T2" fmla="*/ 0 w 380"/>
                <a:gd name="T3" fmla="*/ 0 h 101"/>
                <a:gd name="T4" fmla="*/ 0 w 380"/>
                <a:gd name="T5" fmla="*/ 0 h 101"/>
                <a:gd name="T6" fmla="*/ 0 w 380"/>
                <a:gd name="T7" fmla="*/ 0 h 101"/>
                <a:gd name="T8" fmla="*/ 0 w 380"/>
                <a:gd name="T9" fmla="*/ 0 h 101"/>
                <a:gd name="T10" fmla="*/ 0 w 380"/>
                <a:gd name="T11" fmla="*/ 0 h 101"/>
                <a:gd name="T12" fmla="*/ 0 w 380"/>
                <a:gd name="T13" fmla="*/ 0 h 101"/>
                <a:gd name="T14" fmla="*/ 0 w 380"/>
                <a:gd name="T15" fmla="*/ 0 h 101"/>
                <a:gd name="T16" fmla="*/ 0 w 380"/>
                <a:gd name="T17" fmla="*/ 0 h 101"/>
                <a:gd name="T18" fmla="*/ 0 w 380"/>
                <a:gd name="T19" fmla="*/ 0 h 101"/>
                <a:gd name="T20" fmla="*/ 0 w 380"/>
                <a:gd name="T21" fmla="*/ 0 h 101"/>
                <a:gd name="T22" fmla="*/ 0 w 380"/>
                <a:gd name="T23" fmla="*/ 0 h 101"/>
                <a:gd name="T24" fmla="*/ 0 w 380"/>
                <a:gd name="T25" fmla="*/ 0 h 101"/>
                <a:gd name="T26" fmla="*/ 0 w 380"/>
                <a:gd name="T27" fmla="*/ 0 h 101"/>
                <a:gd name="T28" fmla="*/ 0 w 380"/>
                <a:gd name="T29" fmla="*/ 0 h 101"/>
                <a:gd name="T30" fmla="*/ 0 w 380"/>
                <a:gd name="T31" fmla="*/ 0 h 101"/>
                <a:gd name="T32" fmla="*/ 0 w 380"/>
                <a:gd name="T33" fmla="*/ 0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0"/>
                <a:gd name="T52" fmla="*/ 0 h 101"/>
                <a:gd name="T53" fmla="*/ 380 w 380"/>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0" h="101">
                  <a:moveTo>
                    <a:pt x="51" y="0"/>
                  </a:moveTo>
                  <a:lnTo>
                    <a:pt x="163" y="9"/>
                  </a:lnTo>
                  <a:lnTo>
                    <a:pt x="270" y="51"/>
                  </a:lnTo>
                  <a:lnTo>
                    <a:pt x="380" y="101"/>
                  </a:lnTo>
                  <a:lnTo>
                    <a:pt x="290" y="90"/>
                  </a:lnTo>
                  <a:lnTo>
                    <a:pt x="196" y="50"/>
                  </a:lnTo>
                  <a:lnTo>
                    <a:pt x="95" y="32"/>
                  </a:lnTo>
                  <a:lnTo>
                    <a:pt x="61" y="37"/>
                  </a:lnTo>
                  <a:lnTo>
                    <a:pt x="28" y="44"/>
                  </a:lnTo>
                  <a:lnTo>
                    <a:pt x="0" y="37"/>
                  </a:lnTo>
                  <a:lnTo>
                    <a:pt x="15" y="21"/>
                  </a:lnTo>
                  <a:lnTo>
                    <a:pt x="30" y="7"/>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89" name="Freeform 48"/>
            <p:cNvSpPr>
              <a:spLocks/>
            </p:cNvSpPr>
            <p:nvPr/>
          </p:nvSpPr>
          <p:spPr bwMode="auto">
            <a:xfrm>
              <a:off x="965" y="2446"/>
              <a:ext cx="27" cy="22"/>
            </a:xfrm>
            <a:custGeom>
              <a:avLst/>
              <a:gdLst>
                <a:gd name="T0" fmla="*/ 0 w 241"/>
                <a:gd name="T1" fmla="*/ 0 h 196"/>
                <a:gd name="T2" fmla="*/ 0 w 241"/>
                <a:gd name="T3" fmla="*/ 0 h 196"/>
                <a:gd name="T4" fmla="*/ 0 w 241"/>
                <a:gd name="T5" fmla="*/ 0 h 196"/>
                <a:gd name="T6" fmla="*/ 0 w 241"/>
                <a:gd name="T7" fmla="*/ 0 h 196"/>
                <a:gd name="T8" fmla="*/ 0 w 241"/>
                <a:gd name="T9" fmla="*/ 0 h 196"/>
                <a:gd name="T10" fmla="*/ 0 w 241"/>
                <a:gd name="T11" fmla="*/ 0 h 196"/>
                <a:gd name="T12" fmla="*/ 0 w 241"/>
                <a:gd name="T13" fmla="*/ 0 h 196"/>
                <a:gd name="T14" fmla="*/ 0 w 241"/>
                <a:gd name="T15" fmla="*/ 0 h 196"/>
                <a:gd name="T16" fmla="*/ 0 w 241"/>
                <a:gd name="T17" fmla="*/ 0 h 196"/>
                <a:gd name="T18" fmla="*/ 0 w 241"/>
                <a:gd name="T19" fmla="*/ 0 h 196"/>
                <a:gd name="T20" fmla="*/ 0 w 241"/>
                <a:gd name="T21" fmla="*/ 0 h 196"/>
                <a:gd name="T22" fmla="*/ 0 w 241"/>
                <a:gd name="T23" fmla="*/ 0 h 196"/>
                <a:gd name="T24" fmla="*/ 0 w 241"/>
                <a:gd name="T25" fmla="*/ 0 h 196"/>
                <a:gd name="T26" fmla="*/ 0 w 241"/>
                <a:gd name="T27" fmla="*/ 0 h 196"/>
                <a:gd name="T28" fmla="*/ 0 w 241"/>
                <a:gd name="T29" fmla="*/ 0 h 196"/>
                <a:gd name="T30" fmla="*/ 0 w 241"/>
                <a:gd name="T31" fmla="*/ 0 h 196"/>
                <a:gd name="T32" fmla="*/ 0 w 241"/>
                <a:gd name="T33" fmla="*/ 0 h 1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1"/>
                <a:gd name="T52" fmla="*/ 0 h 196"/>
                <a:gd name="T53" fmla="*/ 241 w 241"/>
                <a:gd name="T54" fmla="*/ 196 h 1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1" h="196">
                  <a:moveTo>
                    <a:pt x="94" y="0"/>
                  </a:moveTo>
                  <a:lnTo>
                    <a:pt x="138" y="67"/>
                  </a:lnTo>
                  <a:lnTo>
                    <a:pt x="185" y="136"/>
                  </a:lnTo>
                  <a:lnTo>
                    <a:pt x="241" y="196"/>
                  </a:lnTo>
                  <a:lnTo>
                    <a:pt x="187" y="190"/>
                  </a:lnTo>
                  <a:lnTo>
                    <a:pt x="142" y="166"/>
                  </a:lnTo>
                  <a:lnTo>
                    <a:pt x="81" y="141"/>
                  </a:lnTo>
                  <a:lnTo>
                    <a:pt x="49" y="121"/>
                  </a:lnTo>
                  <a:lnTo>
                    <a:pt x="20" y="104"/>
                  </a:lnTo>
                  <a:lnTo>
                    <a:pt x="0" y="82"/>
                  </a:lnTo>
                  <a:lnTo>
                    <a:pt x="27" y="48"/>
                  </a:lnTo>
                  <a:lnTo>
                    <a:pt x="54" y="21"/>
                  </a:lnTo>
                  <a:lnTo>
                    <a:pt x="9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90" name="Freeform 49"/>
            <p:cNvSpPr>
              <a:spLocks/>
            </p:cNvSpPr>
            <p:nvPr/>
          </p:nvSpPr>
          <p:spPr bwMode="auto">
            <a:xfrm>
              <a:off x="1082" y="2449"/>
              <a:ext cx="9" cy="4"/>
            </a:xfrm>
            <a:custGeom>
              <a:avLst/>
              <a:gdLst>
                <a:gd name="T0" fmla="*/ 0 w 74"/>
                <a:gd name="T1" fmla="*/ 0 h 32"/>
                <a:gd name="T2" fmla="*/ 0 w 74"/>
                <a:gd name="T3" fmla="*/ 0 h 32"/>
                <a:gd name="T4" fmla="*/ 0 w 74"/>
                <a:gd name="T5" fmla="*/ 0 h 32"/>
                <a:gd name="T6" fmla="*/ 0 w 74"/>
                <a:gd name="T7" fmla="*/ 0 h 32"/>
                <a:gd name="T8" fmla="*/ 0 w 74"/>
                <a:gd name="T9" fmla="*/ 0 h 32"/>
                <a:gd name="T10" fmla="*/ 0 w 74"/>
                <a:gd name="T11" fmla="*/ 0 h 32"/>
                <a:gd name="T12" fmla="*/ 0 w 74"/>
                <a:gd name="T13" fmla="*/ 0 h 32"/>
                <a:gd name="T14" fmla="*/ 0 w 74"/>
                <a:gd name="T15" fmla="*/ 0 h 32"/>
                <a:gd name="T16" fmla="*/ 0 w 74"/>
                <a:gd name="T17" fmla="*/ 0 h 32"/>
                <a:gd name="T18" fmla="*/ 0 w 74"/>
                <a:gd name="T19" fmla="*/ 0 h 32"/>
                <a:gd name="T20" fmla="*/ 0 w 74"/>
                <a:gd name="T21" fmla="*/ 0 h 32"/>
                <a:gd name="T22" fmla="*/ 0 w 74"/>
                <a:gd name="T23" fmla="*/ 0 h 32"/>
                <a:gd name="T24" fmla="*/ 0 w 74"/>
                <a:gd name="T25" fmla="*/ 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32"/>
                <a:gd name="T41" fmla="*/ 74 w 74"/>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32">
                  <a:moveTo>
                    <a:pt x="12" y="2"/>
                  </a:moveTo>
                  <a:lnTo>
                    <a:pt x="35" y="0"/>
                  </a:lnTo>
                  <a:lnTo>
                    <a:pt x="52" y="15"/>
                  </a:lnTo>
                  <a:lnTo>
                    <a:pt x="74" y="30"/>
                  </a:lnTo>
                  <a:lnTo>
                    <a:pt x="52" y="29"/>
                  </a:lnTo>
                  <a:lnTo>
                    <a:pt x="27" y="32"/>
                  </a:lnTo>
                  <a:lnTo>
                    <a:pt x="0" y="30"/>
                  </a:lnTo>
                  <a:lnTo>
                    <a:pt x="0" y="18"/>
                  </a:lnTo>
                  <a:lnTo>
                    <a:pt x="3" y="6"/>
                  </a:lnTo>
                  <a:lnTo>
                    <a:pt x="12" y="2"/>
                  </a:lnTo>
                  <a:close/>
                </a:path>
              </a:pathLst>
            </a:custGeom>
            <a:solidFill>
              <a:srgbClr val="FFEB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91" name="Freeform 50"/>
            <p:cNvSpPr>
              <a:spLocks/>
            </p:cNvSpPr>
            <p:nvPr/>
          </p:nvSpPr>
          <p:spPr bwMode="auto">
            <a:xfrm>
              <a:off x="1383" y="2452"/>
              <a:ext cx="27" cy="25"/>
            </a:xfrm>
            <a:custGeom>
              <a:avLst/>
              <a:gdLst>
                <a:gd name="T0" fmla="*/ 0 w 250"/>
                <a:gd name="T1" fmla="*/ 0 h 227"/>
                <a:gd name="T2" fmla="*/ 0 w 250"/>
                <a:gd name="T3" fmla="*/ 0 h 227"/>
                <a:gd name="T4" fmla="*/ 0 w 250"/>
                <a:gd name="T5" fmla="*/ 0 h 227"/>
                <a:gd name="T6" fmla="*/ 0 w 250"/>
                <a:gd name="T7" fmla="*/ 0 h 227"/>
                <a:gd name="T8" fmla="*/ 0 w 250"/>
                <a:gd name="T9" fmla="*/ 0 h 227"/>
                <a:gd name="T10" fmla="*/ 0 w 250"/>
                <a:gd name="T11" fmla="*/ 0 h 227"/>
                <a:gd name="T12" fmla="*/ 0 w 250"/>
                <a:gd name="T13" fmla="*/ 0 h 227"/>
                <a:gd name="T14" fmla="*/ 0 w 250"/>
                <a:gd name="T15" fmla="*/ 0 h 227"/>
                <a:gd name="T16" fmla="*/ 0 w 250"/>
                <a:gd name="T17" fmla="*/ 0 h 227"/>
                <a:gd name="T18" fmla="*/ 0 w 250"/>
                <a:gd name="T19" fmla="*/ 0 h 227"/>
                <a:gd name="T20" fmla="*/ 0 w 250"/>
                <a:gd name="T21" fmla="*/ 0 h 227"/>
                <a:gd name="T22" fmla="*/ 0 w 250"/>
                <a:gd name="T23" fmla="*/ 0 h 227"/>
                <a:gd name="T24" fmla="*/ 0 w 250"/>
                <a:gd name="T25" fmla="*/ 0 h 227"/>
                <a:gd name="T26" fmla="*/ 0 w 250"/>
                <a:gd name="T27" fmla="*/ 0 h 227"/>
                <a:gd name="T28" fmla="*/ 0 w 250"/>
                <a:gd name="T29" fmla="*/ 0 h 227"/>
                <a:gd name="T30" fmla="*/ 0 w 250"/>
                <a:gd name="T31" fmla="*/ 0 h 227"/>
                <a:gd name="T32" fmla="*/ 0 w 250"/>
                <a:gd name="T33" fmla="*/ 0 h 2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0"/>
                <a:gd name="T52" fmla="*/ 0 h 227"/>
                <a:gd name="T53" fmla="*/ 250 w 250"/>
                <a:gd name="T54" fmla="*/ 227 h 2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0" h="227">
                  <a:moveTo>
                    <a:pt x="250" y="0"/>
                  </a:moveTo>
                  <a:lnTo>
                    <a:pt x="230" y="53"/>
                  </a:lnTo>
                  <a:lnTo>
                    <a:pt x="183" y="102"/>
                  </a:lnTo>
                  <a:lnTo>
                    <a:pt x="144" y="153"/>
                  </a:lnTo>
                  <a:lnTo>
                    <a:pt x="89" y="174"/>
                  </a:lnTo>
                  <a:lnTo>
                    <a:pt x="44" y="206"/>
                  </a:lnTo>
                  <a:lnTo>
                    <a:pt x="0" y="227"/>
                  </a:lnTo>
                  <a:lnTo>
                    <a:pt x="83" y="167"/>
                  </a:lnTo>
                  <a:lnTo>
                    <a:pt x="162" y="100"/>
                  </a:lnTo>
                  <a:lnTo>
                    <a:pt x="227" y="12"/>
                  </a:lnTo>
                  <a:lnTo>
                    <a:pt x="237" y="4"/>
                  </a:lnTo>
                  <a:lnTo>
                    <a:pt x="246" y="0"/>
                  </a:lnTo>
                  <a:lnTo>
                    <a:pt x="2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92" name="Freeform 51"/>
            <p:cNvSpPr>
              <a:spLocks/>
            </p:cNvSpPr>
            <p:nvPr/>
          </p:nvSpPr>
          <p:spPr bwMode="auto">
            <a:xfrm>
              <a:off x="1419" y="2454"/>
              <a:ext cx="61" cy="28"/>
            </a:xfrm>
            <a:custGeom>
              <a:avLst/>
              <a:gdLst>
                <a:gd name="T0" fmla="*/ 0 w 550"/>
                <a:gd name="T1" fmla="*/ 0 h 254"/>
                <a:gd name="T2" fmla="*/ 0 w 550"/>
                <a:gd name="T3" fmla="*/ 0 h 254"/>
                <a:gd name="T4" fmla="*/ 0 w 550"/>
                <a:gd name="T5" fmla="*/ 0 h 254"/>
                <a:gd name="T6" fmla="*/ 0 w 550"/>
                <a:gd name="T7" fmla="*/ 0 h 254"/>
                <a:gd name="T8" fmla="*/ 0 w 550"/>
                <a:gd name="T9" fmla="*/ 0 h 254"/>
                <a:gd name="T10" fmla="*/ 0 w 550"/>
                <a:gd name="T11" fmla="*/ 0 h 254"/>
                <a:gd name="T12" fmla="*/ 0 w 550"/>
                <a:gd name="T13" fmla="*/ 0 h 254"/>
                <a:gd name="T14" fmla="*/ 0 w 550"/>
                <a:gd name="T15" fmla="*/ 0 h 254"/>
                <a:gd name="T16" fmla="*/ 0 w 550"/>
                <a:gd name="T17" fmla="*/ 0 h 254"/>
                <a:gd name="T18" fmla="*/ 0 w 550"/>
                <a:gd name="T19" fmla="*/ 0 h 254"/>
                <a:gd name="T20" fmla="*/ 0 w 550"/>
                <a:gd name="T21" fmla="*/ 0 h 254"/>
                <a:gd name="T22" fmla="*/ 0 w 550"/>
                <a:gd name="T23" fmla="*/ 0 h 254"/>
                <a:gd name="T24" fmla="*/ 0 w 550"/>
                <a:gd name="T25" fmla="*/ 0 h 254"/>
                <a:gd name="T26" fmla="*/ 0 w 550"/>
                <a:gd name="T27" fmla="*/ 0 h 254"/>
                <a:gd name="T28" fmla="*/ 0 w 550"/>
                <a:gd name="T29" fmla="*/ 0 h 254"/>
                <a:gd name="T30" fmla="*/ 0 w 550"/>
                <a:gd name="T31" fmla="*/ 0 h 254"/>
                <a:gd name="T32" fmla="*/ 0 w 550"/>
                <a:gd name="T33" fmla="*/ 0 h 254"/>
                <a:gd name="T34" fmla="*/ 0 w 550"/>
                <a:gd name="T35" fmla="*/ 0 h 254"/>
                <a:gd name="T36" fmla="*/ 0 w 550"/>
                <a:gd name="T37" fmla="*/ 0 h 254"/>
                <a:gd name="T38" fmla="*/ 0 w 550"/>
                <a:gd name="T39" fmla="*/ 0 h 254"/>
                <a:gd name="T40" fmla="*/ 0 w 550"/>
                <a:gd name="T41" fmla="*/ 0 h 254"/>
                <a:gd name="T42" fmla="*/ 0 w 550"/>
                <a:gd name="T43" fmla="*/ 0 h 254"/>
                <a:gd name="T44" fmla="*/ 0 w 550"/>
                <a:gd name="T45" fmla="*/ 0 h 254"/>
                <a:gd name="T46" fmla="*/ 0 w 550"/>
                <a:gd name="T47" fmla="*/ 0 h 254"/>
                <a:gd name="T48" fmla="*/ 0 w 550"/>
                <a:gd name="T49" fmla="*/ 0 h 2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0"/>
                <a:gd name="T76" fmla="*/ 0 h 254"/>
                <a:gd name="T77" fmla="*/ 550 w 550"/>
                <a:gd name="T78" fmla="*/ 254 h 2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0" h="254">
                  <a:moveTo>
                    <a:pt x="65" y="0"/>
                  </a:moveTo>
                  <a:lnTo>
                    <a:pt x="212" y="35"/>
                  </a:lnTo>
                  <a:lnTo>
                    <a:pt x="334" y="114"/>
                  </a:lnTo>
                  <a:lnTo>
                    <a:pt x="454" y="201"/>
                  </a:lnTo>
                  <a:lnTo>
                    <a:pt x="483" y="225"/>
                  </a:lnTo>
                  <a:lnTo>
                    <a:pt x="520" y="238"/>
                  </a:lnTo>
                  <a:lnTo>
                    <a:pt x="550" y="254"/>
                  </a:lnTo>
                  <a:lnTo>
                    <a:pt x="453" y="239"/>
                  </a:lnTo>
                  <a:lnTo>
                    <a:pt x="372" y="186"/>
                  </a:lnTo>
                  <a:lnTo>
                    <a:pt x="293" y="123"/>
                  </a:lnTo>
                  <a:lnTo>
                    <a:pt x="232" y="73"/>
                  </a:lnTo>
                  <a:lnTo>
                    <a:pt x="159" y="40"/>
                  </a:lnTo>
                  <a:lnTo>
                    <a:pt x="77" y="31"/>
                  </a:lnTo>
                  <a:lnTo>
                    <a:pt x="46" y="38"/>
                  </a:lnTo>
                  <a:lnTo>
                    <a:pt x="21" y="36"/>
                  </a:lnTo>
                  <a:lnTo>
                    <a:pt x="0" y="31"/>
                  </a:lnTo>
                  <a:lnTo>
                    <a:pt x="21" y="21"/>
                  </a:lnTo>
                  <a:lnTo>
                    <a:pt x="42" y="9"/>
                  </a:lnTo>
                  <a:lnTo>
                    <a:pt x="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93" name="Freeform 52"/>
            <p:cNvSpPr>
              <a:spLocks/>
            </p:cNvSpPr>
            <p:nvPr/>
          </p:nvSpPr>
          <p:spPr bwMode="auto">
            <a:xfrm>
              <a:off x="1617" y="2459"/>
              <a:ext cx="102" cy="275"/>
            </a:xfrm>
            <a:custGeom>
              <a:avLst/>
              <a:gdLst>
                <a:gd name="T0" fmla="*/ 0 w 916"/>
                <a:gd name="T1" fmla="*/ 0 h 2481"/>
                <a:gd name="T2" fmla="*/ 0 w 916"/>
                <a:gd name="T3" fmla="*/ 0 h 2481"/>
                <a:gd name="T4" fmla="*/ 0 w 916"/>
                <a:gd name="T5" fmla="*/ 0 h 2481"/>
                <a:gd name="T6" fmla="*/ 0 w 916"/>
                <a:gd name="T7" fmla="*/ 0 h 2481"/>
                <a:gd name="T8" fmla="*/ 0 w 916"/>
                <a:gd name="T9" fmla="*/ 0 h 2481"/>
                <a:gd name="T10" fmla="*/ 0 w 916"/>
                <a:gd name="T11" fmla="*/ 0 h 2481"/>
                <a:gd name="T12" fmla="*/ 0 w 916"/>
                <a:gd name="T13" fmla="*/ 0 h 2481"/>
                <a:gd name="T14" fmla="*/ 0 w 916"/>
                <a:gd name="T15" fmla="*/ 0 h 2481"/>
                <a:gd name="T16" fmla="*/ 0 w 916"/>
                <a:gd name="T17" fmla="*/ 0 h 2481"/>
                <a:gd name="T18" fmla="*/ 0 w 916"/>
                <a:gd name="T19" fmla="*/ 0 h 2481"/>
                <a:gd name="T20" fmla="*/ 0 w 916"/>
                <a:gd name="T21" fmla="*/ 0 h 2481"/>
                <a:gd name="T22" fmla="*/ 0 w 916"/>
                <a:gd name="T23" fmla="*/ 0 h 2481"/>
                <a:gd name="T24" fmla="*/ 0 w 916"/>
                <a:gd name="T25" fmla="*/ 0 h 2481"/>
                <a:gd name="T26" fmla="*/ 0 w 916"/>
                <a:gd name="T27" fmla="*/ 0 h 2481"/>
                <a:gd name="T28" fmla="*/ 0 w 916"/>
                <a:gd name="T29" fmla="*/ 0 h 2481"/>
                <a:gd name="T30" fmla="*/ 0 w 916"/>
                <a:gd name="T31" fmla="*/ 0 h 2481"/>
                <a:gd name="T32" fmla="*/ 0 w 916"/>
                <a:gd name="T33" fmla="*/ 0 h 2481"/>
                <a:gd name="T34" fmla="*/ 0 w 916"/>
                <a:gd name="T35" fmla="*/ 0 h 2481"/>
                <a:gd name="T36" fmla="*/ 0 w 916"/>
                <a:gd name="T37" fmla="*/ 0 h 2481"/>
                <a:gd name="T38" fmla="*/ 0 w 916"/>
                <a:gd name="T39" fmla="*/ 0 h 2481"/>
                <a:gd name="T40" fmla="*/ 0 w 916"/>
                <a:gd name="T41" fmla="*/ 0 h 2481"/>
                <a:gd name="T42" fmla="*/ 0 w 916"/>
                <a:gd name="T43" fmla="*/ 0 h 2481"/>
                <a:gd name="T44" fmla="*/ 0 w 916"/>
                <a:gd name="T45" fmla="*/ 0 h 2481"/>
                <a:gd name="T46" fmla="*/ 0 w 916"/>
                <a:gd name="T47" fmla="*/ 0 h 2481"/>
                <a:gd name="T48" fmla="*/ 0 w 916"/>
                <a:gd name="T49" fmla="*/ 0 h 2481"/>
                <a:gd name="T50" fmla="*/ 0 w 916"/>
                <a:gd name="T51" fmla="*/ 0 h 2481"/>
                <a:gd name="T52" fmla="*/ 0 w 916"/>
                <a:gd name="T53" fmla="*/ 0 h 2481"/>
                <a:gd name="T54" fmla="*/ 0 w 916"/>
                <a:gd name="T55" fmla="*/ 0 h 2481"/>
                <a:gd name="T56" fmla="*/ 0 w 916"/>
                <a:gd name="T57" fmla="*/ 0 h 2481"/>
                <a:gd name="T58" fmla="*/ 0 w 916"/>
                <a:gd name="T59" fmla="*/ 0 h 2481"/>
                <a:gd name="T60" fmla="*/ 0 w 916"/>
                <a:gd name="T61" fmla="*/ 0 h 2481"/>
                <a:gd name="T62" fmla="*/ 0 w 916"/>
                <a:gd name="T63" fmla="*/ 0 h 2481"/>
                <a:gd name="T64" fmla="*/ 0 w 916"/>
                <a:gd name="T65" fmla="*/ 0 h 2481"/>
                <a:gd name="T66" fmla="*/ 0 w 916"/>
                <a:gd name="T67" fmla="*/ 0 h 2481"/>
                <a:gd name="T68" fmla="*/ 0 w 916"/>
                <a:gd name="T69" fmla="*/ 0 h 2481"/>
                <a:gd name="T70" fmla="*/ 0 w 916"/>
                <a:gd name="T71" fmla="*/ 0 h 2481"/>
                <a:gd name="T72" fmla="*/ 0 w 916"/>
                <a:gd name="T73" fmla="*/ 0 h 2481"/>
                <a:gd name="T74" fmla="*/ 0 w 916"/>
                <a:gd name="T75" fmla="*/ 0 h 2481"/>
                <a:gd name="T76" fmla="*/ 0 w 916"/>
                <a:gd name="T77" fmla="*/ 0 h 2481"/>
                <a:gd name="T78" fmla="*/ 0 w 916"/>
                <a:gd name="T79" fmla="*/ 0 h 2481"/>
                <a:gd name="T80" fmla="*/ 0 w 916"/>
                <a:gd name="T81" fmla="*/ 0 h 2481"/>
                <a:gd name="T82" fmla="*/ 0 w 916"/>
                <a:gd name="T83" fmla="*/ 0 h 2481"/>
                <a:gd name="T84" fmla="*/ 0 w 916"/>
                <a:gd name="T85" fmla="*/ 0 h 2481"/>
                <a:gd name="T86" fmla="*/ 0 w 916"/>
                <a:gd name="T87" fmla="*/ 0 h 2481"/>
                <a:gd name="T88" fmla="*/ 0 w 916"/>
                <a:gd name="T89" fmla="*/ 0 h 2481"/>
                <a:gd name="T90" fmla="*/ 0 w 916"/>
                <a:gd name="T91" fmla="*/ 0 h 2481"/>
                <a:gd name="T92" fmla="*/ 0 w 916"/>
                <a:gd name="T93" fmla="*/ 0 h 2481"/>
                <a:gd name="T94" fmla="*/ 0 w 916"/>
                <a:gd name="T95" fmla="*/ 0 h 2481"/>
                <a:gd name="T96" fmla="*/ 0 w 916"/>
                <a:gd name="T97" fmla="*/ 0 h 2481"/>
                <a:gd name="T98" fmla="*/ 0 w 916"/>
                <a:gd name="T99" fmla="*/ 0 h 2481"/>
                <a:gd name="T100" fmla="*/ 0 w 916"/>
                <a:gd name="T101" fmla="*/ 0 h 2481"/>
                <a:gd name="T102" fmla="*/ 0 w 916"/>
                <a:gd name="T103" fmla="*/ 0 h 24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16"/>
                <a:gd name="T157" fmla="*/ 0 h 2481"/>
                <a:gd name="T158" fmla="*/ 916 w 916"/>
                <a:gd name="T159" fmla="*/ 2481 h 24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16" h="2481">
                  <a:moveTo>
                    <a:pt x="914" y="0"/>
                  </a:moveTo>
                  <a:lnTo>
                    <a:pt x="916" y="230"/>
                  </a:lnTo>
                  <a:lnTo>
                    <a:pt x="873" y="458"/>
                  </a:lnTo>
                  <a:lnTo>
                    <a:pt x="871" y="691"/>
                  </a:lnTo>
                  <a:lnTo>
                    <a:pt x="877" y="874"/>
                  </a:lnTo>
                  <a:lnTo>
                    <a:pt x="888" y="1061"/>
                  </a:lnTo>
                  <a:lnTo>
                    <a:pt x="834" y="1226"/>
                  </a:lnTo>
                  <a:lnTo>
                    <a:pt x="787" y="1160"/>
                  </a:lnTo>
                  <a:lnTo>
                    <a:pt x="746" y="1090"/>
                  </a:lnTo>
                  <a:lnTo>
                    <a:pt x="756" y="1000"/>
                  </a:lnTo>
                  <a:lnTo>
                    <a:pt x="766" y="974"/>
                  </a:lnTo>
                  <a:lnTo>
                    <a:pt x="784" y="954"/>
                  </a:lnTo>
                  <a:lnTo>
                    <a:pt x="792" y="936"/>
                  </a:lnTo>
                  <a:lnTo>
                    <a:pt x="772" y="924"/>
                  </a:lnTo>
                  <a:lnTo>
                    <a:pt x="749" y="924"/>
                  </a:lnTo>
                  <a:lnTo>
                    <a:pt x="738" y="936"/>
                  </a:lnTo>
                  <a:lnTo>
                    <a:pt x="706" y="995"/>
                  </a:lnTo>
                  <a:lnTo>
                    <a:pt x="689" y="1056"/>
                  </a:lnTo>
                  <a:lnTo>
                    <a:pt x="701" y="1113"/>
                  </a:lnTo>
                  <a:lnTo>
                    <a:pt x="730" y="1150"/>
                  </a:lnTo>
                  <a:lnTo>
                    <a:pt x="761" y="1184"/>
                  </a:lnTo>
                  <a:lnTo>
                    <a:pt x="777" y="1230"/>
                  </a:lnTo>
                  <a:lnTo>
                    <a:pt x="694" y="1357"/>
                  </a:lnTo>
                  <a:lnTo>
                    <a:pt x="644" y="1504"/>
                  </a:lnTo>
                  <a:lnTo>
                    <a:pt x="605" y="1655"/>
                  </a:lnTo>
                  <a:lnTo>
                    <a:pt x="525" y="1709"/>
                  </a:lnTo>
                  <a:lnTo>
                    <a:pt x="467" y="1779"/>
                  </a:lnTo>
                  <a:lnTo>
                    <a:pt x="424" y="1865"/>
                  </a:lnTo>
                  <a:lnTo>
                    <a:pt x="408" y="1936"/>
                  </a:lnTo>
                  <a:lnTo>
                    <a:pt x="371" y="1991"/>
                  </a:lnTo>
                  <a:lnTo>
                    <a:pt x="336" y="2036"/>
                  </a:lnTo>
                  <a:lnTo>
                    <a:pt x="298" y="1887"/>
                  </a:lnTo>
                  <a:lnTo>
                    <a:pt x="249" y="1742"/>
                  </a:lnTo>
                  <a:lnTo>
                    <a:pt x="280" y="1586"/>
                  </a:lnTo>
                  <a:lnTo>
                    <a:pt x="288" y="1557"/>
                  </a:lnTo>
                  <a:lnTo>
                    <a:pt x="297" y="1532"/>
                  </a:lnTo>
                  <a:lnTo>
                    <a:pt x="294" y="1505"/>
                  </a:lnTo>
                  <a:lnTo>
                    <a:pt x="275" y="1504"/>
                  </a:lnTo>
                  <a:lnTo>
                    <a:pt x="257" y="1524"/>
                  </a:lnTo>
                  <a:lnTo>
                    <a:pt x="241" y="1549"/>
                  </a:lnTo>
                  <a:lnTo>
                    <a:pt x="214" y="1635"/>
                  </a:lnTo>
                  <a:lnTo>
                    <a:pt x="204" y="1724"/>
                  </a:lnTo>
                  <a:lnTo>
                    <a:pt x="218" y="1815"/>
                  </a:lnTo>
                  <a:lnTo>
                    <a:pt x="275" y="1926"/>
                  </a:lnTo>
                  <a:lnTo>
                    <a:pt x="283" y="2053"/>
                  </a:lnTo>
                  <a:lnTo>
                    <a:pt x="274" y="2175"/>
                  </a:lnTo>
                  <a:lnTo>
                    <a:pt x="289" y="2181"/>
                  </a:lnTo>
                  <a:lnTo>
                    <a:pt x="300" y="2172"/>
                  </a:lnTo>
                  <a:lnTo>
                    <a:pt x="314" y="2158"/>
                  </a:lnTo>
                  <a:lnTo>
                    <a:pt x="319" y="2230"/>
                  </a:lnTo>
                  <a:lnTo>
                    <a:pt x="302" y="2304"/>
                  </a:lnTo>
                  <a:lnTo>
                    <a:pt x="274" y="2373"/>
                  </a:lnTo>
                  <a:lnTo>
                    <a:pt x="240" y="2420"/>
                  </a:lnTo>
                  <a:lnTo>
                    <a:pt x="200" y="2455"/>
                  </a:lnTo>
                  <a:lnTo>
                    <a:pt x="153" y="2481"/>
                  </a:lnTo>
                  <a:lnTo>
                    <a:pt x="111" y="2476"/>
                  </a:lnTo>
                  <a:lnTo>
                    <a:pt x="77" y="2472"/>
                  </a:lnTo>
                  <a:lnTo>
                    <a:pt x="52" y="2479"/>
                  </a:lnTo>
                  <a:lnTo>
                    <a:pt x="30" y="2289"/>
                  </a:lnTo>
                  <a:lnTo>
                    <a:pt x="26" y="2098"/>
                  </a:lnTo>
                  <a:lnTo>
                    <a:pt x="20" y="1913"/>
                  </a:lnTo>
                  <a:lnTo>
                    <a:pt x="0" y="1809"/>
                  </a:lnTo>
                  <a:lnTo>
                    <a:pt x="8" y="1711"/>
                  </a:lnTo>
                  <a:lnTo>
                    <a:pt x="10" y="1620"/>
                  </a:lnTo>
                  <a:lnTo>
                    <a:pt x="143" y="1587"/>
                  </a:lnTo>
                  <a:lnTo>
                    <a:pt x="244" y="1512"/>
                  </a:lnTo>
                  <a:lnTo>
                    <a:pt x="314" y="1414"/>
                  </a:lnTo>
                  <a:lnTo>
                    <a:pt x="339" y="1357"/>
                  </a:lnTo>
                  <a:lnTo>
                    <a:pt x="367" y="1315"/>
                  </a:lnTo>
                  <a:lnTo>
                    <a:pt x="395" y="1268"/>
                  </a:lnTo>
                  <a:lnTo>
                    <a:pt x="462" y="1184"/>
                  </a:lnTo>
                  <a:lnTo>
                    <a:pt x="531" y="1100"/>
                  </a:lnTo>
                  <a:lnTo>
                    <a:pt x="589" y="1018"/>
                  </a:lnTo>
                  <a:lnTo>
                    <a:pt x="656" y="879"/>
                  </a:lnTo>
                  <a:lnTo>
                    <a:pt x="724" y="740"/>
                  </a:lnTo>
                  <a:lnTo>
                    <a:pt x="777" y="597"/>
                  </a:lnTo>
                  <a:lnTo>
                    <a:pt x="832" y="389"/>
                  </a:lnTo>
                  <a:lnTo>
                    <a:pt x="863" y="181"/>
                  </a:lnTo>
                  <a:lnTo>
                    <a:pt x="9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94" name="Freeform 53"/>
            <p:cNvSpPr>
              <a:spLocks/>
            </p:cNvSpPr>
            <p:nvPr/>
          </p:nvSpPr>
          <p:spPr bwMode="auto">
            <a:xfrm>
              <a:off x="1248" y="2463"/>
              <a:ext cx="51" cy="16"/>
            </a:xfrm>
            <a:custGeom>
              <a:avLst/>
              <a:gdLst>
                <a:gd name="T0" fmla="*/ 0 w 464"/>
                <a:gd name="T1" fmla="*/ 0 h 144"/>
                <a:gd name="T2" fmla="*/ 0 w 464"/>
                <a:gd name="T3" fmla="*/ 0 h 144"/>
                <a:gd name="T4" fmla="*/ 0 w 464"/>
                <a:gd name="T5" fmla="*/ 0 h 144"/>
                <a:gd name="T6" fmla="*/ 0 w 464"/>
                <a:gd name="T7" fmla="*/ 0 h 144"/>
                <a:gd name="T8" fmla="*/ 0 w 464"/>
                <a:gd name="T9" fmla="*/ 0 h 144"/>
                <a:gd name="T10" fmla="*/ 0 w 464"/>
                <a:gd name="T11" fmla="*/ 0 h 144"/>
                <a:gd name="T12" fmla="*/ 0 w 464"/>
                <a:gd name="T13" fmla="*/ 0 h 144"/>
                <a:gd name="T14" fmla="*/ 0 w 464"/>
                <a:gd name="T15" fmla="*/ 0 h 144"/>
                <a:gd name="T16" fmla="*/ 0 w 464"/>
                <a:gd name="T17" fmla="*/ 0 h 144"/>
                <a:gd name="T18" fmla="*/ 0 w 464"/>
                <a:gd name="T19" fmla="*/ 0 h 144"/>
                <a:gd name="T20" fmla="*/ 0 w 464"/>
                <a:gd name="T21" fmla="*/ 0 h 144"/>
                <a:gd name="T22" fmla="*/ 0 w 464"/>
                <a:gd name="T23" fmla="*/ 0 h 144"/>
                <a:gd name="T24" fmla="*/ 0 w 464"/>
                <a:gd name="T25" fmla="*/ 0 h 144"/>
                <a:gd name="T26" fmla="*/ 0 w 464"/>
                <a:gd name="T27" fmla="*/ 0 h 144"/>
                <a:gd name="T28" fmla="*/ 0 w 464"/>
                <a:gd name="T29" fmla="*/ 0 h 144"/>
                <a:gd name="T30" fmla="*/ 0 w 464"/>
                <a:gd name="T31" fmla="*/ 0 h 144"/>
                <a:gd name="T32" fmla="*/ 0 w 464"/>
                <a:gd name="T33" fmla="*/ 0 h 1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4"/>
                <a:gd name="T52" fmla="*/ 0 h 144"/>
                <a:gd name="T53" fmla="*/ 464 w 464"/>
                <a:gd name="T54" fmla="*/ 144 h 1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4" h="144">
                  <a:moveTo>
                    <a:pt x="30" y="0"/>
                  </a:moveTo>
                  <a:lnTo>
                    <a:pt x="178" y="20"/>
                  </a:lnTo>
                  <a:lnTo>
                    <a:pt x="308" y="81"/>
                  </a:lnTo>
                  <a:lnTo>
                    <a:pt x="456" y="122"/>
                  </a:lnTo>
                  <a:lnTo>
                    <a:pt x="459" y="132"/>
                  </a:lnTo>
                  <a:lnTo>
                    <a:pt x="463" y="141"/>
                  </a:lnTo>
                  <a:lnTo>
                    <a:pt x="464" y="144"/>
                  </a:lnTo>
                  <a:lnTo>
                    <a:pt x="308" y="114"/>
                  </a:lnTo>
                  <a:lnTo>
                    <a:pt x="163" y="48"/>
                  </a:lnTo>
                  <a:lnTo>
                    <a:pt x="2" y="44"/>
                  </a:lnTo>
                  <a:lnTo>
                    <a:pt x="0" y="26"/>
                  </a:lnTo>
                  <a:lnTo>
                    <a:pt x="11" y="9"/>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95" name="Freeform 54"/>
            <p:cNvSpPr>
              <a:spLocks/>
            </p:cNvSpPr>
            <p:nvPr/>
          </p:nvSpPr>
          <p:spPr bwMode="auto">
            <a:xfrm>
              <a:off x="1603" y="2464"/>
              <a:ext cx="9" cy="33"/>
            </a:xfrm>
            <a:custGeom>
              <a:avLst/>
              <a:gdLst>
                <a:gd name="T0" fmla="*/ 0 w 80"/>
                <a:gd name="T1" fmla="*/ 0 h 304"/>
                <a:gd name="T2" fmla="*/ 0 w 80"/>
                <a:gd name="T3" fmla="*/ 0 h 304"/>
                <a:gd name="T4" fmla="*/ 0 w 80"/>
                <a:gd name="T5" fmla="*/ 0 h 304"/>
                <a:gd name="T6" fmla="*/ 0 w 80"/>
                <a:gd name="T7" fmla="*/ 0 h 304"/>
                <a:gd name="T8" fmla="*/ 0 w 80"/>
                <a:gd name="T9" fmla="*/ 0 h 304"/>
                <a:gd name="T10" fmla="*/ 0 w 80"/>
                <a:gd name="T11" fmla="*/ 0 h 304"/>
                <a:gd name="T12" fmla="*/ 0 w 80"/>
                <a:gd name="T13" fmla="*/ 0 h 304"/>
                <a:gd name="T14" fmla="*/ 0 w 80"/>
                <a:gd name="T15" fmla="*/ 0 h 304"/>
                <a:gd name="T16" fmla="*/ 0 w 80"/>
                <a:gd name="T17" fmla="*/ 0 h 304"/>
                <a:gd name="T18" fmla="*/ 0 w 80"/>
                <a:gd name="T19" fmla="*/ 0 h 304"/>
                <a:gd name="T20" fmla="*/ 0 w 80"/>
                <a:gd name="T21" fmla="*/ 0 h 304"/>
                <a:gd name="T22" fmla="*/ 0 w 80"/>
                <a:gd name="T23" fmla="*/ 0 h 304"/>
                <a:gd name="T24" fmla="*/ 0 w 80"/>
                <a:gd name="T25" fmla="*/ 0 h 3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
                <a:gd name="T40" fmla="*/ 0 h 304"/>
                <a:gd name="T41" fmla="*/ 80 w 80"/>
                <a:gd name="T42" fmla="*/ 304 h 3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 h="304">
                  <a:moveTo>
                    <a:pt x="32" y="0"/>
                  </a:moveTo>
                  <a:lnTo>
                    <a:pt x="22" y="101"/>
                  </a:lnTo>
                  <a:lnTo>
                    <a:pt x="47" y="203"/>
                  </a:lnTo>
                  <a:lnTo>
                    <a:pt x="80" y="304"/>
                  </a:lnTo>
                  <a:lnTo>
                    <a:pt x="42" y="250"/>
                  </a:lnTo>
                  <a:lnTo>
                    <a:pt x="25" y="174"/>
                  </a:lnTo>
                  <a:lnTo>
                    <a:pt x="3" y="98"/>
                  </a:lnTo>
                  <a:lnTo>
                    <a:pt x="0" y="55"/>
                  </a:lnTo>
                  <a:lnTo>
                    <a:pt x="7" y="16"/>
                  </a:lnTo>
                  <a:lnTo>
                    <a:pt x="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96" name="Freeform 55"/>
            <p:cNvSpPr>
              <a:spLocks/>
            </p:cNvSpPr>
            <p:nvPr/>
          </p:nvSpPr>
          <p:spPr bwMode="auto">
            <a:xfrm>
              <a:off x="908" y="2471"/>
              <a:ext cx="40" cy="27"/>
            </a:xfrm>
            <a:custGeom>
              <a:avLst/>
              <a:gdLst>
                <a:gd name="T0" fmla="*/ 0 w 359"/>
                <a:gd name="T1" fmla="*/ 0 h 242"/>
                <a:gd name="T2" fmla="*/ 0 w 359"/>
                <a:gd name="T3" fmla="*/ 0 h 242"/>
                <a:gd name="T4" fmla="*/ 0 w 359"/>
                <a:gd name="T5" fmla="*/ 0 h 242"/>
                <a:gd name="T6" fmla="*/ 0 w 359"/>
                <a:gd name="T7" fmla="*/ 0 h 242"/>
                <a:gd name="T8" fmla="*/ 0 w 359"/>
                <a:gd name="T9" fmla="*/ 0 h 242"/>
                <a:gd name="T10" fmla="*/ 0 w 359"/>
                <a:gd name="T11" fmla="*/ 0 h 242"/>
                <a:gd name="T12" fmla="*/ 0 w 359"/>
                <a:gd name="T13" fmla="*/ 0 h 242"/>
                <a:gd name="T14" fmla="*/ 0 w 359"/>
                <a:gd name="T15" fmla="*/ 0 h 242"/>
                <a:gd name="T16" fmla="*/ 0 w 359"/>
                <a:gd name="T17" fmla="*/ 0 h 242"/>
                <a:gd name="T18" fmla="*/ 0 w 359"/>
                <a:gd name="T19" fmla="*/ 0 h 242"/>
                <a:gd name="T20" fmla="*/ 0 w 359"/>
                <a:gd name="T21" fmla="*/ 0 h 242"/>
                <a:gd name="T22" fmla="*/ 0 w 359"/>
                <a:gd name="T23" fmla="*/ 0 h 242"/>
                <a:gd name="T24" fmla="*/ 0 w 359"/>
                <a:gd name="T25" fmla="*/ 0 h 242"/>
                <a:gd name="T26" fmla="*/ 0 w 359"/>
                <a:gd name="T27" fmla="*/ 0 h 242"/>
                <a:gd name="T28" fmla="*/ 0 w 359"/>
                <a:gd name="T29" fmla="*/ 0 h 242"/>
                <a:gd name="T30" fmla="*/ 0 w 359"/>
                <a:gd name="T31" fmla="*/ 0 h 242"/>
                <a:gd name="T32" fmla="*/ 0 w 359"/>
                <a:gd name="T33" fmla="*/ 0 h 242"/>
                <a:gd name="T34" fmla="*/ 0 w 359"/>
                <a:gd name="T35" fmla="*/ 0 h 242"/>
                <a:gd name="T36" fmla="*/ 0 w 359"/>
                <a:gd name="T37" fmla="*/ 0 h 242"/>
                <a:gd name="T38" fmla="*/ 0 w 359"/>
                <a:gd name="T39" fmla="*/ 0 h 242"/>
                <a:gd name="T40" fmla="*/ 0 w 359"/>
                <a:gd name="T41" fmla="*/ 0 h 242"/>
                <a:gd name="T42" fmla="*/ 0 w 359"/>
                <a:gd name="T43" fmla="*/ 0 h 242"/>
                <a:gd name="T44" fmla="*/ 0 w 359"/>
                <a:gd name="T45" fmla="*/ 0 h 242"/>
                <a:gd name="T46" fmla="*/ 0 w 359"/>
                <a:gd name="T47" fmla="*/ 0 h 242"/>
                <a:gd name="T48" fmla="*/ 0 w 359"/>
                <a:gd name="T49" fmla="*/ 0 h 242"/>
                <a:gd name="T50" fmla="*/ 0 w 359"/>
                <a:gd name="T51" fmla="*/ 0 h 242"/>
                <a:gd name="T52" fmla="*/ 0 w 359"/>
                <a:gd name="T53" fmla="*/ 0 h 242"/>
                <a:gd name="T54" fmla="*/ 0 w 359"/>
                <a:gd name="T55" fmla="*/ 0 h 242"/>
                <a:gd name="T56" fmla="*/ 0 w 359"/>
                <a:gd name="T57" fmla="*/ 0 h 2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59"/>
                <a:gd name="T88" fmla="*/ 0 h 242"/>
                <a:gd name="T89" fmla="*/ 359 w 359"/>
                <a:gd name="T90" fmla="*/ 242 h 24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59" h="242">
                  <a:moveTo>
                    <a:pt x="347" y="0"/>
                  </a:moveTo>
                  <a:lnTo>
                    <a:pt x="356" y="44"/>
                  </a:lnTo>
                  <a:lnTo>
                    <a:pt x="359" y="90"/>
                  </a:lnTo>
                  <a:lnTo>
                    <a:pt x="335" y="123"/>
                  </a:lnTo>
                  <a:lnTo>
                    <a:pt x="231" y="134"/>
                  </a:lnTo>
                  <a:lnTo>
                    <a:pt x="135" y="166"/>
                  </a:lnTo>
                  <a:lnTo>
                    <a:pt x="39" y="208"/>
                  </a:lnTo>
                  <a:lnTo>
                    <a:pt x="29" y="223"/>
                  </a:lnTo>
                  <a:lnTo>
                    <a:pt x="20" y="239"/>
                  </a:lnTo>
                  <a:lnTo>
                    <a:pt x="2" y="242"/>
                  </a:lnTo>
                  <a:lnTo>
                    <a:pt x="0" y="219"/>
                  </a:lnTo>
                  <a:lnTo>
                    <a:pt x="4" y="199"/>
                  </a:lnTo>
                  <a:lnTo>
                    <a:pt x="15" y="185"/>
                  </a:lnTo>
                  <a:lnTo>
                    <a:pt x="68" y="170"/>
                  </a:lnTo>
                  <a:lnTo>
                    <a:pt x="110" y="149"/>
                  </a:lnTo>
                  <a:lnTo>
                    <a:pt x="156" y="132"/>
                  </a:lnTo>
                  <a:lnTo>
                    <a:pt x="210" y="101"/>
                  </a:lnTo>
                  <a:lnTo>
                    <a:pt x="278" y="100"/>
                  </a:lnTo>
                  <a:lnTo>
                    <a:pt x="327" y="77"/>
                  </a:lnTo>
                  <a:lnTo>
                    <a:pt x="327" y="39"/>
                  </a:lnTo>
                  <a:lnTo>
                    <a:pt x="329" y="8"/>
                  </a:lnTo>
                  <a:lnTo>
                    <a:pt x="3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97" name="Freeform 56"/>
            <p:cNvSpPr>
              <a:spLocks/>
            </p:cNvSpPr>
            <p:nvPr/>
          </p:nvSpPr>
          <p:spPr bwMode="auto">
            <a:xfrm>
              <a:off x="962" y="2491"/>
              <a:ext cx="100" cy="26"/>
            </a:xfrm>
            <a:custGeom>
              <a:avLst/>
              <a:gdLst>
                <a:gd name="T0" fmla="*/ 0 w 895"/>
                <a:gd name="T1" fmla="*/ 0 h 235"/>
                <a:gd name="T2" fmla="*/ 0 w 895"/>
                <a:gd name="T3" fmla="*/ 0 h 235"/>
                <a:gd name="T4" fmla="*/ 0 w 895"/>
                <a:gd name="T5" fmla="*/ 0 h 235"/>
                <a:gd name="T6" fmla="*/ 0 w 895"/>
                <a:gd name="T7" fmla="*/ 0 h 235"/>
                <a:gd name="T8" fmla="*/ 0 w 895"/>
                <a:gd name="T9" fmla="*/ 0 h 235"/>
                <a:gd name="T10" fmla="*/ 0 w 895"/>
                <a:gd name="T11" fmla="*/ 0 h 235"/>
                <a:gd name="T12" fmla="*/ 0 w 895"/>
                <a:gd name="T13" fmla="*/ 0 h 235"/>
                <a:gd name="T14" fmla="*/ 0 w 895"/>
                <a:gd name="T15" fmla="*/ 0 h 235"/>
                <a:gd name="T16" fmla="*/ 0 w 895"/>
                <a:gd name="T17" fmla="*/ 0 h 235"/>
                <a:gd name="T18" fmla="*/ 0 w 895"/>
                <a:gd name="T19" fmla="*/ 0 h 235"/>
                <a:gd name="T20" fmla="*/ 0 w 895"/>
                <a:gd name="T21" fmla="*/ 0 h 235"/>
                <a:gd name="T22" fmla="*/ 0 w 895"/>
                <a:gd name="T23" fmla="*/ 0 h 235"/>
                <a:gd name="T24" fmla="*/ 0 w 895"/>
                <a:gd name="T25" fmla="*/ 0 h 235"/>
                <a:gd name="T26" fmla="*/ 0 w 895"/>
                <a:gd name="T27" fmla="*/ 0 h 235"/>
                <a:gd name="T28" fmla="*/ 0 w 895"/>
                <a:gd name="T29" fmla="*/ 0 h 235"/>
                <a:gd name="T30" fmla="*/ 0 w 895"/>
                <a:gd name="T31" fmla="*/ 0 h 235"/>
                <a:gd name="T32" fmla="*/ 0 w 895"/>
                <a:gd name="T33" fmla="*/ 0 h 235"/>
                <a:gd name="T34" fmla="*/ 0 w 895"/>
                <a:gd name="T35" fmla="*/ 0 h 235"/>
                <a:gd name="T36" fmla="*/ 0 w 895"/>
                <a:gd name="T37" fmla="*/ 0 h 235"/>
                <a:gd name="T38" fmla="*/ 0 w 895"/>
                <a:gd name="T39" fmla="*/ 0 h 235"/>
                <a:gd name="T40" fmla="*/ 0 w 895"/>
                <a:gd name="T41" fmla="*/ 0 h 235"/>
                <a:gd name="T42" fmla="*/ 0 w 895"/>
                <a:gd name="T43" fmla="*/ 0 h 235"/>
                <a:gd name="T44" fmla="*/ 0 w 895"/>
                <a:gd name="T45" fmla="*/ 0 h 235"/>
                <a:gd name="T46" fmla="*/ 0 w 895"/>
                <a:gd name="T47" fmla="*/ 0 h 235"/>
                <a:gd name="T48" fmla="*/ 0 w 895"/>
                <a:gd name="T49" fmla="*/ 0 h 235"/>
                <a:gd name="T50" fmla="*/ 0 w 895"/>
                <a:gd name="T51" fmla="*/ 0 h 235"/>
                <a:gd name="T52" fmla="*/ 0 w 895"/>
                <a:gd name="T53" fmla="*/ 0 h 235"/>
                <a:gd name="T54" fmla="*/ 0 w 895"/>
                <a:gd name="T55" fmla="*/ 0 h 235"/>
                <a:gd name="T56" fmla="*/ 0 w 895"/>
                <a:gd name="T57" fmla="*/ 0 h 235"/>
                <a:gd name="T58" fmla="*/ 0 w 895"/>
                <a:gd name="T59" fmla="*/ 0 h 235"/>
                <a:gd name="T60" fmla="*/ 0 w 895"/>
                <a:gd name="T61" fmla="*/ 0 h 235"/>
                <a:gd name="T62" fmla="*/ 0 w 895"/>
                <a:gd name="T63" fmla="*/ 0 h 235"/>
                <a:gd name="T64" fmla="*/ 0 w 895"/>
                <a:gd name="T65" fmla="*/ 0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95"/>
                <a:gd name="T100" fmla="*/ 0 h 235"/>
                <a:gd name="T101" fmla="*/ 895 w 895"/>
                <a:gd name="T102" fmla="*/ 235 h 2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95" h="235">
                  <a:moveTo>
                    <a:pt x="895" y="0"/>
                  </a:moveTo>
                  <a:lnTo>
                    <a:pt x="863" y="44"/>
                  </a:lnTo>
                  <a:lnTo>
                    <a:pt x="802" y="70"/>
                  </a:lnTo>
                  <a:lnTo>
                    <a:pt x="756" y="105"/>
                  </a:lnTo>
                  <a:lnTo>
                    <a:pt x="560" y="179"/>
                  </a:lnTo>
                  <a:lnTo>
                    <a:pt x="358" y="232"/>
                  </a:lnTo>
                  <a:lnTo>
                    <a:pt x="153" y="235"/>
                  </a:lnTo>
                  <a:lnTo>
                    <a:pt x="105" y="218"/>
                  </a:lnTo>
                  <a:lnTo>
                    <a:pt x="56" y="206"/>
                  </a:lnTo>
                  <a:lnTo>
                    <a:pt x="9" y="192"/>
                  </a:lnTo>
                  <a:lnTo>
                    <a:pt x="3" y="186"/>
                  </a:lnTo>
                  <a:lnTo>
                    <a:pt x="0" y="176"/>
                  </a:lnTo>
                  <a:lnTo>
                    <a:pt x="1" y="165"/>
                  </a:lnTo>
                  <a:lnTo>
                    <a:pt x="122" y="201"/>
                  </a:lnTo>
                  <a:lnTo>
                    <a:pt x="247" y="227"/>
                  </a:lnTo>
                  <a:lnTo>
                    <a:pt x="385" y="203"/>
                  </a:lnTo>
                  <a:lnTo>
                    <a:pt x="491" y="185"/>
                  </a:lnTo>
                  <a:lnTo>
                    <a:pt x="579" y="147"/>
                  </a:lnTo>
                  <a:lnTo>
                    <a:pt x="680" y="113"/>
                  </a:lnTo>
                  <a:lnTo>
                    <a:pt x="725" y="82"/>
                  </a:lnTo>
                  <a:lnTo>
                    <a:pt x="774" y="60"/>
                  </a:lnTo>
                  <a:lnTo>
                    <a:pt x="815" y="34"/>
                  </a:lnTo>
                  <a:lnTo>
                    <a:pt x="846" y="22"/>
                  </a:lnTo>
                  <a:lnTo>
                    <a:pt x="870" y="10"/>
                  </a:lnTo>
                  <a:lnTo>
                    <a:pt x="8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98" name="Freeform 57"/>
            <p:cNvSpPr>
              <a:spLocks/>
            </p:cNvSpPr>
            <p:nvPr/>
          </p:nvSpPr>
          <p:spPr bwMode="auto">
            <a:xfrm>
              <a:off x="921" y="2492"/>
              <a:ext cx="79" cy="14"/>
            </a:xfrm>
            <a:custGeom>
              <a:avLst/>
              <a:gdLst>
                <a:gd name="T0" fmla="*/ 0 w 704"/>
                <a:gd name="T1" fmla="*/ 0 h 127"/>
                <a:gd name="T2" fmla="*/ 0 w 704"/>
                <a:gd name="T3" fmla="*/ 0 h 127"/>
                <a:gd name="T4" fmla="*/ 0 w 704"/>
                <a:gd name="T5" fmla="*/ 0 h 127"/>
                <a:gd name="T6" fmla="*/ 0 w 704"/>
                <a:gd name="T7" fmla="*/ 0 h 127"/>
                <a:gd name="T8" fmla="*/ 0 w 704"/>
                <a:gd name="T9" fmla="*/ 0 h 127"/>
                <a:gd name="T10" fmla="*/ 0 w 704"/>
                <a:gd name="T11" fmla="*/ 0 h 127"/>
                <a:gd name="T12" fmla="*/ 0 w 704"/>
                <a:gd name="T13" fmla="*/ 0 h 127"/>
                <a:gd name="T14" fmla="*/ 0 w 704"/>
                <a:gd name="T15" fmla="*/ 0 h 127"/>
                <a:gd name="T16" fmla="*/ 0 w 704"/>
                <a:gd name="T17" fmla="*/ 0 h 127"/>
                <a:gd name="T18" fmla="*/ 0 w 704"/>
                <a:gd name="T19" fmla="*/ 0 h 127"/>
                <a:gd name="T20" fmla="*/ 0 w 704"/>
                <a:gd name="T21" fmla="*/ 0 h 127"/>
                <a:gd name="T22" fmla="*/ 0 w 704"/>
                <a:gd name="T23" fmla="*/ 0 h 127"/>
                <a:gd name="T24" fmla="*/ 0 w 704"/>
                <a:gd name="T25" fmla="*/ 0 h 127"/>
                <a:gd name="T26" fmla="*/ 0 w 704"/>
                <a:gd name="T27" fmla="*/ 0 h 127"/>
                <a:gd name="T28" fmla="*/ 0 w 704"/>
                <a:gd name="T29" fmla="*/ 0 h 127"/>
                <a:gd name="T30" fmla="*/ 0 w 704"/>
                <a:gd name="T31" fmla="*/ 0 h 127"/>
                <a:gd name="T32" fmla="*/ 0 w 704"/>
                <a:gd name="T33" fmla="*/ 0 h 127"/>
                <a:gd name="T34" fmla="*/ 0 w 704"/>
                <a:gd name="T35" fmla="*/ 0 h 127"/>
                <a:gd name="T36" fmla="*/ 0 w 704"/>
                <a:gd name="T37" fmla="*/ 0 h 127"/>
                <a:gd name="T38" fmla="*/ 0 w 704"/>
                <a:gd name="T39" fmla="*/ 0 h 127"/>
                <a:gd name="T40" fmla="*/ 0 w 704"/>
                <a:gd name="T41" fmla="*/ 0 h 1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4"/>
                <a:gd name="T64" fmla="*/ 0 h 127"/>
                <a:gd name="T65" fmla="*/ 704 w 704"/>
                <a:gd name="T66" fmla="*/ 127 h 1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4" h="127">
                  <a:moveTo>
                    <a:pt x="263" y="0"/>
                  </a:moveTo>
                  <a:lnTo>
                    <a:pt x="408" y="23"/>
                  </a:lnTo>
                  <a:lnTo>
                    <a:pt x="555" y="54"/>
                  </a:lnTo>
                  <a:lnTo>
                    <a:pt x="704" y="84"/>
                  </a:lnTo>
                  <a:lnTo>
                    <a:pt x="633" y="105"/>
                  </a:lnTo>
                  <a:lnTo>
                    <a:pt x="551" y="91"/>
                  </a:lnTo>
                  <a:lnTo>
                    <a:pt x="473" y="79"/>
                  </a:lnTo>
                  <a:lnTo>
                    <a:pt x="359" y="43"/>
                  </a:lnTo>
                  <a:lnTo>
                    <a:pt x="239" y="41"/>
                  </a:lnTo>
                  <a:lnTo>
                    <a:pt x="123" y="71"/>
                  </a:lnTo>
                  <a:lnTo>
                    <a:pt x="86" y="100"/>
                  </a:lnTo>
                  <a:lnTo>
                    <a:pt x="40" y="122"/>
                  </a:lnTo>
                  <a:lnTo>
                    <a:pt x="0" y="127"/>
                  </a:lnTo>
                  <a:lnTo>
                    <a:pt x="71" y="70"/>
                  </a:lnTo>
                  <a:lnTo>
                    <a:pt x="165" y="32"/>
                  </a:lnTo>
                  <a:lnTo>
                    <a:pt x="2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99" name="Freeform 58"/>
            <p:cNvSpPr>
              <a:spLocks/>
            </p:cNvSpPr>
            <p:nvPr/>
          </p:nvSpPr>
          <p:spPr bwMode="auto">
            <a:xfrm>
              <a:off x="992" y="2516"/>
              <a:ext cx="69" cy="60"/>
            </a:xfrm>
            <a:custGeom>
              <a:avLst/>
              <a:gdLst>
                <a:gd name="T0" fmla="*/ 0 w 620"/>
                <a:gd name="T1" fmla="*/ 0 h 536"/>
                <a:gd name="T2" fmla="*/ 0 w 620"/>
                <a:gd name="T3" fmla="*/ 0 h 536"/>
                <a:gd name="T4" fmla="*/ 0 w 620"/>
                <a:gd name="T5" fmla="*/ 0 h 536"/>
                <a:gd name="T6" fmla="*/ 0 w 620"/>
                <a:gd name="T7" fmla="*/ 0 h 536"/>
                <a:gd name="T8" fmla="*/ 0 w 620"/>
                <a:gd name="T9" fmla="*/ 0 h 536"/>
                <a:gd name="T10" fmla="*/ 0 w 620"/>
                <a:gd name="T11" fmla="*/ 0 h 536"/>
                <a:gd name="T12" fmla="*/ 0 w 620"/>
                <a:gd name="T13" fmla="*/ 0 h 536"/>
                <a:gd name="T14" fmla="*/ 0 w 620"/>
                <a:gd name="T15" fmla="*/ 0 h 536"/>
                <a:gd name="T16" fmla="*/ 0 w 620"/>
                <a:gd name="T17" fmla="*/ 0 h 536"/>
                <a:gd name="T18" fmla="*/ 0 w 620"/>
                <a:gd name="T19" fmla="*/ 0 h 536"/>
                <a:gd name="T20" fmla="*/ 0 w 620"/>
                <a:gd name="T21" fmla="*/ 0 h 536"/>
                <a:gd name="T22" fmla="*/ 0 w 620"/>
                <a:gd name="T23" fmla="*/ 0 h 536"/>
                <a:gd name="T24" fmla="*/ 0 w 620"/>
                <a:gd name="T25" fmla="*/ 0 h 536"/>
                <a:gd name="T26" fmla="*/ 0 w 620"/>
                <a:gd name="T27" fmla="*/ 0 h 536"/>
                <a:gd name="T28" fmla="*/ 0 w 620"/>
                <a:gd name="T29" fmla="*/ 0 h 536"/>
                <a:gd name="T30" fmla="*/ 0 w 620"/>
                <a:gd name="T31" fmla="*/ 0 h 536"/>
                <a:gd name="T32" fmla="*/ 0 w 620"/>
                <a:gd name="T33" fmla="*/ 0 h 536"/>
                <a:gd name="T34" fmla="*/ 0 w 620"/>
                <a:gd name="T35" fmla="*/ 0 h 536"/>
                <a:gd name="T36" fmla="*/ 0 w 620"/>
                <a:gd name="T37" fmla="*/ 0 h 536"/>
                <a:gd name="T38" fmla="*/ 0 w 620"/>
                <a:gd name="T39" fmla="*/ 0 h 536"/>
                <a:gd name="T40" fmla="*/ 0 w 620"/>
                <a:gd name="T41" fmla="*/ 0 h 536"/>
                <a:gd name="T42" fmla="*/ 0 w 620"/>
                <a:gd name="T43" fmla="*/ 0 h 536"/>
                <a:gd name="T44" fmla="*/ 0 w 620"/>
                <a:gd name="T45" fmla="*/ 0 h 536"/>
                <a:gd name="T46" fmla="*/ 0 w 620"/>
                <a:gd name="T47" fmla="*/ 0 h 536"/>
                <a:gd name="T48" fmla="*/ 0 w 620"/>
                <a:gd name="T49" fmla="*/ 0 h 536"/>
                <a:gd name="T50" fmla="*/ 0 w 620"/>
                <a:gd name="T51" fmla="*/ 0 h 536"/>
                <a:gd name="T52" fmla="*/ 0 w 620"/>
                <a:gd name="T53" fmla="*/ 0 h 536"/>
                <a:gd name="T54" fmla="*/ 0 w 620"/>
                <a:gd name="T55" fmla="*/ 0 h 536"/>
                <a:gd name="T56" fmla="*/ 0 w 620"/>
                <a:gd name="T57" fmla="*/ 0 h 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20"/>
                <a:gd name="T88" fmla="*/ 0 h 536"/>
                <a:gd name="T89" fmla="*/ 620 w 620"/>
                <a:gd name="T90" fmla="*/ 536 h 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20" h="536">
                  <a:moveTo>
                    <a:pt x="620" y="0"/>
                  </a:moveTo>
                  <a:lnTo>
                    <a:pt x="612" y="51"/>
                  </a:lnTo>
                  <a:lnTo>
                    <a:pt x="580" y="97"/>
                  </a:lnTo>
                  <a:lnTo>
                    <a:pt x="546" y="140"/>
                  </a:lnTo>
                  <a:lnTo>
                    <a:pt x="513" y="177"/>
                  </a:lnTo>
                  <a:lnTo>
                    <a:pt x="479" y="206"/>
                  </a:lnTo>
                  <a:lnTo>
                    <a:pt x="443" y="228"/>
                  </a:lnTo>
                  <a:lnTo>
                    <a:pt x="347" y="323"/>
                  </a:lnTo>
                  <a:lnTo>
                    <a:pt x="237" y="407"/>
                  </a:lnTo>
                  <a:lnTo>
                    <a:pt x="127" y="491"/>
                  </a:lnTo>
                  <a:lnTo>
                    <a:pt x="78" y="508"/>
                  </a:lnTo>
                  <a:lnTo>
                    <a:pt x="38" y="531"/>
                  </a:lnTo>
                  <a:lnTo>
                    <a:pt x="0" y="536"/>
                  </a:lnTo>
                  <a:lnTo>
                    <a:pt x="38" y="512"/>
                  </a:lnTo>
                  <a:lnTo>
                    <a:pt x="78" y="491"/>
                  </a:lnTo>
                  <a:lnTo>
                    <a:pt x="111" y="463"/>
                  </a:lnTo>
                  <a:lnTo>
                    <a:pt x="241" y="379"/>
                  </a:lnTo>
                  <a:lnTo>
                    <a:pt x="354" y="290"/>
                  </a:lnTo>
                  <a:lnTo>
                    <a:pt x="468" y="194"/>
                  </a:lnTo>
                  <a:lnTo>
                    <a:pt x="520" y="131"/>
                  </a:lnTo>
                  <a:lnTo>
                    <a:pt x="570" y="66"/>
                  </a:lnTo>
                  <a:lnTo>
                    <a:pt x="6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00" name="Freeform 59"/>
            <p:cNvSpPr>
              <a:spLocks/>
            </p:cNvSpPr>
            <p:nvPr/>
          </p:nvSpPr>
          <p:spPr bwMode="auto">
            <a:xfrm>
              <a:off x="1296" y="2521"/>
              <a:ext cx="106" cy="33"/>
            </a:xfrm>
            <a:custGeom>
              <a:avLst/>
              <a:gdLst>
                <a:gd name="T0" fmla="*/ 0 w 959"/>
                <a:gd name="T1" fmla="*/ 0 h 296"/>
                <a:gd name="T2" fmla="*/ 0 w 959"/>
                <a:gd name="T3" fmla="*/ 0 h 296"/>
                <a:gd name="T4" fmla="*/ 0 w 959"/>
                <a:gd name="T5" fmla="*/ 0 h 296"/>
                <a:gd name="T6" fmla="*/ 0 w 959"/>
                <a:gd name="T7" fmla="*/ 0 h 296"/>
                <a:gd name="T8" fmla="*/ 0 w 959"/>
                <a:gd name="T9" fmla="*/ 0 h 296"/>
                <a:gd name="T10" fmla="*/ 0 w 959"/>
                <a:gd name="T11" fmla="*/ 0 h 296"/>
                <a:gd name="T12" fmla="*/ 0 w 959"/>
                <a:gd name="T13" fmla="*/ 0 h 296"/>
                <a:gd name="T14" fmla="*/ 0 w 959"/>
                <a:gd name="T15" fmla="*/ 0 h 296"/>
                <a:gd name="T16" fmla="*/ 0 w 959"/>
                <a:gd name="T17" fmla="*/ 0 h 296"/>
                <a:gd name="T18" fmla="*/ 0 w 959"/>
                <a:gd name="T19" fmla="*/ 0 h 296"/>
                <a:gd name="T20" fmla="*/ 0 w 959"/>
                <a:gd name="T21" fmla="*/ 0 h 296"/>
                <a:gd name="T22" fmla="*/ 0 w 959"/>
                <a:gd name="T23" fmla="*/ 0 h 296"/>
                <a:gd name="T24" fmla="*/ 0 w 959"/>
                <a:gd name="T25" fmla="*/ 0 h 296"/>
                <a:gd name="T26" fmla="*/ 0 w 959"/>
                <a:gd name="T27" fmla="*/ 0 h 296"/>
                <a:gd name="T28" fmla="*/ 0 w 959"/>
                <a:gd name="T29" fmla="*/ 0 h 296"/>
                <a:gd name="T30" fmla="*/ 0 w 959"/>
                <a:gd name="T31" fmla="*/ 0 h 296"/>
                <a:gd name="T32" fmla="*/ 0 w 959"/>
                <a:gd name="T33" fmla="*/ 0 h 296"/>
                <a:gd name="T34" fmla="*/ 0 w 959"/>
                <a:gd name="T35" fmla="*/ 0 h 296"/>
                <a:gd name="T36" fmla="*/ 0 w 959"/>
                <a:gd name="T37" fmla="*/ 0 h 296"/>
                <a:gd name="T38" fmla="*/ 0 w 959"/>
                <a:gd name="T39" fmla="*/ 0 h 296"/>
                <a:gd name="T40" fmla="*/ 0 w 959"/>
                <a:gd name="T41" fmla="*/ 0 h 296"/>
                <a:gd name="T42" fmla="*/ 0 w 959"/>
                <a:gd name="T43" fmla="*/ 0 h 296"/>
                <a:gd name="T44" fmla="*/ 0 w 959"/>
                <a:gd name="T45" fmla="*/ 0 h 296"/>
                <a:gd name="T46" fmla="*/ 0 w 959"/>
                <a:gd name="T47" fmla="*/ 0 h 296"/>
                <a:gd name="T48" fmla="*/ 0 w 959"/>
                <a:gd name="T49" fmla="*/ 0 h 296"/>
                <a:gd name="T50" fmla="*/ 0 w 959"/>
                <a:gd name="T51" fmla="*/ 0 h 296"/>
                <a:gd name="T52" fmla="*/ 0 w 959"/>
                <a:gd name="T53" fmla="*/ 0 h 296"/>
                <a:gd name="T54" fmla="*/ 0 w 959"/>
                <a:gd name="T55" fmla="*/ 0 h 296"/>
                <a:gd name="T56" fmla="*/ 0 w 959"/>
                <a:gd name="T57" fmla="*/ 0 h 296"/>
                <a:gd name="T58" fmla="*/ 0 w 959"/>
                <a:gd name="T59" fmla="*/ 0 h 296"/>
                <a:gd name="T60" fmla="*/ 0 w 959"/>
                <a:gd name="T61" fmla="*/ 0 h 296"/>
                <a:gd name="T62" fmla="*/ 0 w 959"/>
                <a:gd name="T63" fmla="*/ 0 h 296"/>
                <a:gd name="T64" fmla="*/ 0 w 959"/>
                <a:gd name="T65" fmla="*/ 0 h 2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9"/>
                <a:gd name="T100" fmla="*/ 0 h 296"/>
                <a:gd name="T101" fmla="*/ 959 w 959"/>
                <a:gd name="T102" fmla="*/ 296 h 2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9" h="296">
                  <a:moveTo>
                    <a:pt x="8" y="5"/>
                  </a:moveTo>
                  <a:lnTo>
                    <a:pt x="42" y="29"/>
                  </a:lnTo>
                  <a:lnTo>
                    <a:pt x="83" y="51"/>
                  </a:lnTo>
                  <a:lnTo>
                    <a:pt x="122" y="80"/>
                  </a:lnTo>
                  <a:lnTo>
                    <a:pt x="218" y="116"/>
                  </a:lnTo>
                  <a:lnTo>
                    <a:pt x="302" y="159"/>
                  </a:lnTo>
                  <a:lnTo>
                    <a:pt x="390" y="199"/>
                  </a:lnTo>
                  <a:lnTo>
                    <a:pt x="444" y="224"/>
                  </a:lnTo>
                  <a:lnTo>
                    <a:pt x="501" y="236"/>
                  </a:lnTo>
                  <a:lnTo>
                    <a:pt x="553" y="256"/>
                  </a:lnTo>
                  <a:lnTo>
                    <a:pt x="693" y="262"/>
                  </a:lnTo>
                  <a:lnTo>
                    <a:pt x="829" y="264"/>
                  </a:lnTo>
                  <a:lnTo>
                    <a:pt x="959" y="259"/>
                  </a:lnTo>
                  <a:lnTo>
                    <a:pt x="754" y="296"/>
                  </a:lnTo>
                  <a:lnTo>
                    <a:pt x="533" y="266"/>
                  </a:lnTo>
                  <a:lnTo>
                    <a:pt x="318" y="208"/>
                  </a:lnTo>
                  <a:lnTo>
                    <a:pt x="259" y="170"/>
                  </a:lnTo>
                  <a:lnTo>
                    <a:pt x="193" y="146"/>
                  </a:lnTo>
                  <a:lnTo>
                    <a:pt x="141" y="110"/>
                  </a:lnTo>
                  <a:lnTo>
                    <a:pt x="84" y="86"/>
                  </a:lnTo>
                  <a:lnTo>
                    <a:pt x="38" y="61"/>
                  </a:lnTo>
                  <a:lnTo>
                    <a:pt x="3" y="24"/>
                  </a:lnTo>
                  <a:lnTo>
                    <a:pt x="0" y="7"/>
                  </a:lnTo>
                  <a:lnTo>
                    <a:pt x="1" y="0"/>
                  </a:lnTo>
                  <a:lnTo>
                    <a:pt x="8"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01" name="Freeform 60"/>
            <p:cNvSpPr>
              <a:spLocks/>
            </p:cNvSpPr>
            <p:nvPr/>
          </p:nvSpPr>
          <p:spPr bwMode="auto">
            <a:xfrm>
              <a:off x="1402" y="2524"/>
              <a:ext cx="48" cy="37"/>
            </a:xfrm>
            <a:custGeom>
              <a:avLst/>
              <a:gdLst>
                <a:gd name="T0" fmla="*/ 0 w 431"/>
                <a:gd name="T1" fmla="*/ 0 h 329"/>
                <a:gd name="T2" fmla="*/ 0 w 431"/>
                <a:gd name="T3" fmla="*/ 0 h 329"/>
                <a:gd name="T4" fmla="*/ 0 w 431"/>
                <a:gd name="T5" fmla="*/ 0 h 329"/>
                <a:gd name="T6" fmla="*/ 0 w 431"/>
                <a:gd name="T7" fmla="*/ 0 h 329"/>
                <a:gd name="T8" fmla="*/ 0 w 431"/>
                <a:gd name="T9" fmla="*/ 0 h 329"/>
                <a:gd name="T10" fmla="*/ 0 w 431"/>
                <a:gd name="T11" fmla="*/ 0 h 329"/>
                <a:gd name="T12" fmla="*/ 0 w 431"/>
                <a:gd name="T13" fmla="*/ 0 h 329"/>
                <a:gd name="T14" fmla="*/ 0 w 431"/>
                <a:gd name="T15" fmla="*/ 0 h 329"/>
                <a:gd name="T16" fmla="*/ 0 w 431"/>
                <a:gd name="T17" fmla="*/ 0 h 329"/>
                <a:gd name="T18" fmla="*/ 0 w 431"/>
                <a:gd name="T19" fmla="*/ 0 h 329"/>
                <a:gd name="T20" fmla="*/ 0 w 431"/>
                <a:gd name="T21" fmla="*/ 0 h 329"/>
                <a:gd name="T22" fmla="*/ 0 w 431"/>
                <a:gd name="T23" fmla="*/ 0 h 329"/>
                <a:gd name="T24" fmla="*/ 0 w 431"/>
                <a:gd name="T25" fmla="*/ 0 h 329"/>
                <a:gd name="T26" fmla="*/ 0 w 431"/>
                <a:gd name="T27" fmla="*/ 0 h 329"/>
                <a:gd name="T28" fmla="*/ 0 w 431"/>
                <a:gd name="T29" fmla="*/ 0 h 329"/>
                <a:gd name="T30" fmla="*/ 0 w 431"/>
                <a:gd name="T31" fmla="*/ 0 h 329"/>
                <a:gd name="T32" fmla="*/ 0 w 431"/>
                <a:gd name="T33" fmla="*/ 0 h 329"/>
                <a:gd name="T34" fmla="*/ 0 w 431"/>
                <a:gd name="T35" fmla="*/ 0 h 329"/>
                <a:gd name="T36" fmla="*/ 0 w 431"/>
                <a:gd name="T37" fmla="*/ 0 h 329"/>
                <a:gd name="T38" fmla="*/ 0 w 431"/>
                <a:gd name="T39" fmla="*/ 0 h 329"/>
                <a:gd name="T40" fmla="*/ 0 w 431"/>
                <a:gd name="T41" fmla="*/ 0 h 329"/>
                <a:gd name="T42" fmla="*/ 0 w 431"/>
                <a:gd name="T43" fmla="*/ 0 h 329"/>
                <a:gd name="T44" fmla="*/ 0 w 431"/>
                <a:gd name="T45" fmla="*/ 0 h 329"/>
                <a:gd name="T46" fmla="*/ 0 w 431"/>
                <a:gd name="T47" fmla="*/ 0 h 329"/>
                <a:gd name="T48" fmla="*/ 0 w 431"/>
                <a:gd name="T49" fmla="*/ 0 h 3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1"/>
                <a:gd name="T76" fmla="*/ 0 h 329"/>
                <a:gd name="T77" fmla="*/ 431 w 431"/>
                <a:gd name="T78" fmla="*/ 329 h 3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1" h="329">
                  <a:moveTo>
                    <a:pt x="418" y="0"/>
                  </a:moveTo>
                  <a:lnTo>
                    <a:pt x="431" y="10"/>
                  </a:lnTo>
                  <a:lnTo>
                    <a:pt x="404" y="32"/>
                  </a:lnTo>
                  <a:lnTo>
                    <a:pt x="374" y="56"/>
                  </a:lnTo>
                  <a:lnTo>
                    <a:pt x="330" y="76"/>
                  </a:lnTo>
                  <a:lnTo>
                    <a:pt x="298" y="107"/>
                  </a:lnTo>
                  <a:lnTo>
                    <a:pt x="262" y="136"/>
                  </a:lnTo>
                  <a:lnTo>
                    <a:pt x="197" y="228"/>
                  </a:lnTo>
                  <a:lnTo>
                    <a:pt x="113" y="299"/>
                  </a:lnTo>
                  <a:lnTo>
                    <a:pt x="0" y="329"/>
                  </a:lnTo>
                  <a:lnTo>
                    <a:pt x="92" y="289"/>
                  </a:lnTo>
                  <a:lnTo>
                    <a:pt x="167" y="224"/>
                  </a:lnTo>
                  <a:lnTo>
                    <a:pt x="221" y="146"/>
                  </a:lnTo>
                  <a:lnTo>
                    <a:pt x="274" y="99"/>
                  </a:lnTo>
                  <a:lnTo>
                    <a:pt x="328" y="58"/>
                  </a:lnTo>
                  <a:lnTo>
                    <a:pt x="385" y="18"/>
                  </a:lnTo>
                  <a:lnTo>
                    <a:pt x="394" y="6"/>
                  </a:lnTo>
                  <a:lnTo>
                    <a:pt x="405" y="1"/>
                  </a:lnTo>
                  <a:lnTo>
                    <a:pt x="4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02" name="Freeform 61"/>
            <p:cNvSpPr>
              <a:spLocks/>
            </p:cNvSpPr>
            <p:nvPr/>
          </p:nvSpPr>
          <p:spPr bwMode="auto">
            <a:xfrm>
              <a:off x="1631" y="2555"/>
              <a:ext cx="28" cy="42"/>
            </a:xfrm>
            <a:custGeom>
              <a:avLst/>
              <a:gdLst>
                <a:gd name="T0" fmla="*/ 0 w 251"/>
                <a:gd name="T1" fmla="*/ 0 h 378"/>
                <a:gd name="T2" fmla="*/ 0 w 251"/>
                <a:gd name="T3" fmla="*/ 0 h 378"/>
                <a:gd name="T4" fmla="*/ 0 w 251"/>
                <a:gd name="T5" fmla="*/ 0 h 378"/>
                <a:gd name="T6" fmla="*/ 0 w 251"/>
                <a:gd name="T7" fmla="*/ 0 h 378"/>
                <a:gd name="T8" fmla="*/ 0 w 251"/>
                <a:gd name="T9" fmla="*/ 0 h 378"/>
                <a:gd name="T10" fmla="*/ 0 w 251"/>
                <a:gd name="T11" fmla="*/ 0 h 378"/>
                <a:gd name="T12" fmla="*/ 0 w 251"/>
                <a:gd name="T13" fmla="*/ 0 h 378"/>
                <a:gd name="T14" fmla="*/ 0 w 251"/>
                <a:gd name="T15" fmla="*/ 0 h 378"/>
                <a:gd name="T16" fmla="*/ 0 w 251"/>
                <a:gd name="T17" fmla="*/ 0 h 378"/>
                <a:gd name="T18" fmla="*/ 0 w 251"/>
                <a:gd name="T19" fmla="*/ 0 h 378"/>
                <a:gd name="T20" fmla="*/ 0 w 251"/>
                <a:gd name="T21" fmla="*/ 0 h 378"/>
                <a:gd name="T22" fmla="*/ 0 w 251"/>
                <a:gd name="T23" fmla="*/ 0 h 378"/>
                <a:gd name="T24" fmla="*/ 0 w 251"/>
                <a:gd name="T25" fmla="*/ 0 h 378"/>
                <a:gd name="T26" fmla="*/ 0 w 251"/>
                <a:gd name="T27" fmla="*/ 0 h 378"/>
                <a:gd name="T28" fmla="*/ 0 w 251"/>
                <a:gd name="T29" fmla="*/ 0 h 378"/>
                <a:gd name="T30" fmla="*/ 0 w 251"/>
                <a:gd name="T31" fmla="*/ 0 h 378"/>
                <a:gd name="T32" fmla="*/ 0 w 251"/>
                <a:gd name="T33" fmla="*/ 0 h 378"/>
                <a:gd name="T34" fmla="*/ 0 w 251"/>
                <a:gd name="T35" fmla="*/ 0 h 378"/>
                <a:gd name="T36" fmla="*/ 0 w 251"/>
                <a:gd name="T37" fmla="*/ 0 h 378"/>
                <a:gd name="T38" fmla="*/ 0 w 251"/>
                <a:gd name="T39" fmla="*/ 0 h 378"/>
                <a:gd name="T40" fmla="*/ 0 w 251"/>
                <a:gd name="T41" fmla="*/ 0 h 378"/>
                <a:gd name="T42" fmla="*/ 0 w 251"/>
                <a:gd name="T43" fmla="*/ 0 h 378"/>
                <a:gd name="T44" fmla="*/ 0 w 251"/>
                <a:gd name="T45" fmla="*/ 0 h 378"/>
                <a:gd name="T46" fmla="*/ 0 w 251"/>
                <a:gd name="T47" fmla="*/ 0 h 378"/>
                <a:gd name="T48" fmla="*/ 0 w 251"/>
                <a:gd name="T49" fmla="*/ 0 h 3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1"/>
                <a:gd name="T76" fmla="*/ 0 h 378"/>
                <a:gd name="T77" fmla="*/ 251 w 251"/>
                <a:gd name="T78" fmla="*/ 378 h 3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1" h="378">
                  <a:moveTo>
                    <a:pt x="197" y="0"/>
                  </a:moveTo>
                  <a:lnTo>
                    <a:pt x="213" y="0"/>
                  </a:lnTo>
                  <a:lnTo>
                    <a:pt x="231" y="0"/>
                  </a:lnTo>
                  <a:lnTo>
                    <a:pt x="251" y="12"/>
                  </a:lnTo>
                  <a:lnTo>
                    <a:pt x="184" y="81"/>
                  </a:lnTo>
                  <a:lnTo>
                    <a:pt x="112" y="151"/>
                  </a:lnTo>
                  <a:lnTo>
                    <a:pt x="62" y="240"/>
                  </a:lnTo>
                  <a:lnTo>
                    <a:pt x="41" y="287"/>
                  </a:lnTo>
                  <a:lnTo>
                    <a:pt x="29" y="330"/>
                  </a:lnTo>
                  <a:lnTo>
                    <a:pt x="22" y="378"/>
                  </a:lnTo>
                  <a:lnTo>
                    <a:pt x="0" y="325"/>
                  </a:lnTo>
                  <a:lnTo>
                    <a:pt x="15" y="261"/>
                  </a:lnTo>
                  <a:lnTo>
                    <a:pt x="35" y="197"/>
                  </a:lnTo>
                  <a:lnTo>
                    <a:pt x="61" y="164"/>
                  </a:lnTo>
                  <a:lnTo>
                    <a:pt x="87" y="129"/>
                  </a:lnTo>
                  <a:lnTo>
                    <a:pt x="109" y="90"/>
                  </a:lnTo>
                  <a:lnTo>
                    <a:pt x="127" y="47"/>
                  </a:lnTo>
                  <a:lnTo>
                    <a:pt x="160" y="15"/>
                  </a:lnTo>
                  <a:lnTo>
                    <a:pt x="1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03" name="Freeform 62"/>
            <p:cNvSpPr>
              <a:spLocks/>
            </p:cNvSpPr>
            <p:nvPr/>
          </p:nvSpPr>
          <p:spPr bwMode="auto">
            <a:xfrm>
              <a:off x="920" y="2569"/>
              <a:ext cx="59" cy="9"/>
            </a:xfrm>
            <a:custGeom>
              <a:avLst/>
              <a:gdLst>
                <a:gd name="T0" fmla="*/ 0 w 530"/>
                <a:gd name="T1" fmla="*/ 0 h 78"/>
                <a:gd name="T2" fmla="*/ 0 w 530"/>
                <a:gd name="T3" fmla="*/ 0 h 78"/>
                <a:gd name="T4" fmla="*/ 0 w 530"/>
                <a:gd name="T5" fmla="*/ 0 h 78"/>
                <a:gd name="T6" fmla="*/ 0 w 530"/>
                <a:gd name="T7" fmla="*/ 0 h 78"/>
                <a:gd name="T8" fmla="*/ 0 w 530"/>
                <a:gd name="T9" fmla="*/ 0 h 78"/>
                <a:gd name="T10" fmla="*/ 0 w 530"/>
                <a:gd name="T11" fmla="*/ 0 h 78"/>
                <a:gd name="T12" fmla="*/ 0 w 530"/>
                <a:gd name="T13" fmla="*/ 0 h 78"/>
                <a:gd name="T14" fmla="*/ 0 w 530"/>
                <a:gd name="T15" fmla="*/ 0 h 78"/>
                <a:gd name="T16" fmla="*/ 0 w 530"/>
                <a:gd name="T17" fmla="*/ 0 h 78"/>
                <a:gd name="T18" fmla="*/ 0 w 530"/>
                <a:gd name="T19" fmla="*/ 0 h 78"/>
                <a:gd name="T20" fmla="*/ 0 w 530"/>
                <a:gd name="T21" fmla="*/ 0 h 78"/>
                <a:gd name="T22" fmla="*/ 0 w 530"/>
                <a:gd name="T23" fmla="*/ 0 h 78"/>
                <a:gd name="T24" fmla="*/ 0 w 530"/>
                <a:gd name="T25" fmla="*/ 0 h 78"/>
                <a:gd name="T26" fmla="*/ 0 w 530"/>
                <a:gd name="T27" fmla="*/ 0 h 78"/>
                <a:gd name="T28" fmla="*/ 0 w 530"/>
                <a:gd name="T29" fmla="*/ 0 h 78"/>
                <a:gd name="T30" fmla="*/ 0 w 530"/>
                <a:gd name="T31" fmla="*/ 0 h 78"/>
                <a:gd name="T32" fmla="*/ 0 w 530"/>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0"/>
                <a:gd name="T52" fmla="*/ 0 h 78"/>
                <a:gd name="T53" fmla="*/ 530 w 530"/>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0" h="78">
                  <a:moveTo>
                    <a:pt x="522" y="0"/>
                  </a:moveTo>
                  <a:lnTo>
                    <a:pt x="530" y="9"/>
                  </a:lnTo>
                  <a:lnTo>
                    <a:pt x="527" y="20"/>
                  </a:lnTo>
                  <a:lnTo>
                    <a:pt x="512" y="25"/>
                  </a:lnTo>
                  <a:lnTo>
                    <a:pt x="443" y="49"/>
                  </a:lnTo>
                  <a:lnTo>
                    <a:pt x="377" y="63"/>
                  </a:lnTo>
                  <a:lnTo>
                    <a:pt x="312" y="78"/>
                  </a:lnTo>
                  <a:lnTo>
                    <a:pt x="202" y="74"/>
                  </a:lnTo>
                  <a:lnTo>
                    <a:pt x="95" y="72"/>
                  </a:lnTo>
                  <a:lnTo>
                    <a:pt x="0" y="30"/>
                  </a:lnTo>
                  <a:lnTo>
                    <a:pt x="177" y="48"/>
                  </a:lnTo>
                  <a:lnTo>
                    <a:pt x="355" y="46"/>
                  </a:lnTo>
                  <a:lnTo>
                    <a:pt x="5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04" name="Freeform 63"/>
            <p:cNvSpPr>
              <a:spLocks/>
            </p:cNvSpPr>
            <p:nvPr/>
          </p:nvSpPr>
          <p:spPr bwMode="auto">
            <a:xfrm>
              <a:off x="874" y="2607"/>
              <a:ext cx="2" cy="22"/>
            </a:xfrm>
            <a:custGeom>
              <a:avLst/>
              <a:gdLst>
                <a:gd name="T0" fmla="*/ 0 w 23"/>
                <a:gd name="T1" fmla="*/ 0 h 203"/>
                <a:gd name="T2" fmla="*/ 0 w 23"/>
                <a:gd name="T3" fmla="*/ 0 h 203"/>
                <a:gd name="T4" fmla="*/ 0 w 23"/>
                <a:gd name="T5" fmla="*/ 0 h 203"/>
                <a:gd name="T6" fmla="*/ 0 w 23"/>
                <a:gd name="T7" fmla="*/ 0 h 203"/>
                <a:gd name="T8" fmla="*/ 0 w 23"/>
                <a:gd name="T9" fmla="*/ 0 h 203"/>
                <a:gd name="T10" fmla="*/ 0 w 23"/>
                <a:gd name="T11" fmla="*/ 0 h 203"/>
                <a:gd name="T12" fmla="*/ 0 w 23"/>
                <a:gd name="T13" fmla="*/ 0 h 203"/>
                <a:gd name="T14" fmla="*/ 0 w 23"/>
                <a:gd name="T15" fmla="*/ 0 h 203"/>
                <a:gd name="T16" fmla="*/ 0 w 23"/>
                <a:gd name="T17" fmla="*/ 0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203"/>
                <a:gd name="T29" fmla="*/ 23 w 23"/>
                <a:gd name="T30" fmla="*/ 203 h 2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203">
                  <a:moveTo>
                    <a:pt x="20" y="0"/>
                  </a:moveTo>
                  <a:lnTo>
                    <a:pt x="23" y="64"/>
                  </a:lnTo>
                  <a:lnTo>
                    <a:pt x="14" y="133"/>
                  </a:lnTo>
                  <a:lnTo>
                    <a:pt x="20" y="203"/>
                  </a:lnTo>
                  <a:lnTo>
                    <a:pt x="0" y="141"/>
                  </a:lnTo>
                  <a:lnTo>
                    <a:pt x="3" y="64"/>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05" name="Freeform 64"/>
            <p:cNvSpPr>
              <a:spLocks/>
            </p:cNvSpPr>
            <p:nvPr/>
          </p:nvSpPr>
          <p:spPr bwMode="auto">
            <a:xfrm>
              <a:off x="1665" y="2608"/>
              <a:ext cx="8" cy="36"/>
            </a:xfrm>
            <a:custGeom>
              <a:avLst/>
              <a:gdLst>
                <a:gd name="T0" fmla="*/ 0 w 69"/>
                <a:gd name="T1" fmla="*/ 0 h 328"/>
                <a:gd name="T2" fmla="*/ 0 w 69"/>
                <a:gd name="T3" fmla="*/ 0 h 328"/>
                <a:gd name="T4" fmla="*/ 0 w 69"/>
                <a:gd name="T5" fmla="*/ 0 h 328"/>
                <a:gd name="T6" fmla="*/ 0 w 69"/>
                <a:gd name="T7" fmla="*/ 0 h 328"/>
                <a:gd name="T8" fmla="*/ 0 w 69"/>
                <a:gd name="T9" fmla="*/ 0 h 328"/>
                <a:gd name="T10" fmla="*/ 0 w 69"/>
                <a:gd name="T11" fmla="*/ 0 h 328"/>
                <a:gd name="T12" fmla="*/ 0 w 69"/>
                <a:gd name="T13" fmla="*/ 0 h 328"/>
                <a:gd name="T14" fmla="*/ 0 w 69"/>
                <a:gd name="T15" fmla="*/ 0 h 328"/>
                <a:gd name="T16" fmla="*/ 0 w 69"/>
                <a:gd name="T17" fmla="*/ 0 h 328"/>
                <a:gd name="T18" fmla="*/ 0 w 69"/>
                <a:gd name="T19" fmla="*/ 0 h 328"/>
                <a:gd name="T20" fmla="*/ 0 w 69"/>
                <a:gd name="T21" fmla="*/ 0 h 328"/>
                <a:gd name="T22" fmla="*/ 0 w 69"/>
                <a:gd name="T23" fmla="*/ 0 h 328"/>
                <a:gd name="T24" fmla="*/ 0 w 69"/>
                <a:gd name="T25" fmla="*/ 0 h 3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328"/>
                <a:gd name="T41" fmla="*/ 69 w 69"/>
                <a:gd name="T42" fmla="*/ 328 h 3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328">
                  <a:moveTo>
                    <a:pt x="69" y="0"/>
                  </a:moveTo>
                  <a:lnTo>
                    <a:pt x="43" y="104"/>
                  </a:lnTo>
                  <a:lnTo>
                    <a:pt x="15" y="217"/>
                  </a:lnTo>
                  <a:lnTo>
                    <a:pt x="27" y="328"/>
                  </a:lnTo>
                  <a:lnTo>
                    <a:pt x="14" y="327"/>
                  </a:lnTo>
                  <a:lnTo>
                    <a:pt x="4" y="316"/>
                  </a:lnTo>
                  <a:lnTo>
                    <a:pt x="0" y="297"/>
                  </a:lnTo>
                  <a:lnTo>
                    <a:pt x="2" y="186"/>
                  </a:lnTo>
                  <a:lnTo>
                    <a:pt x="19" y="78"/>
                  </a:lnTo>
                  <a:lnTo>
                    <a:pt x="6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06" name="Freeform 65"/>
            <p:cNvSpPr>
              <a:spLocks/>
            </p:cNvSpPr>
            <p:nvPr/>
          </p:nvSpPr>
          <p:spPr bwMode="auto">
            <a:xfrm>
              <a:off x="1183" y="2610"/>
              <a:ext cx="9" cy="31"/>
            </a:xfrm>
            <a:custGeom>
              <a:avLst/>
              <a:gdLst>
                <a:gd name="T0" fmla="*/ 0 w 83"/>
                <a:gd name="T1" fmla="*/ 0 h 276"/>
                <a:gd name="T2" fmla="*/ 0 w 83"/>
                <a:gd name="T3" fmla="*/ 0 h 276"/>
                <a:gd name="T4" fmla="*/ 0 w 83"/>
                <a:gd name="T5" fmla="*/ 0 h 276"/>
                <a:gd name="T6" fmla="*/ 0 w 83"/>
                <a:gd name="T7" fmla="*/ 0 h 276"/>
                <a:gd name="T8" fmla="*/ 0 w 83"/>
                <a:gd name="T9" fmla="*/ 0 h 276"/>
                <a:gd name="T10" fmla="*/ 0 w 83"/>
                <a:gd name="T11" fmla="*/ 0 h 276"/>
                <a:gd name="T12" fmla="*/ 0 w 83"/>
                <a:gd name="T13" fmla="*/ 0 h 276"/>
                <a:gd name="T14" fmla="*/ 0 w 83"/>
                <a:gd name="T15" fmla="*/ 0 h 276"/>
                <a:gd name="T16" fmla="*/ 0 w 83"/>
                <a:gd name="T17" fmla="*/ 0 h 276"/>
                <a:gd name="T18" fmla="*/ 0 w 83"/>
                <a:gd name="T19" fmla="*/ 0 h 276"/>
                <a:gd name="T20" fmla="*/ 0 w 83"/>
                <a:gd name="T21" fmla="*/ 0 h 276"/>
                <a:gd name="T22" fmla="*/ 0 w 83"/>
                <a:gd name="T23" fmla="*/ 0 h 276"/>
                <a:gd name="T24" fmla="*/ 0 w 83"/>
                <a:gd name="T25" fmla="*/ 0 h 276"/>
                <a:gd name="T26" fmla="*/ 0 w 83"/>
                <a:gd name="T27" fmla="*/ 0 h 276"/>
                <a:gd name="T28" fmla="*/ 0 w 83"/>
                <a:gd name="T29" fmla="*/ 0 h 276"/>
                <a:gd name="T30" fmla="*/ 0 w 83"/>
                <a:gd name="T31" fmla="*/ 0 h 276"/>
                <a:gd name="T32" fmla="*/ 0 w 83"/>
                <a:gd name="T33" fmla="*/ 0 h 2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276"/>
                <a:gd name="T53" fmla="*/ 83 w 83"/>
                <a:gd name="T54" fmla="*/ 276 h 2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276">
                  <a:moveTo>
                    <a:pt x="11" y="0"/>
                  </a:moveTo>
                  <a:lnTo>
                    <a:pt x="35" y="25"/>
                  </a:lnTo>
                  <a:lnTo>
                    <a:pt x="50" y="59"/>
                  </a:lnTo>
                  <a:lnTo>
                    <a:pt x="65" y="91"/>
                  </a:lnTo>
                  <a:lnTo>
                    <a:pt x="83" y="156"/>
                  </a:lnTo>
                  <a:lnTo>
                    <a:pt x="80" y="220"/>
                  </a:lnTo>
                  <a:lnTo>
                    <a:pt x="65" y="276"/>
                  </a:lnTo>
                  <a:lnTo>
                    <a:pt x="44" y="216"/>
                  </a:lnTo>
                  <a:lnTo>
                    <a:pt x="44" y="129"/>
                  </a:lnTo>
                  <a:lnTo>
                    <a:pt x="11" y="52"/>
                  </a:lnTo>
                  <a:lnTo>
                    <a:pt x="3" y="30"/>
                  </a:lnTo>
                  <a:lnTo>
                    <a:pt x="0" y="8"/>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07" name="Freeform 66"/>
            <p:cNvSpPr>
              <a:spLocks/>
            </p:cNvSpPr>
            <p:nvPr/>
          </p:nvSpPr>
          <p:spPr bwMode="auto">
            <a:xfrm>
              <a:off x="1230" y="2616"/>
              <a:ext cx="33" cy="61"/>
            </a:xfrm>
            <a:custGeom>
              <a:avLst/>
              <a:gdLst>
                <a:gd name="T0" fmla="*/ 0 w 302"/>
                <a:gd name="T1" fmla="*/ 0 h 554"/>
                <a:gd name="T2" fmla="*/ 0 w 302"/>
                <a:gd name="T3" fmla="*/ 0 h 554"/>
                <a:gd name="T4" fmla="*/ 0 w 302"/>
                <a:gd name="T5" fmla="*/ 0 h 554"/>
                <a:gd name="T6" fmla="*/ 0 w 302"/>
                <a:gd name="T7" fmla="*/ 0 h 554"/>
                <a:gd name="T8" fmla="*/ 0 w 302"/>
                <a:gd name="T9" fmla="*/ 0 h 554"/>
                <a:gd name="T10" fmla="*/ 0 w 302"/>
                <a:gd name="T11" fmla="*/ 0 h 554"/>
                <a:gd name="T12" fmla="*/ 0 w 302"/>
                <a:gd name="T13" fmla="*/ 0 h 554"/>
                <a:gd name="T14" fmla="*/ 0 w 302"/>
                <a:gd name="T15" fmla="*/ 0 h 554"/>
                <a:gd name="T16" fmla="*/ 0 w 302"/>
                <a:gd name="T17" fmla="*/ 0 h 554"/>
                <a:gd name="T18" fmla="*/ 0 w 302"/>
                <a:gd name="T19" fmla="*/ 0 h 554"/>
                <a:gd name="T20" fmla="*/ 0 w 302"/>
                <a:gd name="T21" fmla="*/ 0 h 554"/>
                <a:gd name="T22" fmla="*/ 0 w 302"/>
                <a:gd name="T23" fmla="*/ 0 h 554"/>
                <a:gd name="T24" fmla="*/ 0 w 302"/>
                <a:gd name="T25" fmla="*/ 0 h 554"/>
                <a:gd name="T26" fmla="*/ 0 w 302"/>
                <a:gd name="T27" fmla="*/ 0 h 554"/>
                <a:gd name="T28" fmla="*/ 0 w 302"/>
                <a:gd name="T29" fmla="*/ 0 h 554"/>
                <a:gd name="T30" fmla="*/ 0 w 302"/>
                <a:gd name="T31" fmla="*/ 0 h 554"/>
                <a:gd name="T32" fmla="*/ 0 w 302"/>
                <a:gd name="T33" fmla="*/ 0 h 554"/>
                <a:gd name="T34" fmla="*/ 0 w 302"/>
                <a:gd name="T35" fmla="*/ 0 h 554"/>
                <a:gd name="T36" fmla="*/ 0 w 302"/>
                <a:gd name="T37" fmla="*/ 0 h 554"/>
                <a:gd name="T38" fmla="*/ 0 w 302"/>
                <a:gd name="T39" fmla="*/ 0 h 554"/>
                <a:gd name="T40" fmla="*/ 0 w 302"/>
                <a:gd name="T41" fmla="*/ 0 h 554"/>
                <a:gd name="T42" fmla="*/ 0 w 302"/>
                <a:gd name="T43" fmla="*/ 0 h 554"/>
                <a:gd name="T44" fmla="*/ 0 w 302"/>
                <a:gd name="T45" fmla="*/ 0 h 554"/>
                <a:gd name="T46" fmla="*/ 0 w 302"/>
                <a:gd name="T47" fmla="*/ 0 h 554"/>
                <a:gd name="T48" fmla="*/ 0 w 302"/>
                <a:gd name="T49" fmla="*/ 0 h 554"/>
                <a:gd name="T50" fmla="*/ 0 w 302"/>
                <a:gd name="T51" fmla="*/ 0 h 554"/>
                <a:gd name="T52" fmla="*/ 0 w 302"/>
                <a:gd name="T53" fmla="*/ 0 h 554"/>
                <a:gd name="T54" fmla="*/ 0 w 302"/>
                <a:gd name="T55" fmla="*/ 0 h 554"/>
                <a:gd name="T56" fmla="*/ 0 w 302"/>
                <a:gd name="T57" fmla="*/ 0 h 5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2"/>
                <a:gd name="T88" fmla="*/ 0 h 554"/>
                <a:gd name="T89" fmla="*/ 302 w 302"/>
                <a:gd name="T90" fmla="*/ 554 h 5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2" h="554">
                  <a:moveTo>
                    <a:pt x="170" y="0"/>
                  </a:moveTo>
                  <a:lnTo>
                    <a:pt x="235" y="33"/>
                  </a:lnTo>
                  <a:lnTo>
                    <a:pt x="274" y="100"/>
                  </a:lnTo>
                  <a:lnTo>
                    <a:pt x="302" y="179"/>
                  </a:lnTo>
                  <a:lnTo>
                    <a:pt x="295" y="317"/>
                  </a:lnTo>
                  <a:lnTo>
                    <a:pt x="253" y="437"/>
                  </a:lnTo>
                  <a:lnTo>
                    <a:pt x="185" y="534"/>
                  </a:lnTo>
                  <a:lnTo>
                    <a:pt x="121" y="550"/>
                  </a:lnTo>
                  <a:lnTo>
                    <a:pt x="57" y="554"/>
                  </a:lnTo>
                  <a:lnTo>
                    <a:pt x="0" y="548"/>
                  </a:lnTo>
                  <a:lnTo>
                    <a:pt x="51" y="490"/>
                  </a:lnTo>
                  <a:lnTo>
                    <a:pt x="126" y="457"/>
                  </a:lnTo>
                  <a:lnTo>
                    <a:pt x="185" y="401"/>
                  </a:lnTo>
                  <a:lnTo>
                    <a:pt x="227" y="312"/>
                  </a:lnTo>
                  <a:lnTo>
                    <a:pt x="236" y="209"/>
                  </a:lnTo>
                  <a:lnTo>
                    <a:pt x="210" y="112"/>
                  </a:lnTo>
                  <a:lnTo>
                    <a:pt x="183" y="77"/>
                  </a:lnTo>
                  <a:lnTo>
                    <a:pt x="157" y="47"/>
                  </a:lnTo>
                  <a:lnTo>
                    <a:pt x="156" y="14"/>
                  </a:lnTo>
                  <a:lnTo>
                    <a:pt x="163" y="4"/>
                  </a:lnTo>
                  <a:lnTo>
                    <a:pt x="168" y="1"/>
                  </a:lnTo>
                  <a:lnTo>
                    <a:pt x="1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08" name="Freeform 67"/>
            <p:cNvSpPr>
              <a:spLocks/>
            </p:cNvSpPr>
            <p:nvPr/>
          </p:nvSpPr>
          <p:spPr bwMode="auto">
            <a:xfrm>
              <a:off x="1168" y="2655"/>
              <a:ext cx="66" cy="25"/>
            </a:xfrm>
            <a:custGeom>
              <a:avLst/>
              <a:gdLst>
                <a:gd name="T0" fmla="*/ 0 w 593"/>
                <a:gd name="T1" fmla="*/ 0 h 218"/>
                <a:gd name="T2" fmla="*/ 0 w 593"/>
                <a:gd name="T3" fmla="*/ 0 h 218"/>
                <a:gd name="T4" fmla="*/ 0 w 593"/>
                <a:gd name="T5" fmla="*/ 0 h 218"/>
                <a:gd name="T6" fmla="*/ 0 w 593"/>
                <a:gd name="T7" fmla="*/ 0 h 218"/>
                <a:gd name="T8" fmla="*/ 0 w 593"/>
                <a:gd name="T9" fmla="*/ 0 h 218"/>
                <a:gd name="T10" fmla="*/ 0 w 593"/>
                <a:gd name="T11" fmla="*/ 0 h 218"/>
                <a:gd name="T12" fmla="*/ 0 w 593"/>
                <a:gd name="T13" fmla="*/ 0 h 218"/>
                <a:gd name="T14" fmla="*/ 0 w 593"/>
                <a:gd name="T15" fmla="*/ 0 h 218"/>
                <a:gd name="T16" fmla="*/ 0 w 593"/>
                <a:gd name="T17" fmla="*/ 0 h 218"/>
                <a:gd name="T18" fmla="*/ 0 w 593"/>
                <a:gd name="T19" fmla="*/ 0 h 218"/>
                <a:gd name="T20" fmla="*/ 0 w 593"/>
                <a:gd name="T21" fmla="*/ 0 h 218"/>
                <a:gd name="T22" fmla="*/ 0 w 593"/>
                <a:gd name="T23" fmla="*/ 0 h 218"/>
                <a:gd name="T24" fmla="*/ 0 w 593"/>
                <a:gd name="T25" fmla="*/ 0 h 218"/>
                <a:gd name="T26" fmla="*/ 0 w 593"/>
                <a:gd name="T27" fmla="*/ 0 h 218"/>
                <a:gd name="T28" fmla="*/ 0 w 593"/>
                <a:gd name="T29" fmla="*/ 0 h 218"/>
                <a:gd name="T30" fmla="*/ 0 w 593"/>
                <a:gd name="T31" fmla="*/ 0 h 218"/>
                <a:gd name="T32" fmla="*/ 0 w 593"/>
                <a:gd name="T33" fmla="*/ 0 h 218"/>
                <a:gd name="T34" fmla="*/ 0 w 593"/>
                <a:gd name="T35" fmla="*/ 0 h 218"/>
                <a:gd name="T36" fmla="*/ 0 w 593"/>
                <a:gd name="T37" fmla="*/ 0 h 218"/>
                <a:gd name="T38" fmla="*/ 0 w 593"/>
                <a:gd name="T39" fmla="*/ 0 h 218"/>
                <a:gd name="T40" fmla="*/ 0 w 593"/>
                <a:gd name="T41" fmla="*/ 0 h 218"/>
                <a:gd name="T42" fmla="*/ 0 w 593"/>
                <a:gd name="T43" fmla="*/ 0 h 218"/>
                <a:gd name="T44" fmla="*/ 0 w 593"/>
                <a:gd name="T45" fmla="*/ 0 h 218"/>
                <a:gd name="T46" fmla="*/ 0 w 593"/>
                <a:gd name="T47" fmla="*/ 0 h 218"/>
                <a:gd name="T48" fmla="*/ 0 w 593"/>
                <a:gd name="T49" fmla="*/ 0 h 218"/>
                <a:gd name="T50" fmla="*/ 0 w 593"/>
                <a:gd name="T51" fmla="*/ 0 h 218"/>
                <a:gd name="T52" fmla="*/ 0 w 593"/>
                <a:gd name="T53" fmla="*/ 0 h 218"/>
                <a:gd name="T54" fmla="*/ 0 w 593"/>
                <a:gd name="T55" fmla="*/ 0 h 218"/>
                <a:gd name="T56" fmla="*/ 0 w 593"/>
                <a:gd name="T57" fmla="*/ 0 h 21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3"/>
                <a:gd name="T88" fmla="*/ 0 h 218"/>
                <a:gd name="T89" fmla="*/ 593 w 593"/>
                <a:gd name="T90" fmla="*/ 218 h 21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3" h="218">
                  <a:moveTo>
                    <a:pt x="480" y="3"/>
                  </a:moveTo>
                  <a:lnTo>
                    <a:pt x="512" y="0"/>
                  </a:lnTo>
                  <a:lnTo>
                    <a:pt x="545" y="3"/>
                  </a:lnTo>
                  <a:lnTo>
                    <a:pt x="570" y="23"/>
                  </a:lnTo>
                  <a:lnTo>
                    <a:pt x="581" y="47"/>
                  </a:lnTo>
                  <a:lnTo>
                    <a:pt x="593" y="67"/>
                  </a:lnTo>
                  <a:lnTo>
                    <a:pt x="589" y="86"/>
                  </a:lnTo>
                  <a:lnTo>
                    <a:pt x="467" y="84"/>
                  </a:lnTo>
                  <a:lnTo>
                    <a:pt x="349" y="100"/>
                  </a:lnTo>
                  <a:lnTo>
                    <a:pt x="238" y="133"/>
                  </a:lnTo>
                  <a:lnTo>
                    <a:pt x="187" y="162"/>
                  </a:lnTo>
                  <a:lnTo>
                    <a:pt x="136" y="190"/>
                  </a:lnTo>
                  <a:lnTo>
                    <a:pt x="78" y="202"/>
                  </a:lnTo>
                  <a:lnTo>
                    <a:pt x="51" y="216"/>
                  </a:lnTo>
                  <a:lnTo>
                    <a:pt x="22" y="218"/>
                  </a:lnTo>
                  <a:lnTo>
                    <a:pt x="0" y="211"/>
                  </a:lnTo>
                  <a:lnTo>
                    <a:pt x="29" y="178"/>
                  </a:lnTo>
                  <a:lnTo>
                    <a:pt x="63" y="147"/>
                  </a:lnTo>
                  <a:lnTo>
                    <a:pt x="105" y="121"/>
                  </a:lnTo>
                  <a:lnTo>
                    <a:pt x="226" y="68"/>
                  </a:lnTo>
                  <a:lnTo>
                    <a:pt x="349" y="25"/>
                  </a:lnTo>
                  <a:lnTo>
                    <a:pt x="48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09" name="Freeform 68"/>
            <p:cNvSpPr>
              <a:spLocks/>
            </p:cNvSpPr>
            <p:nvPr/>
          </p:nvSpPr>
          <p:spPr bwMode="auto">
            <a:xfrm>
              <a:off x="1633" y="2664"/>
              <a:ext cx="7" cy="61"/>
            </a:xfrm>
            <a:custGeom>
              <a:avLst/>
              <a:gdLst>
                <a:gd name="T0" fmla="*/ 0 w 68"/>
                <a:gd name="T1" fmla="*/ 0 h 545"/>
                <a:gd name="T2" fmla="*/ 0 w 68"/>
                <a:gd name="T3" fmla="*/ 0 h 545"/>
                <a:gd name="T4" fmla="*/ 0 w 68"/>
                <a:gd name="T5" fmla="*/ 0 h 545"/>
                <a:gd name="T6" fmla="*/ 0 w 68"/>
                <a:gd name="T7" fmla="*/ 0 h 545"/>
                <a:gd name="T8" fmla="*/ 0 w 68"/>
                <a:gd name="T9" fmla="*/ 0 h 545"/>
                <a:gd name="T10" fmla="*/ 0 w 68"/>
                <a:gd name="T11" fmla="*/ 0 h 545"/>
                <a:gd name="T12" fmla="*/ 0 w 68"/>
                <a:gd name="T13" fmla="*/ 0 h 545"/>
                <a:gd name="T14" fmla="*/ 0 w 68"/>
                <a:gd name="T15" fmla="*/ 0 h 545"/>
                <a:gd name="T16" fmla="*/ 0 w 68"/>
                <a:gd name="T17" fmla="*/ 0 h 545"/>
                <a:gd name="T18" fmla="*/ 0 w 68"/>
                <a:gd name="T19" fmla="*/ 0 h 545"/>
                <a:gd name="T20" fmla="*/ 0 w 68"/>
                <a:gd name="T21" fmla="*/ 0 h 545"/>
                <a:gd name="T22" fmla="*/ 0 w 68"/>
                <a:gd name="T23" fmla="*/ 0 h 545"/>
                <a:gd name="T24" fmla="*/ 0 w 68"/>
                <a:gd name="T25" fmla="*/ 0 h 5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545"/>
                <a:gd name="T41" fmla="*/ 68 w 68"/>
                <a:gd name="T42" fmla="*/ 545 h 5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545">
                  <a:moveTo>
                    <a:pt x="12" y="0"/>
                  </a:moveTo>
                  <a:lnTo>
                    <a:pt x="12" y="181"/>
                  </a:lnTo>
                  <a:lnTo>
                    <a:pt x="48" y="354"/>
                  </a:lnTo>
                  <a:lnTo>
                    <a:pt x="68" y="528"/>
                  </a:lnTo>
                  <a:lnTo>
                    <a:pt x="56" y="539"/>
                  </a:lnTo>
                  <a:lnTo>
                    <a:pt x="49" y="544"/>
                  </a:lnTo>
                  <a:lnTo>
                    <a:pt x="45" y="545"/>
                  </a:lnTo>
                  <a:lnTo>
                    <a:pt x="27" y="364"/>
                  </a:lnTo>
                  <a:lnTo>
                    <a:pt x="0" y="18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10" name="Freeform 69"/>
            <p:cNvSpPr>
              <a:spLocks/>
            </p:cNvSpPr>
            <p:nvPr/>
          </p:nvSpPr>
          <p:spPr bwMode="auto">
            <a:xfrm>
              <a:off x="867" y="2678"/>
              <a:ext cx="21" cy="64"/>
            </a:xfrm>
            <a:custGeom>
              <a:avLst/>
              <a:gdLst>
                <a:gd name="T0" fmla="*/ 0 w 191"/>
                <a:gd name="T1" fmla="*/ 0 h 583"/>
                <a:gd name="T2" fmla="*/ 0 w 191"/>
                <a:gd name="T3" fmla="*/ 0 h 583"/>
                <a:gd name="T4" fmla="*/ 0 w 191"/>
                <a:gd name="T5" fmla="*/ 0 h 583"/>
                <a:gd name="T6" fmla="*/ 0 w 191"/>
                <a:gd name="T7" fmla="*/ 0 h 583"/>
                <a:gd name="T8" fmla="*/ 0 w 191"/>
                <a:gd name="T9" fmla="*/ 0 h 583"/>
                <a:gd name="T10" fmla="*/ 0 w 191"/>
                <a:gd name="T11" fmla="*/ 0 h 583"/>
                <a:gd name="T12" fmla="*/ 0 w 191"/>
                <a:gd name="T13" fmla="*/ 0 h 583"/>
                <a:gd name="T14" fmla="*/ 0 w 191"/>
                <a:gd name="T15" fmla="*/ 0 h 583"/>
                <a:gd name="T16" fmla="*/ 0 w 191"/>
                <a:gd name="T17" fmla="*/ 0 h 583"/>
                <a:gd name="T18" fmla="*/ 0 w 191"/>
                <a:gd name="T19" fmla="*/ 0 h 583"/>
                <a:gd name="T20" fmla="*/ 0 w 191"/>
                <a:gd name="T21" fmla="*/ 0 h 583"/>
                <a:gd name="T22" fmla="*/ 0 w 191"/>
                <a:gd name="T23" fmla="*/ 0 h 583"/>
                <a:gd name="T24" fmla="*/ 0 w 191"/>
                <a:gd name="T25" fmla="*/ 0 h 583"/>
                <a:gd name="T26" fmla="*/ 0 w 191"/>
                <a:gd name="T27" fmla="*/ 0 h 583"/>
                <a:gd name="T28" fmla="*/ 0 w 191"/>
                <a:gd name="T29" fmla="*/ 0 h 583"/>
                <a:gd name="T30" fmla="*/ 0 w 191"/>
                <a:gd name="T31" fmla="*/ 0 h 583"/>
                <a:gd name="T32" fmla="*/ 0 w 191"/>
                <a:gd name="T33" fmla="*/ 0 h 5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1"/>
                <a:gd name="T52" fmla="*/ 0 h 583"/>
                <a:gd name="T53" fmla="*/ 191 w 191"/>
                <a:gd name="T54" fmla="*/ 583 h 5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1" h="583">
                  <a:moveTo>
                    <a:pt x="169" y="0"/>
                  </a:moveTo>
                  <a:lnTo>
                    <a:pt x="191" y="52"/>
                  </a:lnTo>
                  <a:lnTo>
                    <a:pt x="174" y="131"/>
                  </a:lnTo>
                  <a:lnTo>
                    <a:pt x="159" y="200"/>
                  </a:lnTo>
                  <a:lnTo>
                    <a:pt x="91" y="327"/>
                  </a:lnTo>
                  <a:lnTo>
                    <a:pt x="29" y="447"/>
                  </a:lnTo>
                  <a:lnTo>
                    <a:pt x="13" y="583"/>
                  </a:lnTo>
                  <a:lnTo>
                    <a:pt x="0" y="498"/>
                  </a:lnTo>
                  <a:lnTo>
                    <a:pt x="10" y="415"/>
                  </a:lnTo>
                  <a:lnTo>
                    <a:pt x="48" y="343"/>
                  </a:lnTo>
                  <a:lnTo>
                    <a:pt x="119" y="241"/>
                  </a:lnTo>
                  <a:lnTo>
                    <a:pt x="148" y="115"/>
                  </a:lnTo>
                  <a:lnTo>
                    <a:pt x="16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11" name="Freeform 70"/>
            <p:cNvSpPr>
              <a:spLocks/>
            </p:cNvSpPr>
            <p:nvPr/>
          </p:nvSpPr>
          <p:spPr bwMode="auto">
            <a:xfrm>
              <a:off x="1555" y="2682"/>
              <a:ext cx="14" cy="82"/>
            </a:xfrm>
            <a:custGeom>
              <a:avLst/>
              <a:gdLst>
                <a:gd name="T0" fmla="*/ 0 w 126"/>
                <a:gd name="T1" fmla="*/ 0 h 730"/>
                <a:gd name="T2" fmla="*/ 0 w 126"/>
                <a:gd name="T3" fmla="*/ 0 h 730"/>
                <a:gd name="T4" fmla="*/ 0 w 126"/>
                <a:gd name="T5" fmla="*/ 0 h 730"/>
                <a:gd name="T6" fmla="*/ 0 w 126"/>
                <a:gd name="T7" fmla="*/ 0 h 730"/>
                <a:gd name="T8" fmla="*/ 0 w 126"/>
                <a:gd name="T9" fmla="*/ 0 h 730"/>
                <a:gd name="T10" fmla="*/ 0 w 126"/>
                <a:gd name="T11" fmla="*/ 0 h 730"/>
                <a:gd name="T12" fmla="*/ 0 w 126"/>
                <a:gd name="T13" fmla="*/ 0 h 730"/>
                <a:gd name="T14" fmla="*/ 0 w 126"/>
                <a:gd name="T15" fmla="*/ 0 h 730"/>
                <a:gd name="T16" fmla="*/ 0 w 126"/>
                <a:gd name="T17" fmla="*/ 0 h 730"/>
                <a:gd name="T18" fmla="*/ 0 w 126"/>
                <a:gd name="T19" fmla="*/ 0 h 730"/>
                <a:gd name="T20" fmla="*/ 0 w 126"/>
                <a:gd name="T21" fmla="*/ 0 h 730"/>
                <a:gd name="T22" fmla="*/ 0 w 126"/>
                <a:gd name="T23" fmla="*/ 0 h 730"/>
                <a:gd name="T24" fmla="*/ 0 w 126"/>
                <a:gd name="T25" fmla="*/ 0 h 730"/>
                <a:gd name="T26" fmla="*/ 0 w 126"/>
                <a:gd name="T27" fmla="*/ 0 h 730"/>
                <a:gd name="T28" fmla="*/ 0 w 126"/>
                <a:gd name="T29" fmla="*/ 0 h 730"/>
                <a:gd name="T30" fmla="*/ 0 w 126"/>
                <a:gd name="T31" fmla="*/ 0 h 730"/>
                <a:gd name="T32" fmla="*/ 0 w 126"/>
                <a:gd name="T33" fmla="*/ 0 h 730"/>
                <a:gd name="T34" fmla="*/ 0 w 126"/>
                <a:gd name="T35" fmla="*/ 0 h 730"/>
                <a:gd name="T36" fmla="*/ 0 w 126"/>
                <a:gd name="T37" fmla="*/ 0 h 730"/>
                <a:gd name="T38" fmla="*/ 0 w 126"/>
                <a:gd name="T39" fmla="*/ 0 h 730"/>
                <a:gd name="T40" fmla="*/ 0 w 126"/>
                <a:gd name="T41" fmla="*/ 0 h 730"/>
                <a:gd name="T42" fmla="*/ 0 w 126"/>
                <a:gd name="T43" fmla="*/ 0 h 730"/>
                <a:gd name="T44" fmla="*/ 0 w 126"/>
                <a:gd name="T45" fmla="*/ 0 h 730"/>
                <a:gd name="T46" fmla="*/ 0 w 126"/>
                <a:gd name="T47" fmla="*/ 0 h 730"/>
                <a:gd name="T48" fmla="*/ 0 w 126"/>
                <a:gd name="T49" fmla="*/ 0 h 730"/>
                <a:gd name="T50" fmla="*/ 0 w 126"/>
                <a:gd name="T51" fmla="*/ 0 h 730"/>
                <a:gd name="T52" fmla="*/ 0 w 126"/>
                <a:gd name="T53" fmla="*/ 0 h 730"/>
                <a:gd name="T54" fmla="*/ 0 w 126"/>
                <a:gd name="T55" fmla="*/ 0 h 730"/>
                <a:gd name="T56" fmla="*/ 0 w 126"/>
                <a:gd name="T57" fmla="*/ 0 h 7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6"/>
                <a:gd name="T88" fmla="*/ 0 h 730"/>
                <a:gd name="T89" fmla="*/ 126 w 126"/>
                <a:gd name="T90" fmla="*/ 730 h 7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6" h="730">
                  <a:moveTo>
                    <a:pt x="65" y="0"/>
                  </a:moveTo>
                  <a:lnTo>
                    <a:pt x="27" y="154"/>
                  </a:lnTo>
                  <a:lnTo>
                    <a:pt x="28" y="310"/>
                  </a:lnTo>
                  <a:lnTo>
                    <a:pt x="71" y="465"/>
                  </a:lnTo>
                  <a:lnTo>
                    <a:pt x="113" y="534"/>
                  </a:lnTo>
                  <a:lnTo>
                    <a:pt x="126" y="617"/>
                  </a:lnTo>
                  <a:lnTo>
                    <a:pt x="108" y="698"/>
                  </a:lnTo>
                  <a:lnTo>
                    <a:pt x="101" y="713"/>
                  </a:lnTo>
                  <a:lnTo>
                    <a:pt x="95" y="723"/>
                  </a:lnTo>
                  <a:lnTo>
                    <a:pt x="92" y="730"/>
                  </a:lnTo>
                  <a:lnTo>
                    <a:pt x="100" y="661"/>
                  </a:lnTo>
                  <a:lnTo>
                    <a:pt x="104" y="585"/>
                  </a:lnTo>
                  <a:lnTo>
                    <a:pt x="82" y="513"/>
                  </a:lnTo>
                  <a:lnTo>
                    <a:pt x="52" y="457"/>
                  </a:lnTo>
                  <a:lnTo>
                    <a:pt x="30" y="392"/>
                  </a:lnTo>
                  <a:lnTo>
                    <a:pt x="5" y="330"/>
                  </a:lnTo>
                  <a:lnTo>
                    <a:pt x="1" y="262"/>
                  </a:lnTo>
                  <a:lnTo>
                    <a:pt x="0" y="199"/>
                  </a:lnTo>
                  <a:lnTo>
                    <a:pt x="5" y="142"/>
                  </a:lnTo>
                  <a:lnTo>
                    <a:pt x="28" y="86"/>
                  </a:lnTo>
                  <a:lnTo>
                    <a:pt x="49" y="34"/>
                  </a:lnTo>
                  <a:lnTo>
                    <a:pt x="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12" name="Freeform 71"/>
            <p:cNvSpPr>
              <a:spLocks/>
            </p:cNvSpPr>
            <p:nvPr/>
          </p:nvSpPr>
          <p:spPr bwMode="auto">
            <a:xfrm>
              <a:off x="1055" y="2690"/>
              <a:ext cx="22" cy="35"/>
            </a:xfrm>
            <a:custGeom>
              <a:avLst/>
              <a:gdLst>
                <a:gd name="T0" fmla="*/ 0 w 199"/>
                <a:gd name="T1" fmla="*/ 0 h 316"/>
                <a:gd name="T2" fmla="*/ 0 w 199"/>
                <a:gd name="T3" fmla="*/ 0 h 316"/>
                <a:gd name="T4" fmla="*/ 0 w 199"/>
                <a:gd name="T5" fmla="*/ 0 h 316"/>
                <a:gd name="T6" fmla="*/ 0 w 199"/>
                <a:gd name="T7" fmla="*/ 0 h 316"/>
                <a:gd name="T8" fmla="*/ 0 w 199"/>
                <a:gd name="T9" fmla="*/ 0 h 316"/>
                <a:gd name="T10" fmla="*/ 0 w 199"/>
                <a:gd name="T11" fmla="*/ 0 h 316"/>
                <a:gd name="T12" fmla="*/ 0 w 199"/>
                <a:gd name="T13" fmla="*/ 0 h 316"/>
                <a:gd name="T14" fmla="*/ 0 w 199"/>
                <a:gd name="T15" fmla="*/ 0 h 316"/>
                <a:gd name="T16" fmla="*/ 0 w 199"/>
                <a:gd name="T17" fmla="*/ 0 h 316"/>
                <a:gd name="T18" fmla="*/ 0 w 199"/>
                <a:gd name="T19" fmla="*/ 0 h 316"/>
                <a:gd name="T20" fmla="*/ 0 w 199"/>
                <a:gd name="T21" fmla="*/ 0 h 316"/>
                <a:gd name="T22" fmla="*/ 0 w 199"/>
                <a:gd name="T23" fmla="*/ 0 h 316"/>
                <a:gd name="T24" fmla="*/ 0 w 199"/>
                <a:gd name="T25" fmla="*/ 0 h 316"/>
                <a:gd name="T26" fmla="*/ 0 w 199"/>
                <a:gd name="T27" fmla="*/ 0 h 316"/>
                <a:gd name="T28" fmla="*/ 0 w 199"/>
                <a:gd name="T29" fmla="*/ 0 h 316"/>
                <a:gd name="T30" fmla="*/ 0 w 199"/>
                <a:gd name="T31" fmla="*/ 0 h 316"/>
                <a:gd name="T32" fmla="*/ 0 w 199"/>
                <a:gd name="T33" fmla="*/ 0 h 316"/>
                <a:gd name="T34" fmla="*/ 0 w 199"/>
                <a:gd name="T35" fmla="*/ 0 h 316"/>
                <a:gd name="T36" fmla="*/ 0 w 199"/>
                <a:gd name="T37" fmla="*/ 0 h 316"/>
                <a:gd name="T38" fmla="*/ 0 w 199"/>
                <a:gd name="T39" fmla="*/ 0 h 316"/>
                <a:gd name="T40" fmla="*/ 0 w 199"/>
                <a:gd name="T41" fmla="*/ 0 h 316"/>
                <a:gd name="T42" fmla="*/ 0 w 199"/>
                <a:gd name="T43" fmla="*/ 0 h 316"/>
                <a:gd name="T44" fmla="*/ 0 w 199"/>
                <a:gd name="T45" fmla="*/ 0 h 316"/>
                <a:gd name="T46" fmla="*/ 0 w 199"/>
                <a:gd name="T47" fmla="*/ 0 h 316"/>
                <a:gd name="T48" fmla="*/ 0 w 199"/>
                <a:gd name="T49" fmla="*/ 0 h 316"/>
                <a:gd name="T50" fmla="*/ 0 w 199"/>
                <a:gd name="T51" fmla="*/ 0 h 316"/>
                <a:gd name="T52" fmla="*/ 0 w 199"/>
                <a:gd name="T53" fmla="*/ 0 h 316"/>
                <a:gd name="T54" fmla="*/ 0 w 199"/>
                <a:gd name="T55" fmla="*/ 0 h 316"/>
                <a:gd name="T56" fmla="*/ 0 w 199"/>
                <a:gd name="T57" fmla="*/ 0 h 3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9"/>
                <a:gd name="T88" fmla="*/ 0 h 316"/>
                <a:gd name="T89" fmla="*/ 199 w 199"/>
                <a:gd name="T90" fmla="*/ 316 h 3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9" h="316">
                  <a:moveTo>
                    <a:pt x="183" y="2"/>
                  </a:moveTo>
                  <a:lnTo>
                    <a:pt x="190" y="4"/>
                  </a:lnTo>
                  <a:lnTo>
                    <a:pt x="195" y="8"/>
                  </a:lnTo>
                  <a:lnTo>
                    <a:pt x="199" y="16"/>
                  </a:lnTo>
                  <a:lnTo>
                    <a:pt x="145" y="40"/>
                  </a:lnTo>
                  <a:lnTo>
                    <a:pt x="99" y="73"/>
                  </a:lnTo>
                  <a:lnTo>
                    <a:pt x="62" y="116"/>
                  </a:lnTo>
                  <a:lnTo>
                    <a:pt x="51" y="176"/>
                  </a:lnTo>
                  <a:lnTo>
                    <a:pt x="35" y="228"/>
                  </a:lnTo>
                  <a:lnTo>
                    <a:pt x="24" y="280"/>
                  </a:lnTo>
                  <a:lnTo>
                    <a:pt x="15" y="295"/>
                  </a:lnTo>
                  <a:lnTo>
                    <a:pt x="7" y="306"/>
                  </a:lnTo>
                  <a:lnTo>
                    <a:pt x="0" y="316"/>
                  </a:lnTo>
                  <a:lnTo>
                    <a:pt x="3" y="287"/>
                  </a:lnTo>
                  <a:lnTo>
                    <a:pt x="7" y="249"/>
                  </a:lnTo>
                  <a:lnTo>
                    <a:pt x="14" y="213"/>
                  </a:lnTo>
                  <a:lnTo>
                    <a:pt x="32" y="128"/>
                  </a:lnTo>
                  <a:lnTo>
                    <a:pt x="72" y="64"/>
                  </a:lnTo>
                  <a:lnTo>
                    <a:pt x="130" y="16"/>
                  </a:lnTo>
                  <a:lnTo>
                    <a:pt x="151" y="6"/>
                  </a:lnTo>
                  <a:lnTo>
                    <a:pt x="167" y="0"/>
                  </a:lnTo>
                  <a:lnTo>
                    <a:pt x="18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13" name="Freeform 72"/>
            <p:cNvSpPr>
              <a:spLocks/>
            </p:cNvSpPr>
            <p:nvPr/>
          </p:nvSpPr>
          <p:spPr bwMode="auto">
            <a:xfrm>
              <a:off x="1094" y="2691"/>
              <a:ext cx="12" cy="39"/>
            </a:xfrm>
            <a:custGeom>
              <a:avLst/>
              <a:gdLst>
                <a:gd name="T0" fmla="*/ 0 w 109"/>
                <a:gd name="T1" fmla="*/ 0 h 356"/>
                <a:gd name="T2" fmla="*/ 0 w 109"/>
                <a:gd name="T3" fmla="*/ 0 h 356"/>
                <a:gd name="T4" fmla="*/ 0 w 109"/>
                <a:gd name="T5" fmla="*/ 0 h 356"/>
                <a:gd name="T6" fmla="*/ 0 w 109"/>
                <a:gd name="T7" fmla="*/ 0 h 356"/>
                <a:gd name="T8" fmla="*/ 0 w 109"/>
                <a:gd name="T9" fmla="*/ 0 h 356"/>
                <a:gd name="T10" fmla="*/ 0 w 109"/>
                <a:gd name="T11" fmla="*/ 0 h 356"/>
                <a:gd name="T12" fmla="*/ 0 w 109"/>
                <a:gd name="T13" fmla="*/ 0 h 356"/>
                <a:gd name="T14" fmla="*/ 0 w 109"/>
                <a:gd name="T15" fmla="*/ 0 h 356"/>
                <a:gd name="T16" fmla="*/ 0 w 109"/>
                <a:gd name="T17" fmla="*/ 0 h 356"/>
                <a:gd name="T18" fmla="*/ 0 w 109"/>
                <a:gd name="T19" fmla="*/ 0 h 356"/>
                <a:gd name="T20" fmla="*/ 0 w 109"/>
                <a:gd name="T21" fmla="*/ 0 h 356"/>
                <a:gd name="T22" fmla="*/ 0 w 109"/>
                <a:gd name="T23" fmla="*/ 0 h 356"/>
                <a:gd name="T24" fmla="*/ 0 w 109"/>
                <a:gd name="T25" fmla="*/ 0 h 356"/>
                <a:gd name="T26" fmla="*/ 0 w 109"/>
                <a:gd name="T27" fmla="*/ 0 h 356"/>
                <a:gd name="T28" fmla="*/ 0 w 109"/>
                <a:gd name="T29" fmla="*/ 0 h 356"/>
                <a:gd name="T30" fmla="*/ 0 w 109"/>
                <a:gd name="T31" fmla="*/ 0 h 356"/>
                <a:gd name="T32" fmla="*/ 0 w 109"/>
                <a:gd name="T33" fmla="*/ 0 h 3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9"/>
                <a:gd name="T52" fmla="*/ 0 h 356"/>
                <a:gd name="T53" fmla="*/ 109 w 109"/>
                <a:gd name="T54" fmla="*/ 356 h 3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9" h="356">
                  <a:moveTo>
                    <a:pt x="96" y="0"/>
                  </a:moveTo>
                  <a:lnTo>
                    <a:pt x="109" y="7"/>
                  </a:lnTo>
                  <a:lnTo>
                    <a:pt x="106" y="22"/>
                  </a:lnTo>
                  <a:lnTo>
                    <a:pt x="96" y="33"/>
                  </a:lnTo>
                  <a:lnTo>
                    <a:pt x="49" y="134"/>
                  </a:lnTo>
                  <a:lnTo>
                    <a:pt x="35" y="247"/>
                  </a:lnTo>
                  <a:lnTo>
                    <a:pt x="0" y="356"/>
                  </a:lnTo>
                  <a:lnTo>
                    <a:pt x="0" y="305"/>
                  </a:lnTo>
                  <a:lnTo>
                    <a:pt x="10" y="247"/>
                  </a:lnTo>
                  <a:lnTo>
                    <a:pt x="5" y="189"/>
                  </a:lnTo>
                  <a:lnTo>
                    <a:pt x="26" y="114"/>
                  </a:lnTo>
                  <a:lnTo>
                    <a:pt x="51" y="46"/>
                  </a:lnTo>
                  <a:lnTo>
                    <a:pt x="9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14" name="Freeform 73"/>
            <p:cNvSpPr>
              <a:spLocks/>
            </p:cNvSpPr>
            <p:nvPr/>
          </p:nvSpPr>
          <p:spPr bwMode="auto">
            <a:xfrm>
              <a:off x="1130" y="2706"/>
              <a:ext cx="4" cy="13"/>
            </a:xfrm>
            <a:custGeom>
              <a:avLst/>
              <a:gdLst>
                <a:gd name="T0" fmla="*/ 0 w 35"/>
                <a:gd name="T1" fmla="*/ 0 h 117"/>
                <a:gd name="T2" fmla="*/ 0 w 35"/>
                <a:gd name="T3" fmla="*/ 0 h 117"/>
                <a:gd name="T4" fmla="*/ 0 w 35"/>
                <a:gd name="T5" fmla="*/ 0 h 117"/>
                <a:gd name="T6" fmla="*/ 0 w 35"/>
                <a:gd name="T7" fmla="*/ 0 h 117"/>
                <a:gd name="T8" fmla="*/ 0 w 35"/>
                <a:gd name="T9" fmla="*/ 0 h 117"/>
                <a:gd name="T10" fmla="*/ 0 w 35"/>
                <a:gd name="T11" fmla="*/ 0 h 117"/>
                <a:gd name="T12" fmla="*/ 0 w 35"/>
                <a:gd name="T13" fmla="*/ 0 h 117"/>
                <a:gd name="T14" fmla="*/ 0 w 35"/>
                <a:gd name="T15" fmla="*/ 0 h 117"/>
                <a:gd name="T16" fmla="*/ 0 w 35"/>
                <a:gd name="T17" fmla="*/ 0 h 117"/>
                <a:gd name="T18" fmla="*/ 0 w 35"/>
                <a:gd name="T19" fmla="*/ 0 h 117"/>
                <a:gd name="T20" fmla="*/ 0 w 35"/>
                <a:gd name="T21" fmla="*/ 0 h 117"/>
                <a:gd name="T22" fmla="*/ 0 w 35"/>
                <a:gd name="T23" fmla="*/ 0 h 117"/>
                <a:gd name="T24" fmla="*/ 0 w 35"/>
                <a:gd name="T25" fmla="*/ 0 h 1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17"/>
                <a:gd name="T41" fmla="*/ 35 w 35"/>
                <a:gd name="T42" fmla="*/ 117 h 1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17">
                  <a:moveTo>
                    <a:pt x="22" y="0"/>
                  </a:moveTo>
                  <a:lnTo>
                    <a:pt x="35" y="27"/>
                  </a:lnTo>
                  <a:lnTo>
                    <a:pt x="19" y="69"/>
                  </a:lnTo>
                  <a:lnTo>
                    <a:pt x="22" y="117"/>
                  </a:lnTo>
                  <a:lnTo>
                    <a:pt x="0" y="98"/>
                  </a:lnTo>
                  <a:lnTo>
                    <a:pt x="0" y="59"/>
                  </a:lnTo>
                  <a:lnTo>
                    <a:pt x="3" y="18"/>
                  </a:lnTo>
                  <a:lnTo>
                    <a:pt x="12" y="10"/>
                  </a:lnTo>
                  <a:lnTo>
                    <a:pt x="18" y="2"/>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15" name="Freeform 74"/>
            <p:cNvSpPr>
              <a:spLocks/>
            </p:cNvSpPr>
            <p:nvPr/>
          </p:nvSpPr>
          <p:spPr bwMode="auto">
            <a:xfrm>
              <a:off x="1166" y="2709"/>
              <a:ext cx="11" cy="26"/>
            </a:xfrm>
            <a:custGeom>
              <a:avLst/>
              <a:gdLst>
                <a:gd name="T0" fmla="*/ 0 w 105"/>
                <a:gd name="T1" fmla="*/ 0 h 227"/>
                <a:gd name="T2" fmla="*/ 0 w 105"/>
                <a:gd name="T3" fmla="*/ 0 h 227"/>
                <a:gd name="T4" fmla="*/ 0 w 105"/>
                <a:gd name="T5" fmla="*/ 0 h 227"/>
                <a:gd name="T6" fmla="*/ 0 w 105"/>
                <a:gd name="T7" fmla="*/ 0 h 227"/>
                <a:gd name="T8" fmla="*/ 0 w 105"/>
                <a:gd name="T9" fmla="*/ 0 h 227"/>
                <a:gd name="T10" fmla="*/ 0 w 105"/>
                <a:gd name="T11" fmla="*/ 0 h 227"/>
                <a:gd name="T12" fmla="*/ 0 w 105"/>
                <a:gd name="T13" fmla="*/ 0 h 227"/>
                <a:gd name="T14" fmla="*/ 0 w 105"/>
                <a:gd name="T15" fmla="*/ 0 h 227"/>
                <a:gd name="T16" fmla="*/ 0 w 105"/>
                <a:gd name="T17" fmla="*/ 0 h 227"/>
                <a:gd name="T18" fmla="*/ 0 w 105"/>
                <a:gd name="T19" fmla="*/ 0 h 227"/>
                <a:gd name="T20" fmla="*/ 0 w 105"/>
                <a:gd name="T21" fmla="*/ 0 h 227"/>
                <a:gd name="T22" fmla="*/ 0 w 105"/>
                <a:gd name="T23" fmla="*/ 0 h 227"/>
                <a:gd name="T24" fmla="*/ 0 w 105"/>
                <a:gd name="T25" fmla="*/ 0 h 227"/>
                <a:gd name="T26" fmla="*/ 0 w 105"/>
                <a:gd name="T27" fmla="*/ 0 h 227"/>
                <a:gd name="T28" fmla="*/ 0 w 105"/>
                <a:gd name="T29" fmla="*/ 0 h 227"/>
                <a:gd name="T30" fmla="*/ 0 w 105"/>
                <a:gd name="T31" fmla="*/ 0 h 227"/>
                <a:gd name="T32" fmla="*/ 0 w 105"/>
                <a:gd name="T33" fmla="*/ 0 h 2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
                <a:gd name="T52" fmla="*/ 0 h 227"/>
                <a:gd name="T53" fmla="*/ 105 w 105"/>
                <a:gd name="T54" fmla="*/ 227 h 2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 h="227">
                  <a:moveTo>
                    <a:pt x="8" y="0"/>
                  </a:moveTo>
                  <a:lnTo>
                    <a:pt x="56" y="24"/>
                  </a:lnTo>
                  <a:lnTo>
                    <a:pt x="88" y="68"/>
                  </a:lnTo>
                  <a:lnTo>
                    <a:pt x="105" y="131"/>
                  </a:lnTo>
                  <a:lnTo>
                    <a:pt x="103" y="166"/>
                  </a:lnTo>
                  <a:lnTo>
                    <a:pt x="101" y="194"/>
                  </a:lnTo>
                  <a:lnTo>
                    <a:pt x="100" y="227"/>
                  </a:lnTo>
                  <a:lnTo>
                    <a:pt x="76" y="167"/>
                  </a:lnTo>
                  <a:lnTo>
                    <a:pt x="70" y="88"/>
                  </a:lnTo>
                  <a:lnTo>
                    <a:pt x="24" y="25"/>
                  </a:lnTo>
                  <a:lnTo>
                    <a:pt x="9" y="18"/>
                  </a:lnTo>
                  <a:lnTo>
                    <a:pt x="0" y="1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16" name="Freeform 75"/>
            <p:cNvSpPr>
              <a:spLocks/>
            </p:cNvSpPr>
            <p:nvPr/>
          </p:nvSpPr>
          <p:spPr bwMode="auto">
            <a:xfrm>
              <a:off x="1330" y="2711"/>
              <a:ext cx="26" cy="43"/>
            </a:xfrm>
            <a:custGeom>
              <a:avLst/>
              <a:gdLst>
                <a:gd name="T0" fmla="*/ 0 w 231"/>
                <a:gd name="T1" fmla="*/ 0 h 384"/>
                <a:gd name="T2" fmla="*/ 0 w 231"/>
                <a:gd name="T3" fmla="*/ 0 h 384"/>
                <a:gd name="T4" fmla="*/ 0 w 231"/>
                <a:gd name="T5" fmla="*/ 0 h 384"/>
                <a:gd name="T6" fmla="*/ 0 w 231"/>
                <a:gd name="T7" fmla="*/ 0 h 384"/>
                <a:gd name="T8" fmla="*/ 0 w 231"/>
                <a:gd name="T9" fmla="*/ 0 h 384"/>
                <a:gd name="T10" fmla="*/ 0 w 231"/>
                <a:gd name="T11" fmla="*/ 0 h 384"/>
                <a:gd name="T12" fmla="*/ 0 w 231"/>
                <a:gd name="T13" fmla="*/ 0 h 384"/>
                <a:gd name="T14" fmla="*/ 0 w 231"/>
                <a:gd name="T15" fmla="*/ 0 h 384"/>
                <a:gd name="T16" fmla="*/ 0 w 231"/>
                <a:gd name="T17" fmla="*/ 0 h 384"/>
                <a:gd name="T18" fmla="*/ 0 w 231"/>
                <a:gd name="T19" fmla="*/ 0 h 384"/>
                <a:gd name="T20" fmla="*/ 0 w 231"/>
                <a:gd name="T21" fmla="*/ 0 h 384"/>
                <a:gd name="T22" fmla="*/ 0 w 231"/>
                <a:gd name="T23" fmla="*/ 0 h 384"/>
                <a:gd name="T24" fmla="*/ 0 w 231"/>
                <a:gd name="T25" fmla="*/ 0 h 384"/>
                <a:gd name="T26" fmla="*/ 0 w 231"/>
                <a:gd name="T27" fmla="*/ 0 h 384"/>
                <a:gd name="T28" fmla="*/ 0 w 231"/>
                <a:gd name="T29" fmla="*/ 0 h 384"/>
                <a:gd name="T30" fmla="*/ 0 w 231"/>
                <a:gd name="T31" fmla="*/ 0 h 384"/>
                <a:gd name="T32" fmla="*/ 0 w 231"/>
                <a:gd name="T33" fmla="*/ 0 h 3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1"/>
                <a:gd name="T52" fmla="*/ 0 h 384"/>
                <a:gd name="T53" fmla="*/ 231 w 231"/>
                <a:gd name="T54" fmla="*/ 384 h 3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1" h="384">
                  <a:moveTo>
                    <a:pt x="0" y="0"/>
                  </a:moveTo>
                  <a:lnTo>
                    <a:pt x="37" y="45"/>
                  </a:lnTo>
                  <a:lnTo>
                    <a:pt x="68" y="101"/>
                  </a:lnTo>
                  <a:lnTo>
                    <a:pt x="110" y="143"/>
                  </a:lnTo>
                  <a:lnTo>
                    <a:pt x="137" y="239"/>
                  </a:lnTo>
                  <a:lnTo>
                    <a:pt x="172" y="318"/>
                  </a:lnTo>
                  <a:lnTo>
                    <a:pt x="231" y="384"/>
                  </a:lnTo>
                  <a:lnTo>
                    <a:pt x="149" y="301"/>
                  </a:lnTo>
                  <a:lnTo>
                    <a:pt x="107" y="188"/>
                  </a:lnTo>
                  <a:lnTo>
                    <a:pt x="35" y="88"/>
                  </a:lnTo>
                  <a:lnTo>
                    <a:pt x="20" y="53"/>
                  </a:lnTo>
                  <a:lnTo>
                    <a:pt x="2" y="2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17" name="Freeform 76"/>
            <p:cNvSpPr>
              <a:spLocks/>
            </p:cNvSpPr>
            <p:nvPr/>
          </p:nvSpPr>
          <p:spPr bwMode="auto">
            <a:xfrm>
              <a:off x="1007" y="2712"/>
              <a:ext cx="31" cy="55"/>
            </a:xfrm>
            <a:custGeom>
              <a:avLst/>
              <a:gdLst>
                <a:gd name="T0" fmla="*/ 0 w 276"/>
                <a:gd name="T1" fmla="*/ 0 h 492"/>
                <a:gd name="T2" fmla="*/ 0 w 276"/>
                <a:gd name="T3" fmla="*/ 0 h 492"/>
                <a:gd name="T4" fmla="*/ 0 w 276"/>
                <a:gd name="T5" fmla="*/ 0 h 492"/>
                <a:gd name="T6" fmla="*/ 0 w 276"/>
                <a:gd name="T7" fmla="*/ 0 h 492"/>
                <a:gd name="T8" fmla="*/ 0 w 276"/>
                <a:gd name="T9" fmla="*/ 0 h 492"/>
                <a:gd name="T10" fmla="*/ 0 w 276"/>
                <a:gd name="T11" fmla="*/ 0 h 492"/>
                <a:gd name="T12" fmla="*/ 0 w 276"/>
                <a:gd name="T13" fmla="*/ 0 h 492"/>
                <a:gd name="T14" fmla="*/ 0 w 276"/>
                <a:gd name="T15" fmla="*/ 0 h 492"/>
                <a:gd name="T16" fmla="*/ 0 w 276"/>
                <a:gd name="T17" fmla="*/ 0 h 492"/>
                <a:gd name="T18" fmla="*/ 0 w 276"/>
                <a:gd name="T19" fmla="*/ 0 h 492"/>
                <a:gd name="T20" fmla="*/ 0 w 276"/>
                <a:gd name="T21" fmla="*/ 0 h 492"/>
                <a:gd name="T22" fmla="*/ 0 w 276"/>
                <a:gd name="T23" fmla="*/ 0 h 492"/>
                <a:gd name="T24" fmla="*/ 0 w 276"/>
                <a:gd name="T25" fmla="*/ 0 h 492"/>
                <a:gd name="T26" fmla="*/ 0 w 276"/>
                <a:gd name="T27" fmla="*/ 0 h 492"/>
                <a:gd name="T28" fmla="*/ 0 w 276"/>
                <a:gd name="T29" fmla="*/ 0 h 492"/>
                <a:gd name="T30" fmla="*/ 0 w 276"/>
                <a:gd name="T31" fmla="*/ 0 h 492"/>
                <a:gd name="T32" fmla="*/ 0 w 276"/>
                <a:gd name="T33" fmla="*/ 0 h 492"/>
                <a:gd name="T34" fmla="*/ 0 w 276"/>
                <a:gd name="T35" fmla="*/ 0 h 492"/>
                <a:gd name="T36" fmla="*/ 0 w 276"/>
                <a:gd name="T37" fmla="*/ 0 h 492"/>
                <a:gd name="T38" fmla="*/ 0 w 276"/>
                <a:gd name="T39" fmla="*/ 0 h 492"/>
                <a:gd name="T40" fmla="*/ 0 w 276"/>
                <a:gd name="T41" fmla="*/ 0 h 4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6"/>
                <a:gd name="T64" fmla="*/ 0 h 492"/>
                <a:gd name="T65" fmla="*/ 276 w 276"/>
                <a:gd name="T66" fmla="*/ 492 h 49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6" h="492">
                  <a:moveTo>
                    <a:pt x="265" y="0"/>
                  </a:moveTo>
                  <a:lnTo>
                    <a:pt x="276" y="34"/>
                  </a:lnTo>
                  <a:lnTo>
                    <a:pt x="276" y="71"/>
                  </a:lnTo>
                  <a:lnTo>
                    <a:pt x="265" y="102"/>
                  </a:lnTo>
                  <a:lnTo>
                    <a:pt x="223" y="172"/>
                  </a:lnTo>
                  <a:lnTo>
                    <a:pt x="169" y="227"/>
                  </a:lnTo>
                  <a:lnTo>
                    <a:pt x="119" y="287"/>
                  </a:lnTo>
                  <a:lnTo>
                    <a:pt x="72" y="359"/>
                  </a:lnTo>
                  <a:lnTo>
                    <a:pt x="40" y="431"/>
                  </a:lnTo>
                  <a:lnTo>
                    <a:pt x="0" y="492"/>
                  </a:lnTo>
                  <a:lnTo>
                    <a:pt x="59" y="338"/>
                  </a:lnTo>
                  <a:lnTo>
                    <a:pt x="167" y="202"/>
                  </a:lnTo>
                  <a:lnTo>
                    <a:pt x="256" y="63"/>
                  </a:lnTo>
                  <a:lnTo>
                    <a:pt x="258" y="32"/>
                  </a:lnTo>
                  <a:lnTo>
                    <a:pt x="255" y="7"/>
                  </a:lnTo>
                  <a:lnTo>
                    <a:pt x="2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18" name="Freeform 77"/>
            <p:cNvSpPr>
              <a:spLocks/>
            </p:cNvSpPr>
            <p:nvPr/>
          </p:nvSpPr>
          <p:spPr bwMode="auto">
            <a:xfrm>
              <a:off x="1591" y="2715"/>
              <a:ext cx="5" cy="23"/>
            </a:xfrm>
            <a:custGeom>
              <a:avLst/>
              <a:gdLst>
                <a:gd name="T0" fmla="*/ 0 w 44"/>
                <a:gd name="T1" fmla="*/ 0 h 206"/>
                <a:gd name="T2" fmla="*/ 0 w 44"/>
                <a:gd name="T3" fmla="*/ 0 h 206"/>
                <a:gd name="T4" fmla="*/ 0 w 44"/>
                <a:gd name="T5" fmla="*/ 0 h 206"/>
                <a:gd name="T6" fmla="*/ 0 w 44"/>
                <a:gd name="T7" fmla="*/ 0 h 206"/>
                <a:gd name="T8" fmla="*/ 0 w 44"/>
                <a:gd name="T9" fmla="*/ 0 h 206"/>
                <a:gd name="T10" fmla="*/ 0 w 44"/>
                <a:gd name="T11" fmla="*/ 0 h 206"/>
                <a:gd name="T12" fmla="*/ 0 w 44"/>
                <a:gd name="T13" fmla="*/ 0 h 206"/>
                <a:gd name="T14" fmla="*/ 0 w 44"/>
                <a:gd name="T15" fmla="*/ 0 h 206"/>
                <a:gd name="T16" fmla="*/ 0 w 44"/>
                <a:gd name="T17" fmla="*/ 0 h 206"/>
                <a:gd name="T18" fmla="*/ 0 w 44"/>
                <a:gd name="T19" fmla="*/ 0 h 206"/>
                <a:gd name="T20" fmla="*/ 0 w 44"/>
                <a:gd name="T21" fmla="*/ 0 h 206"/>
                <a:gd name="T22" fmla="*/ 0 w 44"/>
                <a:gd name="T23" fmla="*/ 0 h 206"/>
                <a:gd name="T24" fmla="*/ 0 w 44"/>
                <a:gd name="T25" fmla="*/ 0 h 2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206"/>
                <a:gd name="T41" fmla="*/ 44 w 44"/>
                <a:gd name="T42" fmla="*/ 206 h 2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206">
                  <a:moveTo>
                    <a:pt x="14" y="0"/>
                  </a:moveTo>
                  <a:lnTo>
                    <a:pt x="23" y="67"/>
                  </a:lnTo>
                  <a:lnTo>
                    <a:pt x="40" y="136"/>
                  </a:lnTo>
                  <a:lnTo>
                    <a:pt x="44" y="206"/>
                  </a:lnTo>
                  <a:lnTo>
                    <a:pt x="21" y="148"/>
                  </a:lnTo>
                  <a:lnTo>
                    <a:pt x="8" y="79"/>
                  </a:lnTo>
                  <a:lnTo>
                    <a:pt x="0" y="5"/>
                  </a:lnTo>
                  <a:lnTo>
                    <a:pt x="4" y="1"/>
                  </a:lnTo>
                  <a:lnTo>
                    <a:pt x="9" y="0"/>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19" name="Freeform 78"/>
            <p:cNvSpPr>
              <a:spLocks/>
            </p:cNvSpPr>
            <p:nvPr/>
          </p:nvSpPr>
          <p:spPr bwMode="auto">
            <a:xfrm>
              <a:off x="1199" y="2715"/>
              <a:ext cx="6" cy="15"/>
            </a:xfrm>
            <a:custGeom>
              <a:avLst/>
              <a:gdLst>
                <a:gd name="T0" fmla="*/ 0 w 56"/>
                <a:gd name="T1" fmla="*/ 0 h 136"/>
                <a:gd name="T2" fmla="*/ 0 w 56"/>
                <a:gd name="T3" fmla="*/ 0 h 136"/>
                <a:gd name="T4" fmla="*/ 0 w 56"/>
                <a:gd name="T5" fmla="*/ 0 h 136"/>
                <a:gd name="T6" fmla="*/ 0 w 56"/>
                <a:gd name="T7" fmla="*/ 0 h 136"/>
                <a:gd name="T8" fmla="*/ 0 w 56"/>
                <a:gd name="T9" fmla="*/ 0 h 136"/>
                <a:gd name="T10" fmla="*/ 0 w 56"/>
                <a:gd name="T11" fmla="*/ 0 h 136"/>
                <a:gd name="T12" fmla="*/ 0 w 56"/>
                <a:gd name="T13" fmla="*/ 0 h 136"/>
                <a:gd name="T14" fmla="*/ 0 w 56"/>
                <a:gd name="T15" fmla="*/ 0 h 136"/>
                <a:gd name="T16" fmla="*/ 0 w 56"/>
                <a:gd name="T17" fmla="*/ 0 h 136"/>
                <a:gd name="T18" fmla="*/ 0 w 56"/>
                <a:gd name="T19" fmla="*/ 0 h 136"/>
                <a:gd name="T20" fmla="*/ 0 w 56"/>
                <a:gd name="T21" fmla="*/ 0 h 136"/>
                <a:gd name="T22" fmla="*/ 0 w 56"/>
                <a:gd name="T23" fmla="*/ 0 h 136"/>
                <a:gd name="T24" fmla="*/ 0 w 56"/>
                <a:gd name="T25" fmla="*/ 0 h 1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136"/>
                <a:gd name="T41" fmla="*/ 56 w 56"/>
                <a:gd name="T42" fmla="*/ 136 h 1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136">
                  <a:moveTo>
                    <a:pt x="21" y="4"/>
                  </a:moveTo>
                  <a:lnTo>
                    <a:pt x="44" y="40"/>
                  </a:lnTo>
                  <a:lnTo>
                    <a:pt x="51" y="85"/>
                  </a:lnTo>
                  <a:lnTo>
                    <a:pt x="56" y="136"/>
                  </a:lnTo>
                  <a:lnTo>
                    <a:pt x="33" y="107"/>
                  </a:lnTo>
                  <a:lnTo>
                    <a:pt x="25" y="67"/>
                  </a:lnTo>
                  <a:lnTo>
                    <a:pt x="5" y="34"/>
                  </a:lnTo>
                  <a:lnTo>
                    <a:pt x="0" y="17"/>
                  </a:lnTo>
                  <a:lnTo>
                    <a:pt x="6" y="0"/>
                  </a:lnTo>
                  <a:lnTo>
                    <a:pt x="2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20" name="Freeform 79"/>
            <p:cNvSpPr>
              <a:spLocks/>
            </p:cNvSpPr>
            <p:nvPr/>
          </p:nvSpPr>
          <p:spPr bwMode="auto">
            <a:xfrm>
              <a:off x="1239" y="2722"/>
              <a:ext cx="9" cy="19"/>
            </a:xfrm>
            <a:custGeom>
              <a:avLst/>
              <a:gdLst>
                <a:gd name="T0" fmla="*/ 0 w 77"/>
                <a:gd name="T1" fmla="*/ 0 h 173"/>
                <a:gd name="T2" fmla="*/ 0 w 77"/>
                <a:gd name="T3" fmla="*/ 0 h 173"/>
                <a:gd name="T4" fmla="*/ 0 w 77"/>
                <a:gd name="T5" fmla="*/ 0 h 173"/>
                <a:gd name="T6" fmla="*/ 0 w 77"/>
                <a:gd name="T7" fmla="*/ 0 h 173"/>
                <a:gd name="T8" fmla="*/ 0 w 77"/>
                <a:gd name="T9" fmla="*/ 0 h 173"/>
                <a:gd name="T10" fmla="*/ 0 w 77"/>
                <a:gd name="T11" fmla="*/ 0 h 173"/>
                <a:gd name="T12" fmla="*/ 0 w 77"/>
                <a:gd name="T13" fmla="*/ 0 h 173"/>
                <a:gd name="T14" fmla="*/ 0 w 77"/>
                <a:gd name="T15" fmla="*/ 0 h 173"/>
                <a:gd name="T16" fmla="*/ 0 w 77"/>
                <a:gd name="T17" fmla="*/ 0 h 173"/>
                <a:gd name="T18" fmla="*/ 0 w 77"/>
                <a:gd name="T19" fmla="*/ 0 h 173"/>
                <a:gd name="T20" fmla="*/ 0 w 77"/>
                <a:gd name="T21" fmla="*/ 0 h 173"/>
                <a:gd name="T22" fmla="*/ 0 w 77"/>
                <a:gd name="T23" fmla="*/ 0 h 173"/>
                <a:gd name="T24" fmla="*/ 0 w 77"/>
                <a:gd name="T25" fmla="*/ 0 h 1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7"/>
                <a:gd name="T40" fmla="*/ 0 h 173"/>
                <a:gd name="T41" fmla="*/ 77 w 77"/>
                <a:gd name="T42" fmla="*/ 173 h 1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7" h="173">
                  <a:moveTo>
                    <a:pt x="2" y="0"/>
                  </a:moveTo>
                  <a:lnTo>
                    <a:pt x="36" y="46"/>
                  </a:lnTo>
                  <a:lnTo>
                    <a:pt x="59" y="109"/>
                  </a:lnTo>
                  <a:lnTo>
                    <a:pt x="77" y="173"/>
                  </a:lnTo>
                  <a:lnTo>
                    <a:pt x="43" y="125"/>
                  </a:lnTo>
                  <a:lnTo>
                    <a:pt x="25" y="66"/>
                  </a:lnTo>
                  <a:lnTo>
                    <a:pt x="0" y="14"/>
                  </a:lnTo>
                  <a:lnTo>
                    <a:pt x="0" y="6"/>
                  </a:lnTo>
                  <a:lnTo>
                    <a:pt x="1"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21" name="Freeform 80"/>
            <p:cNvSpPr>
              <a:spLocks/>
            </p:cNvSpPr>
            <p:nvPr/>
          </p:nvSpPr>
          <p:spPr bwMode="auto">
            <a:xfrm>
              <a:off x="1146" y="2724"/>
              <a:ext cx="4" cy="23"/>
            </a:xfrm>
            <a:custGeom>
              <a:avLst/>
              <a:gdLst>
                <a:gd name="T0" fmla="*/ 0 w 36"/>
                <a:gd name="T1" fmla="*/ 0 h 210"/>
                <a:gd name="T2" fmla="*/ 0 w 36"/>
                <a:gd name="T3" fmla="*/ 0 h 210"/>
                <a:gd name="T4" fmla="*/ 0 w 36"/>
                <a:gd name="T5" fmla="*/ 0 h 210"/>
                <a:gd name="T6" fmla="*/ 0 w 36"/>
                <a:gd name="T7" fmla="*/ 0 h 210"/>
                <a:gd name="T8" fmla="*/ 0 w 36"/>
                <a:gd name="T9" fmla="*/ 0 h 210"/>
                <a:gd name="T10" fmla="*/ 0 w 36"/>
                <a:gd name="T11" fmla="*/ 0 h 210"/>
                <a:gd name="T12" fmla="*/ 0 w 36"/>
                <a:gd name="T13" fmla="*/ 0 h 210"/>
                <a:gd name="T14" fmla="*/ 0 w 36"/>
                <a:gd name="T15" fmla="*/ 0 h 210"/>
                <a:gd name="T16" fmla="*/ 0 w 36"/>
                <a:gd name="T17" fmla="*/ 0 h 210"/>
                <a:gd name="T18" fmla="*/ 0 w 36"/>
                <a:gd name="T19" fmla="*/ 0 h 210"/>
                <a:gd name="T20" fmla="*/ 0 w 36"/>
                <a:gd name="T21" fmla="*/ 0 h 210"/>
                <a:gd name="T22" fmla="*/ 0 w 36"/>
                <a:gd name="T23" fmla="*/ 0 h 210"/>
                <a:gd name="T24" fmla="*/ 0 w 36"/>
                <a:gd name="T25" fmla="*/ 0 h 2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210"/>
                <a:gd name="T41" fmla="*/ 36 w 36"/>
                <a:gd name="T42" fmla="*/ 210 h 2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210">
                  <a:moveTo>
                    <a:pt x="14" y="0"/>
                  </a:moveTo>
                  <a:lnTo>
                    <a:pt x="28" y="66"/>
                  </a:lnTo>
                  <a:lnTo>
                    <a:pt x="36" y="136"/>
                  </a:lnTo>
                  <a:lnTo>
                    <a:pt x="30" y="197"/>
                  </a:lnTo>
                  <a:lnTo>
                    <a:pt x="21" y="204"/>
                  </a:lnTo>
                  <a:lnTo>
                    <a:pt x="14" y="209"/>
                  </a:lnTo>
                  <a:lnTo>
                    <a:pt x="12" y="210"/>
                  </a:lnTo>
                  <a:lnTo>
                    <a:pt x="9" y="136"/>
                  </a:lnTo>
                  <a:lnTo>
                    <a:pt x="0" y="59"/>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22" name="Freeform 81"/>
            <p:cNvSpPr>
              <a:spLocks/>
            </p:cNvSpPr>
            <p:nvPr/>
          </p:nvSpPr>
          <p:spPr bwMode="auto">
            <a:xfrm>
              <a:off x="897" y="2741"/>
              <a:ext cx="22" cy="55"/>
            </a:xfrm>
            <a:custGeom>
              <a:avLst/>
              <a:gdLst>
                <a:gd name="T0" fmla="*/ 0 w 195"/>
                <a:gd name="T1" fmla="*/ 0 h 490"/>
                <a:gd name="T2" fmla="*/ 0 w 195"/>
                <a:gd name="T3" fmla="*/ 0 h 490"/>
                <a:gd name="T4" fmla="*/ 0 w 195"/>
                <a:gd name="T5" fmla="*/ 0 h 490"/>
                <a:gd name="T6" fmla="*/ 0 w 195"/>
                <a:gd name="T7" fmla="*/ 0 h 490"/>
                <a:gd name="T8" fmla="*/ 0 w 195"/>
                <a:gd name="T9" fmla="*/ 0 h 490"/>
                <a:gd name="T10" fmla="*/ 0 w 195"/>
                <a:gd name="T11" fmla="*/ 0 h 490"/>
                <a:gd name="T12" fmla="*/ 0 w 195"/>
                <a:gd name="T13" fmla="*/ 0 h 490"/>
                <a:gd name="T14" fmla="*/ 0 w 195"/>
                <a:gd name="T15" fmla="*/ 0 h 490"/>
                <a:gd name="T16" fmla="*/ 0 w 195"/>
                <a:gd name="T17" fmla="*/ 0 h 490"/>
                <a:gd name="T18" fmla="*/ 0 w 195"/>
                <a:gd name="T19" fmla="*/ 0 h 490"/>
                <a:gd name="T20" fmla="*/ 0 w 195"/>
                <a:gd name="T21" fmla="*/ 0 h 490"/>
                <a:gd name="T22" fmla="*/ 0 w 195"/>
                <a:gd name="T23" fmla="*/ 0 h 490"/>
                <a:gd name="T24" fmla="*/ 0 w 195"/>
                <a:gd name="T25" fmla="*/ 0 h 490"/>
                <a:gd name="T26" fmla="*/ 0 w 195"/>
                <a:gd name="T27" fmla="*/ 0 h 490"/>
                <a:gd name="T28" fmla="*/ 0 w 195"/>
                <a:gd name="T29" fmla="*/ 0 h 490"/>
                <a:gd name="T30" fmla="*/ 0 w 195"/>
                <a:gd name="T31" fmla="*/ 0 h 490"/>
                <a:gd name="T32" fmla="*/ 0 w 195"/>
                <a:gd name="T33" fmla="*/ 0 h 4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5"/>
                <a:gd name="T52" fmla="*/ 0 h 490"/>
                <a:gd name="T53" fmla="*/ 195 w 195"/>
                <a:gd name="T54" fmla="*/ 490 h 4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5" h="490">
                  <a:moveTo>
                    <a:pt x="167" y="0"/>
                  </a:moveTo>
                  <a:lnTo>
                    <a:pt x="187" y="45"/>
                  </a:lnTo>
                  <a:lnTo>
                    <a:pt x="195" y="96"/>
                  </a:lnTo>
                  <a:lnTo>
                    <a:pt x="183" y="149"/>
                  </a:lnTo>
                  <a:lnTo>
                    <a:pt x="116" y="259"/>
                  </a:lnTo>
                  <a:lnTo>
                    <a:pt x="47" y="364"/>
                  </a:lnTo>
                  <a:lnTo>
                    <a:pt x="0" y="490"/>
                  </a:lnTo>
                  <a:lnTo>
                    <a:pt x="25" y="370"/>
                  </a:lnTo>
                  <a:lnTo>
                    <a:pt x="85" y="275"/>
                  </a:lnTo>
                  <a:lnTo>
                    <a:pt x="149" y="179"/>
                  </a:lnTo>
                  <a:lnTo>
                    <a:pt x="173" y="122"/>
                  </a:lnTo>
                  <a:lnTo>
                    <a:pt x="172" y="61"/>
                  </a:lnTo>
                  <a:lnTo>
                    <a:pt x="16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23" name="Freeform 82"/>
            <p:cNvSpPr>
              <a:spLocks/>
            </p:cNvSpPr>
            <p:nvPr/>
          </p:nvSpPr>
          <p:spPr bwMode="auto">
            <a:xfrm>
              <a:off x="1373" y="2740"/>
              <a:ext cx="32" cy="41"/>
            </a:xfrm>
            <a:custGeom>
              <a:avLst/>
              <a:gdLst>
                <a:gd name="T0" fmla="*/ 0 w 289"/>
                <a:gd name="T1" fmla="*/ 0 h 364"/>
                <a:gd name="T2" fmla="*/ 0 w 289"/>
                <a:gd name="T3" fmla="*/ 0 h 364"/>
                <a:gd name="T4" fmla="*/ 0 w 289"/>
                <a:gd name="T5" fmla="*/ 0 h 364"/>
                <a:gd name="T6" fmla="*/ 0 w 289"/>
                <a:gd name="T7" fmla="*/ 0 h 364"/>
                <a:gd name="T8" fmla="*/ 0 w 289"/>
                <a:gd name="T9" fmla="*/ 0 h 364"/>
                <a:gd name="T10" fmla="*/ 0 w 289"/>
                <a:gd name="T11" fmla="*/ 0 h 364"/>
                <a:gd name="T12" fmla="*/ 0 w 289"/>
                <a:gd name="T13" fmla="*/ 0 h 364"/>
                <a:gd name="T14" fmla="*/ 0 w 289"/>
                <a:gd name="T15" fmla="*/ 0 h 364"/>
                <a:gd name="T16" fmla="*/ 0 w 289"/>
                <a:gd name="T17" fmla="*/ 0 h 364"/>
                <a:gd name="T18" fmla="*/ 0 w 289"/>
                <a:gd name="T19" fmla="*/ 0 h 364"/>
                <a:gd name="T20" fmla="*/ 0 w 289"/>
                <a:gd name="T21" fmla="*/ 0 h 364"/>
                <a:gd name="T22" fmla="*/ 0 w 289"/>
                <a:gd name="T23" fmla="*/ 0 h 364"/>
                <a:gd name="T24" fmla="*/ 0 w 289"/>
                <a:gd name="T25" fmla="*/ 0 h 364"/>
                <a:gd name="T26" fmla="*/ 0 w 289"/>
                <a:gd name="T27" fmla="*/ 0 h 364"/>
                <a:gd name="T28" fmla="*/ 0 w 289"/>
                <a:gd name="T29" fmla="*/ 0 h 364"/>
                <a:gd name="T30" fmla="*/ 0 w 289"/>
                <a:gd name="T31" fmla="*/ 0 h 364"/>
                <a:gd name="T32" fmla="*/ 0 w 289"/>
                <a:gd name="T33" fmla="*/ 0 h 364"/>
                <a:gd name="T34" fmla="*/ 0 w 289"/>
                <a:gd name="T35" fmla="*/ 0 h 364"/>
                <a:gd name="T36" fmla="*/ 0 w 289"/>
                <a:gd name="T37" fmla="*/ 0 h 364"/>
                <a:gd name="T38" fmla="*/ 0 w 289"/>
                <a:gd name="T39" fmla="*/ 0 h 364"/>
                <a:gd name="T40" fmla="*/ 0 w 289"/>
                <a:gd name="T41" fmla="*/ 0 h 364"/>
                <a:gd name="T42" fmla="*/ 0 w 289"/>
                <a:gd name="T43" fmla="*/ 0 h 364"/>
                <a:gd name="T44" fmla="*/ 0 w 289"/>
                <a:gd name="T45" fmla="*/ 0 h 364"/>
                <a:gd name="T46" fmla="*/ 0 w 289"/>
                <a:gd name="T47" fmla="*/ 0 h 364"/>
                <a:gd name="T48" fmla="*/ 0 w 289"/>
                <a:gd name="T49" fmla="*/ 0 h 3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9"/>
                <a:gd name="T76" fmla="*/ 0 h 364"/>
                <a:gd name="T77" fmla="*/ 289 w 289"/>
                <a:gd name="T78" fmla="*/ 364 h 3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9" h="364">
                  <a:moveTo>
                    <a:pt x="7" y="0"/>
                  </a:moveTo>
                  <a:lnTo>
                    <a:pt x="97" y="74"/>
                  </a:lnTo>
                  <a:lnTo>
                    <a:pt x="187" y="146"/>
                  </a:lnTo>
                  <a:lnTo>
                    <a:pt x="247" y="252"/>
                  </a:lnTo>
                  <a:lnTo>
                    <a:pt x="268" y="285"/>
                  </a:lnTo>
                  <a:lnTo>
                    <a:pt x="276" y="323"/>
                  </a:lnTo>
                  <a:lnTo>
                    <a:pt x="289" y="364"/>
                  </a:lnTo>
                  <a:lnTo>
                    <a:pt x="258" y="330"/>
                  </a:lnTo>
                  <a:lnTo>
                    <a:pt x="247" y="282"/>
                  </a:lnTo>
                  <a:lnTo>
                    <a:pt x="218" y="238"/>
                  </a:lnTo>
                  <a:lnTo>
                    <a:pt x="189" y="178"/>
                  </a:lnTo>
                  <a:lnTo>
                    <a:pt x="142" y="134"/>
                  </a:lnTo>
                  <a:lnTo>
                    <a:pt x="97" y="88"/>
                  </a:lnTo>
                  <a:lnTo>
                    <a:pt x="58" y="69"/>
                  </a:lnTo>
                  <a:lnTo>
                    <a:pt x="24" y="53"/>
                  </a:lnTo>
                  <a:lnTo>
                    <a:pt x="0" y="19"/>
                  </a:lnTo>
                  <a:lnTo>
                    <a:pt x="1" y="10"/>
                  </a:lnTo>
                  <a:lnTo>
                    <a:pt x="5" y="3"/>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24" name="Freeform 83"/>
            <p:cNvSpPr>
              <a:spLocks/>
            </p:cNvSpPr>
            <p:nvPr/>
          </p:nvSpPr>
          <p:spPr bwMode="auto">
            <a:xfrm>
              <a:off x="977" y="2746"/>
              <a:ext cx="424" cy="165"/>
            </a:xfrm>
            <a:custGeom>
              <a:avLst/>
              <a:gdLst>
                <a:gd name="T0" fmla="*/ 0 w 3817"/>
                <a:gd name="T1" fmla="*/ 0 h 1488"/>
                <a:gd name="T2" fmla="*/ 0 w 3817"/>
                <a:gd name="T3" fmla="*/ 0 h 1488"/>
                <a:gd name="T4" fmla="*/ 0 w 3817"/>
                <a:gd name="T5" fmla="*/ 0 h 1488"/>
                <a:gd name="T6" fmla="*/ 0 w 3817"/>
                <a:gd name="T7" fmla="*/ 0 h 1488"/>
                <a:gd name="T8" fmla="*/ 0 w 3817"/>
                <a:gd name="T9" fmla="*/ 0 h 1488"/>
                <a:gd name="T10" fmla="*/ 0 w 3817"/>
                <a:gd name="T11" fmla="*/ 0 h 1488"/>
                <a:gd name="T12" fmla="*/ 0 w 3817"/>
                <a:gd name="T13" fmla="*/ 0 h 1488"/>
                <a:gd name="T14" fmla="*/ 0 w 3817"/>
                <a:gd name="T15" fmla="*/ 0 h 1488"/>
                <a:gd name="T16" fmla="*/ 0 w 3817"/>
                <a:gd name="T17" fmla="*/ 0 h 1488"/>
                <a:gd name="T18" fmla="*/ 0 w 3817"/>
                <a:gd name="T19" fmla="*/ 0 h 1488"/>
                <a:gd name="T20" fmla="*/ 0 w 3817"/>
                <a:gd name="T21" fmla="*/ 0 h 1488"/>
                <a:gd name="T22" fmla="*/ 0 w 3817"/>
                <a:gd name="T23" fmla="*/ 0 h 1488"/>
                <a:gd name="T24" fmla="*/ 0 w 3817"/>
                <a:gd name="T25" fmla="*/ 0 h 1488"/>
                <a:gd name="T26" fmla="*/ 0 w 3817"/>
                <a:gd name="T27" fmla="*/ 0 h 1488"/>
                <a:gd name="T28" fmla="*/ 0 w 3817"/>
                <a:gd name="T29" fmla="*/ 0 h 1488"/>
                <a:gd name="T30" fmla="*/ 0 w 3817"/>
                <a:gd name="T31" fmla="*/ 0 h 1488"/>
                <a:gd name="T32" fmla="*/ 0 w 3817"/>
                <a:gd name="T33" fmla="*/ 0 h 1488"/>
                <a:gd name="T34" fmla="*/ 0 w 3817"/>
                <a:gd name="T35" fmla="*/ 0 h 1488"/>
                <a:gd name="T36" fmla="*/ 0 w 3817"/>
                <a:gd name="T37" fmla="*/ 0 h 1488"/>
                <a:gd name="T38" fmla="*/ 0 w 3817"/>
                <a:gd name="T39" fmla="*/ 0 h 1488"/>
                <a:gd name="T40" fmla="*/ 0 w 3817"/>
                <a:gd name="T41" fmla="*/ 0 h 1488"/>
                <a:gd name="T42" fmla="*/ 0 w 3817"/>
                <a:gd name="T43" fmla="*/ 0 h 1488"/>
                <a:gd name="T44" fmla="*/ 0 w 3817"/>
                <a:gd name="T45" fmla="*/ 0 h 1488"/>
                <a:gd name="T46" fmla="*/ 0 w 3817"/>
                <a:gd name="T47" fmla="*/ 0 h 1488"/>
                <a:gd name="T48" fmla="*/ 0 w 3817"/>
                <a:gd name="T49" fmla="*/ 0 h 1488"/>
                <a:gd name="T50" fmla="*/ 0 w 3817"/>
                <a:gd name="T51" fmla="*/ 0 h 1488"/>
                <a:gd name="T52" fmla="*/ 0 w 3817"/>
                <a:gd name="T53" fmla="*/ 0 h 1488"/>
                <a:gd name="T54" fmla="*/ 0 w 3817"/>
                <a:gd name="T55" fmla="*/ 0 h 1488"/>
                <a:gd name="T56" fmla="*/ 0 w 3817"/>
                <a:gd name="T57" fmla="*/ 0 h 1488"/>
                <a:gd name="T58" fmla="*/ 0 w 3817"/>
                <a:gd name="T59" fmla="*/ 0 h 1488"/>
                <a:gd name="T60" fmla="*/ 0 w 3817"/>
                <a:gd name="T61" fmla="*/ 0 h 1488"/>
                <a:gd name="T62" fmla="*/ 0 w 3817"/>
                <a:gd name="T63" fmla="*/ 0 h 1488"/>
                <a:gd name="T64" fmla="*/ 0 w 3817"/>
                <a:gd name="T65" fmla="*/ 0 h 1488"/>
                <a:gd name="T66" fmla="*/ 0 w 3817"/>
                <a:gd name="T67" fmla="*/ 0 h 1488"/>
                <a:gd name="T68" fmla="*/ 0 w 3817"/>
                <a:gd name="T69" fmla="*/ 0 h 1488"/>
                <a:gd name="T70" fmla="*/ 0 w 3817"/>
                <a:gd name="T71" fmla="*/ 0 h 1488"/>
                <a:gd name="T72" fmla="*/ 0 w 3817"/>
                <a:gd name="T73" fmla="*/ 0 h 1488"/>
                <a:gd name="T74" fmla="*/ 0 w 3817"/>
                <a:gd name="T75" fmla="*/ 0 h 1488"/>
                <a:gd name="T76" fmla="*/ 0 w 3817"/>
                <a:gd name="T77" fmla="*/ 0 h 1488"/>
                <a:gd name="T78" fmla="*/ 0 w 3817"/>
                <a:gd name="T79" fmla="*/ 0 h 1488"/>
                <a:gd name="T80" fmla="*/ 0 w 3817"/>
                <a:gd name="T81" fmla="*/ 0 h 1488"/>
                <a:gd name="T82" fmla="*/ 0 w 3817"/>
                <a:gd name="T83" fmla="*/ 0 h 1488"/>
                <a:gd name="T84" fmla="*/ 0 w 3817"/>
                <a:gd name="T85" fmla="*/ 0 h 1488"/>
                <a:gd name="T86" fmla="*/ 0 w 3817"/>
                <a:gd name="T87" fmla="*/ 0 h 1488"/>
                <a:gd name="T88" fmla="*/ 0 w 3817"/>
                <a:gd name="T89" fmla="*/ 0 h 1488"/>
                <a:gd name="T90" fmla="*/ 0 w 3817"/>
                <a:gd name="T91" fmla="*/ 0 h 1488"/>
                <a:gd name="T92" fmla="*/ 0 w 3817"/>
                <a:gd name="T93" fmla="*/ 0 h 1488"/>
                <a:gd name="T94" fmla="*/ 0 w 3817"/>
                <a:gd name="T95" fmla="*/ 0 h 1488"/>
                <a:gd name="T96" fmla="*/ 0 w 3817"/>
                <a:gd name="T97" fmla="*/ 0 h 14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17"/>
                <a:gd name="T148" fmla="*/ 0 h 1488"/>
                <a:gd name="T149" fmla="*/ 3817 w 3817"/>
                <a:gd name="T150" fmla="*/ 1488 h 148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17" h="1488">
                  <a:moveTo>
                    <a:pt x="2236" y="0"/>
                  </a:moveTo>
                  <a:lnTo>
                    <a:pt x="2306" y="28"/>
                  </a:lnTo>
                  <a:lnTo>
                    <a:pt x="2383" y="41"/>
                  </a:lnTo>
                  <a:lnTo>
                    <a:pt x="2452" y="71"/>
                  </a:lnTo>
                  <a:lnTo>
                    <a:pt x="2524" y="93"/>
                  </a:lnTo>
                  <a:lnTo>
                    <a:pt x="2609" y="100"/>
                  </a:lnTo>
                  <a:lnTo>
                    <a:pt x="2687" y="107"/>
                  </a:lnTo>
                  <a:lnTo>
                    <a:pt x="2748" y="86"/>
                  </a:lnTo>
                  <a:lnTo>
                    <a:pt x="2806" y="66"/>
                  </a:lnTo>
                  <a:lnTo>
                    <a:pt x="2854" y="76"/>
                  </a:lnTo>
                  <a:lnTo>
                    <a:pt x="2949" y="169"/>
                  </a:lnTo>
                  <a:lnTo>
                    <a:pt x="3017" y="265"/>
                  </a:lnTo>
                  <a:lnTo>
                    <a:pt x="3101" y="338"/>
                  </a:lnTo>
                  <a:lnTo>
                    <a:pt x="3136" y="389"/>
                  </a:lnTo>
                  <a:lnTo>
                    <a:pt x="3176" y="436"/>
                  </a:lnTo>
                  <a:lnTo>
                    <a:pt x="3209" y="485"/>
                  </a:lnTo>
                  <a:lnTo>
                    <a:pt x="3297" y="538"/>
                  </a:lnTo>
                  <a:lnTo>
                    <a:pt x="3373" y="598"/>
                  </a:lnTo>
                  <a:lnTo>
                    <a:pt x="3429" y="675"/>
                  </a:lnTo>
                  <a:lnTo>
                    <a:pt x="3520" y="878"/>
                  </a:lnTo>
                  <a:lnTo>
                    <a:pt x="3652" y="1051"/>
                  </a:lnTo>
                  <a:lnTo>
                    <a:pt x="3749" y="1257"/>
                  </a:lnTo>
                  <a:lnTo>
                    <a:pt x="3786" y="1324"/>
                  </a:lnTo>
                  <a:lnTo>
                    <a:pt x="3817" y="1393"/>
                  </a:lnTo>
                  <a:lnTo>
                    <a:pt x="3811" y="1470"/>
                  </a:lnTo>
                  <a:lnTo>
                    <a:pt x="3804" y="1478"/>
                  </a:lnTo>
                  <a:lnTo>
                    <a:pt x="3800" y="1485"/>
                  </a:lnTo>
                  <a:lnTo>
                    <a:pt x="3797" y="1488"/>
                  </a:lnTo>
                  <a:lnTo>
                    <a:pt x="3781" y="1404"/>
                  </a:lnTo>
                  <a:lnTo>
                    <a:pt x="3746" y="1329"/>
                  </a:lnTo>
                  <a:lnTo>
                    <a:pt x="3708" y="1257"/>
                  </a:lnTo>
                  <a:lnTo>
                    <a:pt x="3652" y="1121"/>
                  </a:lnTo>
                  <a:lnTo>
                    <a:pt x="3586" y="998"/>
                  </a:lnTo>
                  <a:lnTo>
                    <a:pt x="3495" y="913"/>
                  </a:lnTo>
                  <a:lnTo>
                    <a:pt x="3438" y="841"/>
                  </a:lnTo>
                  <a:lnTo>
                    <a:pt x="3408" y="755"/>
                  </a:lnTo>
                  <a:lnTo>
                    <a:pt x="3386" y="669"/>
                  </a:lnTo>
                  <a:lnTo>
                    <a:pt x="3355" y="631"/>
                  </a:lnTo>
                  <a:lnTo>
                    <a:pt x="3316" y="609"/>
                  </a:lnTo>
                  <a:lnTo>
                    <a:pt x="3291" y="573"/>
                  </a:lnTo>
                  <a:lnTo>
                    <a:pt x="3155" y="503"/>
                  </a:lnTo>
                  <a:lnTo>
                    <a:pt x="3058" y="403"/>
                  </a:lnTo>
                  <a:lnTo>
                    <a:pt x="2953" y="302"/>
                  </a:lnTo>
                  <a:lnTo>
                    <a:pt x="2930" y="330"/>
                  </a:lnTo>
                  <a:lnTo>
                    <a:pt x="2933" y="359"/>
                  </a:lnTo>
                  <a:lnTo>
                    <a:pt x="2916" y="382"/>
                  </a:lnTo>
                  <a:lnTo>
                    <a:pt x="2841" y="416"/>
                  </a:lnTo>
                  <a:lnTo>
                    <a:pt x="2780" y="464"/>
                  </a:lnTo>
                  <a:lnTo>
                    <a:pt x="2714" y="488"/>
                  </a:lnTo>
                  <a:lnTo>
                    <a:pt x="2659" y="482"/>
                  </a:lnTo>
                  <a:lnTo>
                    <a:pt x="2611" y="468"/>
                  </a:lnTo>
                  <a:lnTo>
                    <a:pt x="2557" y="467"/>
                  </a:lnTo>
                  <a:lnTo>
                    <a:pt x="2526" y="481"/>
                  </a:lnTo>
                  <a:lnTo>
                    <a:pt x="2511" y="509"/>
                  </a:lnTo>
                  <a:lnTo>
                    <a:pt x="2475" y="519"/>
                  </a:lnTo>
                  <a:lnTo>
                    <a:pt x="2305" y="485"/>
                  </a:lnTo>
                  <a:lnTo>
                    <a:pt x="2134" y="451"/>
                  </a:lnTo>
                  <a:lnTo>
                    <a:pt x="1955" y="464"/>
                  </a:lnTo>
                  <a:lnTo>
                    <a:pt x="1702" y="466"/>
                  </a:lnTo>
                  <a:lnTo>
                    <a:pt x="1456" y="459"/>
                  </a:lnTo>
                  <a:lnTo>
                    <a:pt x="1225" y="492"/>
                  </a:lnTo>
                  <a:lnTo>
                    <a:pt x="1137" y="513"/>
                  </a:lnTo>
                  <a:lnTo>
                    <a:pt x="1068" y="561"/>
                  </a:lnTo>
                  <a:lnTo>
                    <a:pt x="987" y="574"/>
                  </a:lnTo>
                  <a:lnTo>
                    <a:pt x="936" y="555"/>
                  </a:lnTo>
                  <a:lnTo>
                    <a:pt x="901" y="526"/>
                  </a:lnTo>
                  <a:lnTo>
                    <a:pt x="850" y="521"/>
                  </a:lnTo>
                  <a:lnTo>
                    <a:pt x="828" y="503"/>
                  </a:lnTo>
                  <a:lnTo>
                    <a:pt x="819" y="485"/>
                  </a:lnTo>
                  <a:lnTo>
                    <a:pt x="815" y="464"/>
                  </a:lnTo>
                  <a:lnTo>
                    <a:pt x="780" y="473"/>
                  </a:lnTo>
                  <a:lnTo>
                    <a:pt x="758" y="503"/>
                  </a:lnTo>
                  <a:lnTo>
                    <a:pt x="728" y="521"/>
                  </a:lnTo>
                  <a:lnTo>
                    <a:pt x="708" y="475"/>
                  </a:lnTo>
                  <a:lnTo>
                    <a:pt x="711" y="422"/>
                  </a:lnTo>
                  <a:lnTo>
                    <a:pt x="728" y="380"/>
                  </a:lnTo>
                  <a:lnTo>
                    <a:pt x="744" y="350"/>
                  </a:lnTo>
                  <a:lnTo>
                    <a:pt x="761" y="337"/>
                  </a:lnTo>
                  <a:lnTo>
                    <a:pt x="788" y="315"/>
                  </a:lnTo>
                  <a:lnTo>
                    <a:pt x="749" y="304"/>
                  </a:lnTo>
                  <a:lnTo>
                    <a:pt x="707" y="313"/>
                  </a:lnTo>
                  <a:lnTo>
                    <a:pt x="671" y="336"/>
                  </a:lnTo>
                  <a:lnTo>
                    <a:pt x="584" y="469"/>
                  </a:lnTo>
                  <a:lnTo>
                    <a:pt x="528" y="618"/>
                  </a:lnTo>
                  <a:lnTo>
                    <a:pt x="449" y="748"/>
                  </a:lnTo>
                  <a:lnTo>
                    <a:pt x="401" y="815"/>
                  </a:lnTo>
                  <a:lnTo>
                    <a:pt x="332" y="861"/>
                  </a:lnTo>
                  <a:lnTo>
                    <a:pt x="269" y="904"/>
                  </a:lnTo>
                  <a:lnTo>
                    <a:pt x="178" y="1009"/>
                  </a:lnTo>
                  <a:lnTo>
                    <a:pt x="128" y="1145"/>
                  </a:lnTo>
                  <a:lnTo>
                    <a:pt x="62" y="1266"/>
                  </a:lnTo>
                  <a:lnTo>
                    <a:pt x="40" y="1336"/>
                  </a:lnTo>
                  <a:lnTo>
                    <a:pt x="20" y="1403"/>
                  </a:lnTo>
                  <a:lnTo>
                    <a:pt x="35" y="1464"/>
                  </a:lnTo>
                  <a:lnTo>
                    <a:pt x="18" y="1469"/>
                  </a:lnTo>
                  <a:lnTo>
                    <a:pt x="7" y="1458"/>
                  </a:lnTo>
                  <a:lnTo>
                    <a:pt x="0" y="1441"/>
                  </a:lnTo>
                  <a:lnTo>
                    <a:pt x="32" y="1275"/>
                  </a:lnTo>
                  <a:lnTo>
                    <a:pt x="102" y="1115"/>
                  </a:lnTo>
                  <a:lnTo>
                    <a:pt x="157" y="956"/>
                  </a:lnTo>
                  <a:lnTo>
                    <a:pt x="257" y="868"/>
                  </a:lnTo>
                  <a:lnTo>
                    <a:pt x="369" y="795"/>
                  </a:lnTo>
                  <a:lnTo>
                    <a:pt x="456" y="694"/>
                  </a:lnTo>
                  <a:lnTo>
                    <a:pt x="475" y="647"/>
                  </a:lnTo>
                  <a:lnTo>
                    <a:pt x="492" y="606"/>
                  </a:lnTo>
                  <a:lnTo>
                    <a:pt x="500" y="569"/>
                  </a:lnTo>
                  <a:lnTo>
                    <a:pt x="526" y="494"/>
                  </a:lnTo>
                  <a:lnTo>
                    <a:pt x="537" y="416"/>
                  </a:lnTo>
                  <a:lnTo>
                    <a:pt x="567" y="346"/>
                  </a:lnTo>
                  <a:lnTo>
                    <a:pt x="619" y="288"/>
                  </a:lnTo>
                  <a:lnTo>
                    <a:pt x="666" y="246"/>
                  </a:lnTo>
                  <a:lnTo>
                    <a:pt x="735" y="238"/>
                  </a:lnTo>
                  <a:lnTo>
                    <a:pt x="805" y="233"/>
                  </a:lnTo>
                  <a:lnTo>
                    <a:pt x="855" y="191"/>
                  </a:lnTo>
                  <a:lnTo>
                    <a:pt x="911" y="172"/>
                  </a:lnTo>
                  <a:lnTo>
                    <a:pt x="965" y="174"/>
                  </a:lnTo>
                  <a:lnTo>
                    <a:pt x="1013" y="152"/>
                  </a:lnTo>
                  <a:lnTo>
                    <a:pt x="1062" y="137"/>
                  </a:lnTo>
                  <a:lnTo>
                    <a:pt x="1092" y="115"/>
                  </a:lnTo>
                  <a:lnTo>
                    <a:pt x="1121" y="96"/>
                  </a:lnTo>
                  <a:lnTo>
                    <a:pt x="1154" y="105"/>
                  </a:lnTo>
                  <a:lnTo>
                    <a:pt x="1220" y="104"/>
                  </a:lnTo>
                  <a:lnTo>
                    <a:pt x="1285" y="106"/>
                  </a:lnTo>
                  <a:lnTo>
                    <a:pt x="1333" y="84"/>
                  </a:lnTo>
                  <a:lnTo>
                    <a:pt x="1335" y="54"/>
                  </a:lnTo>
                  <a:lnTo>
                    <a:pt x="1337" y="27"/>
                  </a:lnTo>
                  <a:lnTo>
                    <a:pt x="1358" y="9"/>
                  </a:lnTo>
                  <a:lnTo>
                    <a:pt x="1392" y="19"/>
                  </a:lnTo>
                  <a:lnTo>
                    <a:pt x="1402" y="54"/>
                  </a:lnTo>
                  <a:lnTo>
                    <a:pt x="1431" y="73"/>
                  </a:lnTo>
                  <a:lnTo>
                    <a:pt x="1532" y="106"/>
                  </a:lnTo>
                  <a:lnTo>
                    <a:pt x="1636" y="115"/>
                  </a:lnTo>
                  <a:lnTo>
                    <a:pt x="1734" y="97"/>
                  </a:lnTo>
                  <a:lnTo>
                    <a:pt x="1748" y="83"/>
                  </a:lnTo>
                  <a:lnTo>
                    <a:pt x="1762" y="71"/>
                  </a:lnTo>
                  <a:lnTo>
                    <a:pt x="1788" y="71"/>
                  </a:lnTo>
                  <a:lnTo>
                    <a:pt x="1810" y="89"/>
                  </a:lnTo>
                  <a:lnTo>
                    <a:pt x="1838" y="97"/>
                  </a:lnTo>
                  <a:lnTo>
                    <a:pt x="1874" y="93"/>
                  </a:lnTo>
                  <a:lnTo>
                    <a:pt x="1907" y="67"/>
                  </a:lnTo>
                  <a:lnTo>
                    <a:pt x="1935" y="49"/>
                  </a:lnTo>
                  <a:lnTo>
                    <a:pt x="1961" y="20"/>
                  </a:lnTo>
                  <a:lnTo>
                    <a:pt x="2025" y="41"/>
                  </a:lnTo>
                  <a:lnTo>
                    <a:pt x="2088" y="72"/>
                  </a:lnTo>
                  <a:lnTo>
                    <a:pt x="2154" y="71"/>
                  </a:lnTo>
                  <a:lnTo>
                    <a:pt x="2177" y="42"/>
                  </a:lnTo>
                  <a:lnTo>
                    <a:pt x="2198" y="13"/>
                  </a:lnTo>
                  <a:lnTo>
                    <a:pt x="22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25" name="Freeform 84"/>
            <p:cNvSpPr>
              <a:spLocks/>
            </p:cNvSpPr>
            <p:nvPr/>
          </p:nvSpPr>
          <p:spPr bwMode="auto">
            <a:xfrm>
              <a:off x="965" y="2750"/>
              <a:ext cx="33" cy="65"/>
            </a:xfrm>
            <a:custGeom>
              <a:avLst/>
              <a:gdLst>
                <a:gd name="T0" fmla="*/ 0 w 304"/>
                <a:gd name="T1" fmla="*/ 0 h 586"/>
                <a:gd name="T2" fmla="*/ 0 w 304"/>
                <a:gd name="T3" fmla="*/ 0 h 586"/>
                <a:gd name="T4" fmla="*/ 0 w 304"/>
                <a:gd name="T5" fmla="*/ 0 h 586"/>
                <a:gd name="T6" fmla="*/ 0 w 304"/>
                <a:gd name="T7" fmla="*/ 0 h 586"/>
                <a:gd name="T8" fmla="*/ 0 w 304"/>
                <a:gd name="T9" fmla="*/ 0 h 586"/>
                <a:gd name="T10" fmla="*/ 0 w 304"/>
                <a:gd name="T11" fmla="*/ 0 h 586"/>
                <a:gd name="T12" fmla="*/ 0 w 304"/>
                <a:gd name="T13" fmla="*/ 0 h 586"/>
                <a:gd name="T14" fmla="*/ 0 w 304"/>
                <a:gd name="T15" fmla="*/ 0 h 586"/>
                <a:gd name="T16" fmla="*/ 0 w 304"/>
                <a:gd name="T17" fmla="*/ 0 h 586"/>
                <a:gd name="T18" fmla="*/ 0 w 304"/>
                <a:gd name="T19" fmla="*/ 0 h 586"/>
                <a:gd name="T20" fmla="*/ 0 w 304"/>
                <a:gd name="T21" fmla="*/ 0 h 586"/>
                <a:gd name="T22" fmla="*/ 0 w 304"/>
                <a:gd name="T23" fmla="*/ 0 h 586"/>
                <a:gd name="T24" fmla="*/ 0 w 304"/>
                <a:gd name="T25" fmla="*/ 0 h 586"/>
                <a:gd name="T26" fmla="*/ 0 w 304"/>
                <a:gd name="T27" fmla="*/ 0 h 586"/>
                <a:gd name="T28" fmla="*/ 0 w 304"/>
                <a:gd name="T29" fmla="*/ 0 h 586"/>
                <a:gd name="T30" fmla="*/ 0 w 304"/>
                <a:gd name="T31" fmla="*/ 0 h 586"/>
                <a:gd name="T32" fmla="*/ 0 w 304"/>
                <a:gd name="T33" fmla="*/ 0 h 586"/>
                <a:gd name="T34" fmla="*/ 0 w 304"/>
                <a:gd name="T35" fmla="*/ 0 h 586"/>
                <a:gd name="T36" fmla="*/ 0 w 304"/>
                <a:gd name="T37" fmla="*/ 0 h 586"/>
                <a:gd name="T38" fmla="*/ 0 w 304"/>
                <a:gd name="T39" fmla="*/ 0 h 586"/>
                <a:gd name="T40" fmla="*/ 0 w 304"/>
                <a:gd name="T41" fmla="*/ 0 h 5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4"/>
                <a:gd name="T64" fmla="*/ 0 h 586"/>
                <a:gd name="T65" fmla="*/ 304 w 304"/>
                <a:gd name="T66" fmla="*/ 586 h 5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4" h="586">
                  <a:moveTo>
                    <a:pt x="304" y="0"/>
                  </a:moveTo>
                  <a:lnTo>
                    <a:pt x="302" y="61"/>
                  </a:lnTo>
                  <a:lnTo>
                    <a:pt x="278" y="116"/>
                  </a:lnTo>
                  <a:lnTo>
                    <a:pt x="252" y="172"/>
                  </a:lnTo>
                  <a:lnTo>
                    <a:pt x="147" y="294"/>
                  </a:lnTo>
                  <a:lnTo>
                    <a:pt x="60" y="430"/>
                  </a:lnTo>
                  <a:lnTo>
                    <a:pt x="0" y="586"/>
                  </a:lnTo>
                  <a:lnTo>
                    <a:pt x="27" y="497"/>
                  </a:lnTo>
                  <a:lnTo>
                    <a:pt x="57" y="407"/>
                  </a:lnTo>
                  <a:lnTo>
                    <a:pt x="84" y="313"/>
                  </a:lnTo>
                  <a:lnTo>
                    <a:pt x="156" y="271"/>
                  </a:lnTo>
                  <a:lnTo>
                    <a:pt x="209" y="213"/>
                  </a:lnTo>
                  <a:lnTo>
                    <a:pt x="242" y="141"/>
                  </a:lnTo>
                  <a:lnTo>
                    <a:pt x="266" y="93"/>
                  </a:lnTo>
                  <a:lnTo>
                    <a:pt x="287" y="43"/>
                  </a:lnTo>
                  <a:lnTo>
                    <a:pt x="30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26" name="Freeform 85"/>
            <p:cNvSpPr>
              <a:spLocks/>
            </p:cNvSpPr>
            <p:nvPr/>
          </p:nvSpPr>
          <p:spPr bwMode="auto">
            <a:xfrm>
              <a:off x="1325" y="2753"/>
              <a:ext cx="16" cy="21"/>
            </a:xfrm>
            <a:custGeom>
              <a:avLst/>
              <a:gdLst>
                <a:gd name="T0" fmla="*/ 0 w 143"/>
                <a:gd name="T1" fmla="*/ 0 h 181"/>
                <a:gd name="T2" fmla="*/ 0 w 143"/>
                <a:gd name="T3" fmla="*/ 0 h 181"/>
                <a:gd name="T4" fmla="*/ 0 w 143"/>
                <a:gd name="T5" fmla="*/ 0 h 181"/>
                <a:gd name="T6" fmla="*/ 0 w 143"/>
                <a:gd name="T7" fmla="*/ 0 h 181"/>
                <a:gd name="T8" fmla="*/ 0 w 143"/>
                <a:gd name="T9" fmla="*/ 0 h 181"/>
                <a:gd name="T10" fmla="*/ 0 w 143"/>
                <a:gd name="T11" fmla="*/ 0 h 181"/>
                <a:gd name="T12" fmla="*/ 0 w 143"/>
                <a:gd name="T13" fmla="*/ 0 h 181"/>
                <a:gd name="T14" fmla="*/ 0 w 143"/>
                <a:gd name="T15" fmla="*/ 0 h 181"/>
                <a:gd name="T16" fmla="*/ 0 w 143"/>
                <a:gd name="T17" fmla="*/ 0 h 181"/>
                <a:gd name="T18" fmla="*/ 0 w 143"/>
                <a:gd name="T19" fmla="*/ 0 h 181"/>
                <a:gd name="T20" fmla="*/ 0 w 143"/>
                <a:gd name="T21" fmla="*/ 0 h 181"/>
                <a:gd name="T22" fmla="*/ 0 w 143"/>
                <a:gd name="T23" fmla="*/ 0 h 181"/>
                <a:gd name="T24" fmla="*/ 0 w 143"/>
                <a:gd name="T25" fmla="*/ 0 h 1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3"/>
                <a:gd name="T40" fmla="*/ 0 h 181"/>
                <a:gd name="T41" fmla="*/ 143 w 143"/>
                <a:gd name="T42" fmla="*/ 181 h 1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3" h="181">
                  <a:moveTo>
                    <a:pt x="11" y="2"/>
                  </a:moveTo>
                  <a:lnTo>
                    <a:pt x="52" y="59"/>
                  </a:lnTo>
                  <a:lnTo>
                    <a:pt x="89" y="126"/>
                  </a:lnTo>
                  <a:lnTo>
                    <a:pt x="143" y="181"/>
                  </a:lnTo>
                  <a:lnTo>
                    <a:pt x="83" y="148"/>
                  </a:lnTo>
                  <a:lnTo>
                    <a:pt x="44" y="81"/>
                  </a:lnTo>
                  <a:lnTo>
                    <a:pt x="2" y="15"/>
                  </a:lnTo>
                  <a:lnTo>
                    <a:pt x="0" y="6"/>
                  </a:lnTo>
                  <a:lnTo>
                    <a:pt x="3" y="0"/>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27" name="Freeform 86"/>
            <p:cNvSpPr>
              <a:spLocks/>
            </p:cNvSpPr>
            <p:nvPr/>
          </p:nvSpPr>
          <p:spPr bwMode="auto">
            <a:xfrm>
              <a:off x="1096" y="2758"/>
              <a:ext cx="150" cy="13"/>
            </a:xfrm>
            <a:custGeom>
              <a:avLst/>
              <a:gdLst>
                <a:gd name="T0" fmla="*/ 0 w 1348"/>
                <a:gd name="T1" fmla="*/ 0 h 124"/>
                <a:gd name="T2" fmla="*/ 0 w 1348"/>
                <a:gd name="T3" fmla="*/ 0 h 124"/>
                <a:gd name="T4" fmla="*/ 0 w 1348"/>
                <a:gd name="T5" fmla="*/ 0 h 124"/>
                <a:gd name="T6" fmla="*/ 0 w 1348"/>
                <a:gd name="T7" fmla="*/ 0 h 124"/>
                <a:gd name="T8" fmla="*/ 0 w 1348"/>
                <a:gd name="T9" fmla="*/ 0 h 124"/>
                <a:gd name="T10" fmla="*/ 0 w 1348"/>
                <a:gd name="T11" fmla="*/ 0 h 124"/>
                <a:gd name="T12" fmla="*/ 0 w 1348"/>
                <a:gd name="T13" fmla="*/ 0 h 124"/>
                <a:gd name="T14" fmla="*/ 0 w 1348"/>
                <a:gd name="T15" fmla="*/ 0 h 124"/>
                <a:gd name="T16" fmla="*/ 0 w 1348"/>
                <a:gd name="T17" fmla="*/ 0 h 124"/>
                <a:gd name="T18" fmla="*/ 0 w 1348"/>
                <a:gd name="T19" fmla="*/ 0 h 124"/>
                <a:gd name="T20" fmla="*/ 0 w 1348"/>
                <a:gd name="T21" fmla="*/ 0 h 124"/>
                <a:gd name="T22" fmla="*/ 0 w 1348"/>
                <a:gd name="T23" fmla="*/ 0 h 124"/>
                <a:gd name="T24" fmla="*/ 0 w 1348"/>
                <a:gd name="T25" fmla="*/ 0 h 124"/>
                <a:gd name="T26" fmla="*/ 0 w 1348"/>
                <a:gd name="T27" fmla="*/ 0 h 124"/>
                <a:gd name="T28" fmla="*/ 0 w 1348"/>
                <a:gd name="T29" fmla="*/ 0 h 124"/>
                <a:gd name="T30" fmla="*/ 0 w 1348"/>
                <a:gd name="T31" fmla="*/ 0 h 124"/>
                <a:gd name="T32" fmla="*/ 0 w 1348"/>
                <a:gd name="T33" fmla="*/ 0 h 124"/>
                <a:gd name="T34" fmla="*/ 0 w 1348"/>
                <a:gd name="T35" fmla="*/ 0 h 124"/>
                <a:gd name="T36" fmla="*/ 0 w 1348"/>
                <a:gd name="T37" fmla="*/ 0 h 124"/>
                <a:gd name="T38" fmla="*/ 0 w 1348"/>
                <a:gd name="T39" fmla="*/ 0 h 124"/>
                <a:gd name="T40" fmla="*/ 0 w 1348"/>
                <a:gd name="T41" fmla="*/ 0 h 124"/>
                <a:gd name="T42" fmla="*/ 0 w 1348"/>
                <a:gd name="T43" fmla="*/ 0 h 124"/>
                <a:gd name="T44" fmla="*/ 0 w 1348"/>
                <a:gd name="T45" fmla="*/ 0 h 124"/>
                <a:gd name="T46" fmla="*/ 0 w 1348"/>
                <a:gd name="T47" fmla="*/ 0 h 124"/>
                <a:gd name="T48" fmla="*/ 0 w 1348"/>
                <a:gd name="T49" fmla="*/ 0 h 124"/>
                <a:gd name="T50" fmla="*/ 0 w 1348"/>
                <a:gd name="T51" fmla="*/ 0 h 124"/>
                <a:gd name="T52" fmla="*/ 0 w 1348"/>
                <a:gd name="T53" fmla="*/ 0 h 124"/>
                <a:gd name="T54" fmla="*/ 0 w 1348"/>
                <a:gd name="T55" fmla="*/ 0 h 124"/>
                <a:gd name="T56" fmla="*/ 0 w 1348"/>
                <a:gd name="T57" fmla="*/ 0 h 124"/>
                <a:gd name="T58" fmla="*/ 0 w 1348"/>
                <a:gd name="T59" fmla="*/ 0 h 124"/>
                <a:gd name="T60" fmla="*/ 0 w 1348"/>
                <a:gd name="T61" fmla="*/ 0 h 124"/>
                <a:gd name="T62" fmla="*/ 0 w 1348"/>
                <a:gd name="T63" fmla="*/ 0 h 124"/>
                <a:gd name="T64" fmla="*/ 0 w 1348"/>
                <a:gd name="T65" fmla="*/ 0 h 124"/>
                <a:gd name="T66" fmla="*/ 0 w 1348"/>
                <a:gd name="T67" fmla="*/ 0 h 124"/>
                <a:gd name="T68" fmla="*/ 0 w 1348"/>
                <a:gd name="T69" fmla="*/ 0 h 124"/>
                <a:gd name="T70" fmla="*/ 0 w 1348"/>
                <a:gd name="T71" fmla="*/ 0 h 124"/>
                <a:gd name="T72" fmla="*/ 0 w 1348"/>
                <a:gd name="T73" fmla="*/ 0 h 124"/>
                <a:gd name="T74" fmla="*/ 0 w 1348"/>
                <a:gd name="T75" fmla="*/ 0 h 124"/>
                <a:gd name="T76" fmla="*/ 0 w 1348"/>
                <a:gd name="T77" fmla="*/ 0 h 124"/>
                <a:gd name="T78" fmla="*/ 0 w 1348"/>
                <a:gd name="T79" fmla="*/ 0 h 124"/>
                <a:gd name="T80" fmla="*/ 0 w 1348"/>
                <a:gd name="T81" fmla="*/ 0 h 124"/>
                <a:gd name="T82" fmla="*/ 0 w 1348"/>
                <a:gd name="T83" fmla="*/ 0 h 124"/>
                <a:gd name="T84" fmla="*/ 0 w 1348"/>
                <a:gd name="T85" fmla="*/ 0 h 124"/>
                <a:gd name="T86" fmla="*/ 0 w 1348"/>
                <a:gd name="T87" fmla="*/ 0 h 124"/>
                <a:gd name="T88" fmla="*/ 0 w 1348"/>
                <a:gd name="T89" fmla="*/ 0 h 124"/>
                <a:gd name="T90" fmla="*/ 0 w 1348"/>
                <a:gd name="T91" fmla="*/ 0 h 1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48"/>
                <a:gd name="T139" fmla="*/ 0 h 124"/>
                <a:gd name="T140" fmla="*/ 1348 w 1348"/>
                <a:gd name="T141" fmla="*/ 124 h 1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48" h="124">
                  <a:moveTo>
                    <a:pt x="1202" y="0"/>
                  </a:moveTo>
                  <a:lnTo>
                    <a:pt x="1243" y="18"/>
                  </a:lnTo>
                  <a:lnTo>
                    <a:pt x="1293" y="33"/>
                  </a:lnTo>
                  <a:lnTo>
                    <a:pt x="1348" y="44"/>
                  </a:lnTo>
                  <a:lnTo>
                    <a:pt x="1010" y="95"/>
                  </a:lnTo>
                  <a:lnTo>
                    <a:pt x="677" y="114"/>
                  </a:lnTo>
                  <a:lnTo>
                    <a:pt x="342" y="118"/>
                  </a:lnTo>
                  <a:lnTo>
                    <a:pt x="0" y="124"/>
                  </a:lnTo>
                  <a:lnTo>
                    <a:pt x="12" y="108"/>
                  </a:lnTo>
                  <a:lnTo>
                    <a:pt x="31" y="97"/>
                  </a:lnTo>
                  <a:lnTo>
                    <a:pt x="53" y="99"/>
                  </a:lnTo>
                  <a:lnTo>
                    <a:pt x="108" y="99"/>
                  </a:lnTo>
                  <a:lnTo>
                    <a:pt x="160" y="71"/>
                  </a:lnTo>
                  <a:lnTo>
                    <a:pt x="220" y="69"/>
                  </a:lnTo>
                  <a:lnTo>
                    <a:pt x="278" y="74"/>
                  </a:lnTo>
                  <a:lnTo>
                    <a:pt x="326" y="47"/>
                  </a:lnTo>
                  <a:lnTo>
                    <a:pt x="380" y="46"/>
                  </a:lnTo>
                  <a:lnTo>
                    <a:pt x="468" y="91"/>
                  </a:lnTo>
                  <a:lnTo>
                    <a:pt x="570" y="91"/>
                  </a:lnTo>
                  <a:lnTo>
                    <a:pt x="673" y="104"/>
                  </a:lnTo>
                  <a:lnTo>
                    <a:pt x="705" y="95"/>
                  </a:lnTo>
                  <a:lnTo>
                    <a:pt x="722" y="78"/>
                  </a:lnTo>
                  <a:lnTo>
                    <a:pt x="738" y="69"/>
                  </a:lnTo>
                  <a:lnTo>
                    <a:pt x="779" y="86"/>
                  </a:lnTo>
                  <a:lnTo>
                    <a:pt x="827" y="75"/>
                  </a:lnTo>
                  <a:lnTo>
                    <a:pt x="871" y="62"/>
                  </a:lnTo>
                  <a:lnTo>
                    <a:pt x="897" y="35"/>
                  </a:lnTo>
                  <a:lnTo>
                    <a:pt x="927" y="22"/>
                  </a:lnTo>
                  <a:lnTo>
                    <a:pt x="962" y="30"/>
                  </a:lnTo>
                  <a:lnTo>
                    <a:pt x="1027" y="38"/>
                  </a:lnTo>
                  <a:lnTo>
                    <a:pt x="1086" y="42"/>
                  </a:lnTo>
                  <a:lnTo>
                    <a:pt x="1133" y="56"/>
                  </a:lnTo>
                  <a:lnTo>
                    <a:pt x="1158" y="32"/>
                  </a:lnTo>
                  <a:lnTo>
                    <a:pt x="1180" y="12"/>
                  </a:lnTo>
                  <a:lnTo>
                    <a:pt x="1202" y="0"/>
                  </a:lnTo>
                  <a:close/>
                </a:path>
              </a:pathLst>
            </a:custGeom>
            <a:solidFill>
              <a:srgbClr val="E1BD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28" name="Freeform 87"/>
            <p:cNvSpPr>
              <a:spLocks/>
            </p:cNvSpPr>
            <p:nvPr/>
          </p:nvSpPr>
          <p:spPr bwMode="auto">
            <a:xfrm>
              <a:off x="1065" y="2763"/>
              <a:ext cx="232" cy="45"/>
            </a:xfrm>
            <a:custGeom>
              <a:avLst/>
              <a:gdLst>
                <a:gd name="T0" fmla="*/ 0 w 2091"/>
                <a:gd name="T1" fmla="*/ 0 h 407"/>
                <a:gd name="T2" fmla="*/ 0 w 2091"/>
                <a:gd name="T3" fmla="*/ 0 h 407"/>
                <a:gd name="T4" fmla="*/ 0 w 2091"/>
                <a:gd name="T5" fmla="*/ 0 h 407"/>
                <a:gd name="T6" fmla="*/ 0 w 2091"/>
                <a:gd name="T7" fmla="*/ 0 h 407"/>
                <a:gd name="T8" fmla="*/ 0 w 2091"/>
                <a:gd name="T9" fmla="*/ 0 h 407"/>
                <a:gd name="T10" fmla="*/ 0 w 2091"/>
                <a:gd name="T11" fmla="*/ 0 h 407"/>
                <a:gd name="T12" fmla="*/ 0 w 2091"/>
                <a:gd name="T13" fmla="*/ 0 h 407"/>
                <a:gd name="T14" fmla="*/ 0 w 2091"/>
                <a:gd name="T15" fmla="*/ 0 h 407"/>
                <a:gd name="T16" fmla="*/ 0 w 2091"/>
                <a:gd name="T17" fmla="*/ 0 h 407"/>
                <a:gd name="T18" fmla="*/ 0 w 2091"/>
                <a:gd name="T19" fmla="*/ 0 h 407"/>
                <a:gd name="T20" fmla="*/ 0 w 2091"/>
                <a:gd name="T21" fmla="*/ 0 h 407"/>
                <a:gd name="T22" fmla="*/ 0 w 2091"/>
                <a:gd name="T23" fmla="*/ 0 h 407"/>
                <a:gd name="T24" fmla="*/ 0 w 2091"/>
                <a:gd name="T25" fmla="*/ 0 h 407"/>
                <a:gd name="T26" fmla="*/ 0 w 2091"/>
                <a:gd name="T27" fmla="*/ 0 h 407"/>
                <a:gd name="T28" fmla="*/ 0 w 2091"/>
                <a:gd name="T29" fmla="*/ 0 h 407"/>
                <a:gd name="T30" fmla="*/ 0 w 2091"/>
                <a:gd name="T31" fmla="*/ 0 h 407"/>
                <a:gd name="T32" fmla="*/ 0 w 2091"/>
                <a:gd name="T33" fmla="*/ 0 h 407"/>
                <a:gd name="T34" fmla="*/ 0 w 2091"/>
                <a:gd name="T35" fmla="*/ 0 h 407"/>
                <a:gd name="T36" fmla="*/ 0 w 2091"/>
                <a:gd name="T37" fmla="*/ 0 h 407"/>
                <a:gd name="T38" fmla="*/ 0 w 2091"/>
                <a:gd name="T39" fmla="*/ 0 h 407"/>
                <a:gd name="T40" fmla="*/ 0 w 2091"/>
                <a:gd name="T41" fmla="*/ 0 h 407"/>
                <a:gd name="T42" fmla="*/ 0 w 2091"/>
                <a:gd name="T43" fmla="*/ 0 h 407"/>
                <a:gd name="T44" fmla="*/ 0 w 2091"/>
                <a:gd name="T45" fmla="*/ 0 h 407"/>
                <a:gd name="T46" fmla="*/ 0 w 2091"/>
                <a:gd name="T47" fmla="*/ 0 h 407"/>
                <a:gd name="T48" fmla="*/ 0 w 2091"/>
                <a:gd name="T49" fmla="*/ 0 h 407"/>
                <a:gd name="T50" fmla="*/ 0 w 2091"/>
                <a:gd name="T51" fmla="*/ 0 h 407"/>
                <a:gd name="T52" fmla="*/ 0 w 2091"/>
                <a:gd name="T53" fmla="*/ 0 h 407"/>
                <a:gd name="T54" fmla="*/ 0 w 2091"/>
                <a:gd name="T55" fmla="*/ 0 h 407"/>
                <a:gd name="T56" fmla="*/ 0 w 2091"/>
                <a:gd name="T57" fmla="*/ 0 h 407"/>
                <a:gd name="T58" fmla="*/ 0 w 2091"/>
                <a:gd name="T59" fmla="*/ 0 h 407"/>
                <a:gd name="T60" fmla="*/ 0 w 2091"/>
                <a:gd name="T61" fmla="*/ 0 h 407"/>
                <a:gd name="T62" fmla="*/ 0 w 2091"/>
                <a:gd name="T63" fmla="*/ 0 h 407"/>
                <a:gd name="T64" fmla="*/ 0 w 2091"/>
                <a:gd name="T65" fmla="*/ 0 h 407"/>
                <a:gd name="T66" fmla="*/ 0 w 2091"/>
                <a:gd name="T67" fmla="*/ 0 h 407"/>
                <a:gd name="T68" fmla="*/ 0 w 2091"/>
                <a:gd name="T69" fmla="*/ 0 h 407"/>
                <a:gd name="T70" fmla="*/ 0 w 2091"/>
                <a:gd name="T71" fmla="*/ 0 h 407"/>
                <a:gd name="T72" fmla="*/ 0 w 2091"/>
                <a:gd name="T73" fmla="*/ 0 h 407"/>
                <a:gd name="T74" fmla="*/ 0 w 2091"/>
                <a:gd name="T75" fmla="*/ 0 h 407"/>
                <a:gd name="T76" fmla="*/ 0 w 2091"/>
                <a:gd name="T77" fmla="*/ 0 h 4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91"/>
                <a:gd name="T118" fmla="*/ 0 h 407"/>
                <a:gd name="T119" fmla="*/ 2091 w 2091"/>
                <a:gd name="T120" fmla="*/ 407 h 4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91" h="407">
                  <a:moveTo>
                    <a:pt x="2032" y="0"/>
                  </a:moveTo>
                  <a:lnTo>
                    <a:pt x="2060" y="7"/>
                  </a:lnTo>
                  <a:lnTo>
                    <a:pt x="2078" y="29"/>
                  </a:lnTo>
                  <a:lnTo>
                    <a:pt x="2091" y="64"/>
                  </a:lnTo>
                  <a:lnTo>
                    <a:pt x="2090" y="135"/>
                  </a:lnTo>
                  <a:lnTo>
                    <a:pt x="2068" y="200"/>
                  </a:lnTo>
                  <a:lnTo>
                    <a:pt x="2024" y="249"/>
                  </a:lnTo>
                  <a:lnTo>
                    <a:pt x="1920" y="273"/>
                  </a:lnTo>
                  <a:lnTo>
                    <a:pt x="1817" y="272"/>
                  </a:lnTo>
                  <a:lnTo>
                    <a:pt x="1716" y="279"/>
                  </a:lnTo>
                  <a:lnTo>
                    <a:pt x="1690" y="302"/>
                  </a:lnTo>
                  <a:lnTo>
                    <a:pt x="1682" y="329"/>
                  </a:lnTo>
                  <a:lnTo>
                    <a:pt x="1662" y="350"/>
                  </a:lnTo>
                  <a:lnTo>
                    <a:pt x="1594" y="326"/>
                  </a:lnTo>
                  <a:lnTo>
                    <a:pt x="1519" y="290"/>
                  </a:lnTo>
                  <a:lnTo>
                    <a:pt x="1460" y="265"/>
                  </a:lnTo>
                  <a:lnTo>
                    <a:pt x="1523" y="249"/>
                  </a:lnTo>
                  <a:lnTo>
                    <a:pt x="1584" y="248"/>
                  </a:lnTo>
                  <a:lnTo>
                    <a:pt x="1641" y="212"/>
                  </a:lnTo>
                  <a:lnTo>
                    <a:pt x="1694" y="204"/>
                  </a:lnTo>
                  <a:lnTo>
                    <a:pt x="1777" y="195"/>
                  </a:lnTo>
                  <a:lnTo>
                    <a:pt x="1820" y="185"/>
                  </a:lnTo>
                  <a:lnTo>
                    <a:pt x="1723" y="164"/>
                  </a:lnTo>
                  <a:lnTo>
                    <a:pt x="1616" y="173"/>
                  </a:lnTo>
                  <a:lnTo>
                    <a:pt x="1517" y="195"/>
                  </a:lnTo>
                  <a:lnTo>
                    <a:pt x="1219" y="250"/>
                  </a:lnTo>
                  <a:lnTo>
                    <a:pt x="909" y="265"/>
                  </a:lnTo>
                  <a:lnTo>
                    <a:pt x="598" y="258"/>
                  </a:lnTo>
                  <a:lnTo>
                    <a:pt x="295" y="256"/>
                  </a:lnTo>
                  <a:lnTo>
                    <a:pt x="273" y="262"/>
                  </a:lnTo>
                  <a:lnTo>
                    <a:pt x="259" y="269"/>
                  </a:lnTo>
                  <a:lnTo>
                    <a:pt x="254" y="279"/>
                  </a:lnTo>
                  <a:lnTo>
                    <a:pt x="283" y="297"/>
                  </a:lnTo>
                  <a:lnTo>
                    <a:pt x="330" y="303"/>
                  </a:lnTo>
                  <a:lnTo>
                    <a:pt x="376" y="308"/>
                  </a:lnTo>
                  <a:lnTo>
                    <a:pt x="334" y="350"/>
                  </a:lnTo>
                  <a:lnTo>
                    <a:pt x="266" y="389"/>
                  </a:lnTo>
                  <a:lnTo>
                    <a:pt x="201" y="407"/>
                  </a:lnTo>
                  <a:lnTo>
                    <a:pt x="160" y="385"/>
                  </a:lnTo>
                  <a:lnTo>
                    <a:pt x="124" y="365"/>
                  </a:lnTo>
                  <a:lnTo>
                    <a:pt x="80" y="362"/>
                  </a:lnTo>
                  <a:lnTo>
                    <a:pt x="90" y="338"/>
                  </a:lnTo>
                  <a:lnTo>
                    <a:pt x="95" y="313"/>
                  </a:lnTo>
                  <a:lnTo>
                    <a:pt x="80" y="289"/>
                  </a:lnTo>
                  <a:lnTo>
                    <a:pt x="53" y="280"/>
                  </a:lnTo>
                  <a:lnTo>
                    <a:pt x="26" y="278"/>
                  </a:lnTo>
                  <a:lnTo>
                    <a:pt x="0" y="279"/>
                  </a:lnTo>
                  <a:lnTo>
                    <a:pt x="7" y="254"/>
                  </a:lnTo>
                  <a:lnTo>
                    <a:pt x="22" y="225"/>
                  </a:lnTo>
                  <a:lnTo>
                    <a:pt x="34" y="195"/>
                  </a:lnTo>
                  <a:lnTo>
                    <a:pt x="247" y="164"/>
                  </a:lnTo>
                  <a:lnTo>
                    <a:pt x="466" y="156"/>
                  </a:lnTo>
                  <a:lnTo>
                    <a:pt x="684" y="143"/>
                  </a:lnTo>
                  <a:lnTo>
                    <a:pt x="1001" y="150"/>
                  </a:lnTo>
                  <a:lnTo>
                    <a:pt x="1309" y="116"/>
                  </a:lnTo>
                  <a:lnTo>
                    <a:pt x="1615" y="75"/>
                  </a:lnTo>
                  <a:lnTo>
                    <a:pt x="1924" y="55"/>
                  </a:lnTo>
                  <a:lnTo>
                    <a:pt x="1968" y="38"/>
                  </a:lnTo>
                  <a:lnTo>
                    <a:pt x="2001" y="18"/>
                  </a:lnTo>
                  <a:lnTo>
                    <a:pt x="2032" y="0"/>
                  </a:lnTo>
                  <a:close/>
                </a:path>
              </a:pathLst>
            </a:custGeom>
            <a:solidFill>
              <a:srgbClr val="FFE0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29" name="Freeform 88"/>
            <p:cNvSpPr>
              <a:spLocks/>
            </p:cNvSpPr>
            <p:nvPr/>
          </p:nvSpPr>
          <p:spPr bwMode="auto">
            <a:xfrm>
              <a:off x="879" y="2775"/>
              <a:ext cx="5" cy="48"/>
            </a:xfrm>
            <a:custGeom>
              <a:avLst/>
              <a:gdLst>
                <a:gd name="T0" fmla="*/ 0 w 45"/>
                <a:gd name="T1" fmla="*/ 0 h 431"/>
                <a:gd name="T2" fmla="*/ 0 w 45"/>
                <a:gd name="T3" fmla="*/ 0 h 431"/>
                <a:gd name="T4" fmla="*/ 0 w 45"/>
                <a:gd name="T5" fmla="*/ 0 h 431"/>
                <a:gd name="T6" fmla="*/ 0 w 45"/>
                <a:gd name="T7" fmla="*/ 0 h 431"/>
                <a:gd name="T8" fmla="*/ 0 w 45"/>
                <a:gd name="T9" fmla="*/ 0 h 431"/>
                <a:gd name="T10" fmla="*/ 0 w 45"/>
                <a:gd name="T11" fmla="*/ 0 h 431"/>
                <a:gd name="T12" fmla="*/ 0 w 45"/>
                <a:gd name="T13" fmla="*/ 0 h 431"/>
                <a:gd name="T14" fmla="*/ 0 w 45"/>
                <a:gd name="T15" fmla="*/ 0 h 431"/>
                <a:gd name="T16" fmla="*/ 0 w 45"/>
                <a:gd name="T17" fmla="*/ 0 h 4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431"/>
                <a:gd name="T29" fmla="*/ 45 w 45"/>
                <a:gd name="T30" fmla="*/ 431 h 4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431">
                  <a:moveTo>
                    <a:pt x="24" y="0"/>
                  </a:moveTo>
                  <a:lnTo>
                    <a:pt x="45" y="142"/>
                  </a:lnTo>
                  <a:lnTo>
                    <a:pt x="23" y="290"/>
                  </a:lnTo>
                  <a:lnTo>
                    <a:pt x="5" y="431"/>
                  </a:lnTo>
                  <a:lnTo>
                    <a:pt x="0" y="290"/>
                  </a:lnTo>
                  <a:lnTo>
                    <a:pt x="22" y="142"/>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30" name="Freeform 89"/>
            <p:cNvSpPr>
              <a:spLocks/>
            </p:cNvSpPr>
            <p:nvPr/>
          </p:nvSpPr>
          <p:spPr bwMode="auto">
            <a:xfrm>
              <a:off x="1011" y="2781"/>
              <a:ext cx="16" cy="26"/>
            </a:xfrm>
            <a:custGeom>
              <a:avLst/>
              <a:gdLst>
                <a:gd name="T0" fmla="*/ 0 w 142"/>
                <a:gd name="T1" fmla="*/ 0 h 232"/>
                <a:gd name="T2" fmla="*/ 0 w 142"/>
                <a:gd name="T3" fmla="*/ 0 h 232"/>
                <a:gd name="T4" fmla="*/ 0 w 142"/>
                <a:gd name="T5" fmla="*/ 0 h 232"/>
                <a:gd name="T6" fmla="*/ 0 w 142"/>
                <a:gd name="T7" fmla="*/ 0 h 232"/>
                <a:gd name="T8" fmla="*/ 0 w 142"/>
                <a:gd name="T9" fmla="*/ 0 h 232"/>
                <a:gd name="T10" fmla="*/ 0 w 142"/>
                <a:gd name="T11" fmla="*/ 0 h 232"/>
                <a:gd name="T12" fmla="*/ 0 w 142"/>
                <a:gd name="T13" fmla="*/ 0 h 232"/>
                <a:gd name="T14" fmla="*/ 0 w 142"/>
                <a:gd name="T15" fmla="*/ 0 h 232"/>
                <a:gd name="T16" fmla="*/ 0 w 142"/>
                <a:gd name="T17" fmla="*/ 0 h 232"/>
                <a:gd name="T18" fmla="*/ 0 w 142"/>
                <a:gd name="T19" fmla="*/ 0 h 232"/>
                <a:gd name="T20" fmla="*/ 0 w 142"/>
                <a:gd name="T21" fmla="*/ 0 h 232"/>
                <a:gd name="T22" fmla="*/ 0 w 142"/>
                <a:gd name="T23" fmla="*/ 0 h 232"/>
                <a:gd name="T24" fmla="*/ 0 w 142"/>
                <a:gd name="T25" fmla="*/ 0 h 2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2"/>
                <a:gd name="T40" fmla="*/ 0 h 232"/>
                <a:gd name="T41" fmla="*/ 142 w 142"/>
                <a:gd name="T42" fmla="*/ 232 h 2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2" h="232">
                  <a:moveTo>
                    <a:pt x="142" y="0"/>
                  </a:moveTo>
                  <a:lnTo>
                    <a:pt x="123" y="92"/>
                  </a:lnTo>
                  <a:lnTo>
                    <a:pt x="77" y="172"/>
                  </a:lnTo>
                  <a:lnTo>
                    <a:pt x="18" y="232"/>
                  </a:lnTo>
                  <a:lnTo>
                    <a:pt x="9" y="232"/>
                  </a:lnTo>
                  <a:lnTo>
                    <a:pt x="2" y="232"/>
                  </a:lnTo>
                  <a:lnTo>
                    <a:pt x="0" y="232"/>
                  </a:lnTo>
                  <a:lnTo>
                    <a:pt x="58" y="162"/>
                  </a:lnTo>
                  <a:lnTo>
                    <a:pt x="104" y="80"/>
                  </a:lnTo>
                  <a:lnTo>
                    <a:pt x="1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31" name="Freeform 90"/>
            <p:cNvSpPr>
              <a:spLocks/>
            </p:cNvSpPr>
            <p:nvPr/>
          </p:nvSpPr>
          <p:spPr bwMode="auto">
            <a:xfrm>
              <a:off x="1362" y="2790"/>
              <a:ext cx="19" cy="38"/>
            </a:xfrm>
            <a:custGeom>
              <a:avLst/>
              <a:gdLst>
                <a:gd name="T0" fmla="*/ 0 w 174"/>
                <a:gd name="T1" fmla="*/ 0 h 342"/>
                <a:gd name="T2" fmla="*/ 0 w 174"/>
                <a:gd name="T3" fmla="*/ 0 h 342"/>
                <a:gd name="T4" fmla="*/ 0 w 174"/>
                <a:gd name="T5" fmla="*/ 0 h 342"/>
                <a:gd name="T6" fmla="*/ 0 w 174"/>
                <a:gd name="T7" fmla="*/ 0 h 342"/>
                <a:gd name="T8" fmla="*/ 0 w 174"/>
                <a:gd name="T9" fmla="*/ 0 h 342"/>
                <a:gd name="T10" fmla="*/ 0 w 174"/>
                <a:gd name="T11" fmla="*/ 0 h 342"/>
                <a:gd name="T12" fmla="*/ 0 w 174"/>
                <a:gd name="T13" fmla="*/ 0 h 342"/>
                <a:gd name="T14" fmla="*/ 0 w 174"/>
                <a:gd name="T15" fmla="*/ 0 h 342"/>
                <a:gd name="T16" fmla="*/ 0 w 174"/>
                <a:gd name="T17" fmla="*/ 0 h 342"/>
                <a:gd name="T18" fmla="*/ 0 w 174"/>
                <a:gd name="T19" fmla="*/ 0 h 342"/>
                <a:gd name="T20" fmla="*/ 0 w 174"/>
                <a:gd name="T21" fmla="*/ 0 h 342"/>
                <a:gd name="T22" fmla="*/ 0 w 174"/>
                <a:gd name="T23" fmla="*/ 0 h 342"/>
                <a:gd name="T24" fmla="*/ 0 w 174"/>
                <a:gd name="T25" fmla="*/ 0 h 3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4"/>
                <a:gd name="T40" fmla="*/ 0 h 342"/>
                <a:gd name="T41" fmla="*/ 174 w 174"/>
                <a:gd name="T42" fmla="*/ 342 h 3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4" h="342">
                  <a:moveTo>
                    <a:pt x="0" y="0"/>
                  </a:moveTo>
                  <a:lnTo>
                    <a:pt x="50" y="75"/>
                  </a:lnTo>
                  <a:lnTo>
                    <a:pt x="91" y="165"/>
                  </a:lnTo>
                  <a:lnTo>
                    <a:pt x="131" y="250"/>
                  </a:lnTo>
                  <a:lnTo>
                    <a:pt x="138" y="291"/>
                  </a:lnTo>
                  <a:lnTo>
                    <a:pt x="152" y="325"/>
                  </a:lnTo>
                  <a:lnTo>
                    <a:pt x="174" y="342"/>
                  </a:lnTo>
                  <a:lnTo>
                    <a:pt x="104" y="238"/>
                  </a:lnTo>
                  <a:lnTo>
                    <a:pt x="47" y="11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32" name="Freeform 91"/>
            <p:cNvSpPr>
              <a:spLocks/>
            </p:cNvSpPr>
            <p:nvPr/>
          </p:nvSpPr>
          <p:spPr bwMode="auto">
            <a:xfrm>
              <a:off x="1392" y="2799"/>
              <a:ext cx="43" cy="58"/>
            </a:xfrm>
            <a:custGeom>
              <a:avLst/>
              <a:gdLst>
                <a:gd name="T0" fmla="*/ 0 w 386"/>
                <a:gd name="T1" fmla="*/ 0 h 522"/>
                <a:gd name="T2" fmla="*/ 0 w 386"/>
                <a:gd name="T3" fmla="*/ 0 h 522"/>
                <a:gd name="T4" fmla="*/ 0 w 386"/>
                <a:gd name="T5" fmla="*/ 0 h 522"/>
                <a:gd name="T6" fmla="*/ 0 w 386"/>
                <a:gd name="T7" fmla="*/ 0 h 522"/>
                <a:gd name="T8" fmla="*/ 0 w 386"/>
                <a:gd name="T9" fmla="*/ 0 h 522"/>
                <a:gd name="T10" fmla="*/ 0 w 386"/>
                <a:gd name="T11" fmla="*/ 0 h 522"/>
                <a:gd name="T12" fmla="*/ 0 w 386"/>
                <a:gd name="T13" fmla="*/ 0 h 522"/>
                <a:gd name="T14" fmla="*/ 0 w 386"/>
                <a:gd name="T15" fmla="*/ 0 h 522"/>
                <a:gd name="T16" fmla="*/ 0 w 386"/>
                <a:gd name="T17" fmla="*/ 0 h 522"/>
                <a:gd name="T18" fmla="*/ 0 w 386"/>
                <a:gd name="T19" fmla="*/ 0 h 522"/>
                <a:gd name="T20" fmla="*/ 0 w 386"/>
                <a:gd name="T21" fmla="*/ 0 h 522"/>
                <a:gd name="T22" fmla="*/ 0 w 386"/>
                <a:gd name="T23" fmla="*/ 0 h 522"/>
                <a:gd name="T24" fmla="*/ 0 w 386"/>
                <a:gd name="T25" fmla="*/ 0 h 522"/>
                <a:gd name="T26" fmla="*/ 0 w 386"/>
                <a:gd name="T27" fmla="*/ 0 h 522"/>
                <a:gd name="T28" fmla="*/ 0 w 386"/>
                <a:gd name="T29" fmla="*/ 0 h 522"/>
                <a:gd name="T30" fmla="*/ 0 w 386"/>
                <a:gd name="T31" fmla="*/ 0 h 522"/>
                <a:gd name="T32" fmla="*/ 0 w 386"/>
                <a:gd name="T33" fmla="*/ 0 h 522"/>
                <a:gd name="T34" fmla="*/ 0 w 386"/>
                <a:gd name="T35" fmla="*/ 0 h 522"/>
                <a:gd name="T36" fmla="*/ 0 w 386"/>
                <a:gd name="T37" fmla="*/ 0 h 522"/>
                <a:gd name="T38" fmla="*/ 0 w 386"/>
                <a:gd name="T39" fmla="*/ 0 h 522"/>
                <a:gd name="T40" fmla="*/ 0 w 386"/>
                <a:gd name="T41" fmla="*/ 0 h 5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6"/>
                <a:gd name="T64" fmla="*/ 0 h 522"/>
                <a:gd name="T65" fmla="*/ 386 w 386"/>
                <a:gd name="T66" fmla="*/ 522 h 5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6" h="522">
                  <a:moveTo>
                    <a:pt x="0" y="0"/>
                  </a:moveTo>
                  <a:lnTo>
                    <a:pt x="65" y="50"/>
                  </a:lnTo>
                  <a:lnTo>
                    <a:pt x="111" y="124"/>
                  </a:lnTo>
                  <a:lnTo>
                    <a:pt x="188" y="172"/>
                  </a:lnTo>
                  <a:lnTo>
                    <a:pt x="256" y="251"/>
                  </a:lnTo>
                  <a:lnTo>
                    <a:pt x="320" y="330"/>
                  </a:lnTo>
                  <a:lnTo>
                    <a:pt x="362" y="431"/>
                  </a:lnTo>
                  <a:lnTo>
                    <a:pt x="379" y="463"/>
                  </a:lnTo>
                  <a:lnTo>
                    <a:pt x="386" y="496"/>
                  </a:lnTo>
                  <a:lnTo>
                    <a:pt x="374" y="522"/>
                  </a:lnTo>
                  <a:lnTo>
                    <a:pt x="313" y="352"/>
                  </a:lnTo>
                  <a:lnTo>
                    <a:pt x="196" y="220"/>
                  </a:lnTo>
                  <a:lnTo>
                    <a:pt x="67" y="91"/>
                  </a:lnTo>
                  <a:lnTo>
                    <a:pt x="40" y="58"/>
                  </a:lnTo>
                  <a:lnTo>
                    <a:pt x="13" y="2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33" name="Freeform 92"/>
            <p:cNvSpPr>
              <a:spLocks/>
            </p:cNvSpPr>
            <p:nvPr/>
          </p:nvSpPr>
          <p:spPr bwMode="auto">
            <a:xfrm>
              <a:off x="1114" y="2804"/>
              <a:ext cx="8" cy="36"/>
            </a:xfrm>
            <a:custGeom>
              <a:avLst/>
              <a:gdLst>
                <a:gd name="T0" fmla="*/ 0 w 78"/>
                <a:gd name="T1" fmla="*/ 0 h 326"/>
                <a:gd name="T2" fmla="*/ 0 w 78"/>
                <a:gd name="T3" fmla="*/ 0 h 326"/>
                <a:gd name="T4" fmla="*/ 0 w 78"/>
                <a:gd name="T5" fmla="*/ 0 h 326"/>
                <a:gd name="T6" fmla="*/ 0 w 78"/>
                <a:gd name="T7" fmla="*/ 0 h 326"/>
                <a:gd name="T8" fmla="*/ 0 w 78"/>
                <a:gd name="T9" fmla="*/ 0 h 326"/>
                <a:gd name="T10" fmla="*/ 0 w 78"/>
                <a:gd name="T11" fmla="*/ 0 h 326"/>
                <a:gd name="T12" fmla="*/ 0 w 78"/>
                <a:gd name="T13" fmla="*/ 0 h 326"/>
                <a:gd name="T14" fmla="*/ 0 w 78"/>
                <a:gd name="T15" fmla="*/ 0 h 326"/>
                <a:gd name="T16" fmla="*/ 0 w 78"/>
                <a:gd name="T17" fmla="*/ 0 h 326"/>
                <a:gd name="T18" fmla="*/ 0 w 78"/>
                <a:gd name="T19" fmla="*/ 0 h 326"/>
                <a:gd name="T20" fmla="*/ 0 w 78"/>
                <a:gd name="T21" fmla="*/ 0 h 326"/>
                <a:gd name="T22" fmla="*/ 0 w 78"/>
                <a:gd name="T23" fmla="*/ 0 h 326"/>
                <a:gd name="T24" fmla="*/ 0 w 78"/>
                <a:gd name="T25" fmla="*/ 0 h 326"/>
                <a:gd name="T26" fmla="*/ 0 w 78"/>
                <a:gd name="T27" fmla="*/ 0 h 326"/>
                <a:gd name="T28" fmla="*/ 0 w 78"/>
                <a:gd name="T29" fmla="*/ 0 h 326"/>
                <a:gd name="T30" fmla="*/ 0 w 78"/>
                <a:gd name="T31" fmla="*/ 0 h 326"/>
                <a:gd name="T32" fmla="*/ 0 w 78"/>
                <a:gd name="T33" fmla="*/ 0 h 326"/>
                <a:gd name="T34" fmla="*/ 0 w 78"/>
                <a:gd name="T35" fmla="*/ 0 h 326"/>
                <a:gd name="T36" fmla="*/ 0 w 78"/>
                <a:gd name="T37" fmla="*/ 0 h 326"/>
                <a:gd name="T38" fmla="*/ 0 w 78"/>
                <a:gd name="T39" fmla="*/ 0 h 326"/>
                <a:gd name="T40" fmla="*/ 0 w 78"/>
                <a:gd name="T41" fmla="*/ 0 h 3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8"/>
                <a:gd name="T64" fmla="*/ 0 h 326"/>
                <a:gd name="T65" fmla="*/ 78 w 78"/>
                <a:gd name="T66" fmla="*/ 326 h 3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8" h="326">
                  <a:moveTo>
                    <a:pt x="78" y="0"/>
                  </a:moveTo>
                  <a:lnTo>
                    <a:pt x="62" y="38"/>
                  </a:lnTo>
                  <a:lnTo>
                    <a:pt x="35" y="73"/>
                  </a:lnTo>
                  <a:lnTo>
                    <a:pt x="26" y="114"/>
                  </a:lnTo>
                  <a:lnTo>
                    <a:pt x="58" y="187"/>
                  </a:lnTo>
                  <a:lnTo>
                    <a:pt x="41" y="260"/>
                  </a:lnTo>
                  <a:lnTo>
                    <a:pt x="14" y="326"/>
                  </a:lnTo>
                  <a:lnTo>
                    <a:pt x="21" y="271"/>
                  </a:lnTo>
                  <a:lnTo>
                    <a:pt x="45" y="212"/>
                  </a:lnTo>
                  <a:lnTo>
                    <a:pt x="26" y="153"/>
                  </a:lnTo>
                  <a:lnTo>
                    <a:pt x="12" y="137"/>
                  </a:lnTo>
                  <a:lnTo>
                    <a:pt x="0" y="121"/>
                  </a:lnTo>
                  <a:lnTo>
                    <a:pt x="0" y="99"/>
                  </a:lnTo>
                  <a:lnTo>
                    <a:pt x="21" y="53"/>
                  </a:lnTo>
                  <a:lnTo>
                    <a:pt x="41" y="14"/>
                  </a:lnTo>
                  <a:lnTo>
                    <a:pt x="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34" name="Freeform 93"/>
            <p:cNvSpPr>
              <a:spLocks/>
            </p:cNvSpPr>
            <p:nvPr/>
          </p:nvSpPr>
          <p:spPr bwMode="auto">
            <a:xfrm>
              <a:off x="1215" y="2806"/>
              <a:ext cx="4" cy="18"/>
            </a:xfrm>
            <a:custGeom>
              <a:avLst/>
              <a:gdLst>
                <a:gd name="T0" fmla="*/ 0 w 38"/>
                <a:gd name="T1" fmla="*/ 0 h 158"/>
                <a:gd name="T2" fmla="*/ 0 w 38"/>
                <a:gd name="T3" fmla="*/ 0 h 158"/>
                <a:gd name="T4" fmla="*/ 0 w 38"/>
                <a:gd name="T5" fmla="*/ 0 h 158"/>
                <a:gd name="T6" fmla="*/ 0 w 38"/>
                <a:gd name="T7" fmla="*/ 0 h 158"/>
                <a:gd name="T8" fmla="*/ 0 w 38"/>
                <a:gd name="T9" fmla="*/ 0 h 158"/>
                <a:gd name="T10" fmla="*/ 0 w 38"/>
                <a:gd name="T11" fmla="*/ 0 h 158"/>
                <a:gd name="T12" fmla="*/ 0 w 38"/>
                <a:gd name="T13" fmla="*/ 0 h 158"/>
                <a:gd name="T14" fmla="*/ 0 w 38"/>
                <a:gd name="T15" fmla="*/ 0 h 158"/>
                <a:gd name="T16" fmla="*/ 0 w 38"/>
                <a:gd name="T17" fmla="*/ 0 h 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158"/>
                <a:gd name="T29" fmla="*/ 38 w 38"/>
                <a:gd name="T30" fmla="*/ 158 h 1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158">
                  <a:moveTo>
                    <a:pt x="12" y="0"/>
                  </a:moveTo>
                  <a:lnTo>
                    <a:pt x="28" y="49"/>
                  </a:lnTo>
                  <a:lnTo>
                    <a:pt x="38" y="105"/>
                  </a:lnTo>
                  <a:lnTo>
                    <a:pt x="27" y="158"/>
                  </a:lnTo>
                  <a:lnTo>
                    <a:pt x="17" y="105"/>
                  </a:lnTo>
                  <a:lnTo>
                    <a:pt x="0" y="47"/>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35" name="Freeform 94"/>
            <p:cNvSpPr>
              <a:spLocks/>
            </p:cNvSpPr>
            <p:nvPr/>
          </p:nvSpPr>
          <p:spPr bwMode="auto">
            <a:xfrm>
              <a:off x="1287" y="2810"/>
              <a:ext cx="12" cy="16"/>
            </a:xfrm>
            <a:custGeom>
              <a:avLst/>
              <a:gdLst>
                <a:gd name="T0" fmla="*/ 0 w 111"/>
                <a:gd name="T1" fmla="*/ 0 h 144"/>
                <a:gd name="T2" fmla="*/ 0 w 111"/>
                <a:gd name="T3" fmla="*/ 0 h 144"/>
                <a:gd name="T4" fmla="*/ 0 w 111"/>
                <a:gd name="T5" fmla="*/ 0 h 144"/>
                <a:gd name="T6" fmla="*/ 0 w 111"/>
                <a:gd name="T7" fmla="*/ 0 h 144"/>
                <a:gd name="T8" fmla="*/ 0 w 111"/>
                <a:gd name="T9" fmla="*/ 0 h 144"/>
                <a:gd name="T10" fmla="*/ 0 w 111"/>
                <a:gd name="T11" fmla="*/ 0 h 144"/>
                <a:gd name="T12" fmla="*/ 0 w 111"/>
                <a:gd name="T13" fmla="*/ 0 h 144"/>
                <a:gd name="T14" fmla="*/ 0 w 111"/>
                <a:gd name="T15" fmla="*/ 0 h 144"/>
                <a:gd name="T16" fmla="*/ 0 w 111"/>
                <a:gd name="T17" fmla="*/ 0 h 144"/>
                <a:gd name="T18" fmla="*/ 0 w 111"/>
                <a:gd name="T19" fmla="*/ 0 h 144"/>
                <a:gd name="T20" fmla="*/ 0 w 111"/>
                <a:gd name="T21" fmla="*/ 0 h 144"/>
                <a:gd name="T22" fmla="*/ 0 w 111"/>
                <a:gd name="T23" fmla="*/ 0 h 144"/>
                <a:gd name="T24" fmla="*/ 0 w 111"/>
                <a:gd name="T25" fmla="*/ 0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1"/>
                <a:gd name="T40" fmla="*/ 0 h 144"/>
                <a:gd name="T41" fmla="*/ 111 w 111"/>
                <a:gd name="T42" fmla="*/ 144 h 1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1" h="144">
                  <a:moveTo>
                    <a:pt x="13" y="0"/>
                  </a:moveTo>
                  <a:lnTo>
                    <a:pt x="58" y="38"/>
                  </a:lnTo>
                  <a:lnTo>
                    <a:pt x="103" y="83"/>
                  </a:lnTo>
                  <a:lnTo>
                    <a:pt x="111" y="144"/>
                  </a:lnTo>
                  <a:lnTo>
                    <a:pt x="82" y="93"/>
                  </a:lnTo>
                  <a:lnTo>
                    <a:pt x="43" y="54"/>
                  </a:lnTo>
                  <a:lnTo>
                    <a:pt x="0" y="13"/>
                  </a:lnTo>
                  <a:lnTo>
                    <a:pt x="4" y="7"/>
                  </a:lnTo>
                  <a:lnTo>
                    <a:pt x="8" y="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36" name="Freeform 95"/>
            <p:cNvSpPr>
              <a:spLocks/>
            </p:cNvSpPr>
            <p:nvPr/>
          </p:nvSpPr>
          <p:spPr bwMode="auto">
            <a:xfrm>
              <a:off x="964" y="2814"/>
              <a:ext cx="31" cy="46"/>
            </a:xfrm>
            <a:custGeom>
              <a:avLst/>
              <a:gdLst>
                <a:gd name="T0" fmla="*/ 0 w 281"/>
                <a:gd name="T1" fmla="*/ 0 h 415"/>
                <a:gd name="T2" fmla="*/ 0 w 281"/>
                <a:gd name="T3" fmla="*/ 0 h 415"/>
                <a:gd name="T4" fmla="*/ 0 w 281"/>
                <a:gd name="T5" fmla="*/ 0 h 415"/>
                <a:gd name="T6" fmla="*/ 0 w 281"/>
                <a:gd name="T7" fmla="*/ 0 h 415"/>
                <a:gd name="T8" fmla="*/ 0 w 281"/>
                <a:gd name="T9" fmla="*/ 0 h 415"/>
                <a:gd name="T10" fmla="*/ 0 w 281"/>
                <a:gd name="T11" fmla="*/ 0 h 415"/>
                <a:gd name="T12" fmla="*/ 0 w 281"/>
                <a:gd name="T13" fmla="*/ 0 h 415"/>
                <a:gd name="T14" fmla="*/ 0 w 281"/>
                <a:gd name="T15" fmla="*/ 0 h 415"/>
                <a:gd name="T16" fmla="*/ 0 w 281"/>
                <a:gd name="T17" fmla="*/ 0 h 415"/>
                <a:gd name="T18" fmla="*/ 0 w 281"/>
                <a:gd name="T19" fmla="*/ 0 h 415"/>
                <a:gd name="T20" fmla="*/ 0 w 281"/>
                <a:gd name="T21" fmla="*/ 0 h 415"/>
                <a:gd name="T22" fmla="*/ 0 w 281"/>
                <a:gd name="T23" fmla="*/ 0 h 415"/>
                <a:gd name="T24" fmla="*/ 0 w 281"/>
                <a:gd name="T25" fmla="*/ 0 h 415"/>
                <a:gd name="T26" fmla="*/ 0 w 281"/>
                <a:gd name="T27" fmla="*/ 0 h 415"/>
                <a:gd name="T28" fmla="*/ 0 w 281"/>
                <a:gd name="T29" fmla="*/ 0 h 415"/>
                <a:gd name="T30" fmla="*/ 0 w 281"/>
                <a:gd name="T31" fmla="*/ 0 h 415"/>
                <a:gd name="T32" fmla="*/ 0 w 281"/>
                <a:gd name="T33" fmla="*/ 0 h 4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1"/>
                <a:gd name="T52" fmla="*/ 0 h 415"/>
                <a:gd name="T53" fmla="*/ 281 w 281"/>
                <a:gd name="T54" fmla="*/ 415 h 4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1" h="415">
                  <a:moveTo>
                    <a:pt x="281" y="0"/>
                  </a:moveTo>
                  <a:lnTo>
                    <a:pt x="214" y="84"/>
                  </a:lnTo>
                  <a:lnTo>
                    <a:pt x="108" y="154"/>
                  </a:lnTo>
                  <a:lnTo>
                    <a:pt x="36" y="256"/>
                  </a:lnTo>
                  <a:lnTo>
                    <a:pt x="22" y="311"/>
                  </a:lnTo>
                  <a:lnTo>
                    <a:pt x="17" y="365"/>
                  </a:lnTo>
                  <a:lnTo>
                    <a:pt x="2" y="415"/>
                  </a:lnTo>
                  <a:lnTo>
                    <a:pt x="0" y="312"/>
                  </a:lnTo>
                  <a:lnTo>
                    <a:pt x="26" y="216"/>
                  </a:lnTo>
                  <a:lnTo>
                    <a:pt x="82" y="134"/>
                  </a:lnTo>
                  <a:lnTo>
                    <a:pt x="161" y="102"/>
                  </a:lnTo>
                  <a:lnTo>
                    <a:pt x="220" y="48"/>
                  </a:lnTo>
                  <a:lnTo>
                    <a:pt x="28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37" name="Freeform 96"/>
            <p:cNvSpPr>
              <a:spLocks/>
            </p:cNvSpPr>
            <p:nvPr/>
          </p:nvSpPr>
          <p:spPr bwMode="auto">
            <a:xfrm>
              <a:off x="1263" y="2815"/>
              <a:ext cx="9" cy="14"/>
            </a:xfrm>
            <a:custGeom>
              <a:avLst/>
              <a:gdLst>
                <a:gd name="T0" fmla="*/ 0 w 73"/>
                <a:gd name="T1" fmla="*/ 0 h 121"/>
                <a:gd name="T2" fmla="*/ 0 w 73"/>
                <a:gd name="T3" fmla="*/ 0 h 121"/>
                <a:gd name="T4" fmla="*/ 0 w 73"/>
                <a:gd name="T5" fmla="*/ 0 h 121"/>
                <a:gd name="T6" fmla="*/ 0 w 73"/>
                <a:gd name="T7" fmla="*/ 0 h 121"/>
                <a:gd name="T8" fmla="*/ 0 w 73"/>
                <a:gd name="T9" fmla="*/ 0 h 121"/>
                <a:gd name="T10" fmla="*/ 0 w 73"/>
                <a:gd name="T11" fmla="*/ 0 h 121"/>
                <a:gd name="T12" fmla="*/ 0 w 73"/>
                <a:gd name="T13" fmla="*/ 0 h 121"/>
                <a:gd name="T14" fmla="*/ 0 w 73"/>
                <a:gd name="T15" fmla="*/ 0 h 121"/>
                <a:gd name="T16" fmla="*/ 0 w 73"/>
                <a:gd name="T17" fmla="*/ 0 h 121"/>
                <a:gd name="T18" fmla="*/ 0 w 73"/>
                <a:gd name="T19" fmla="*/ 0 h 121"/>
                <a:gd name="T20" fmla="*/ 0 w 73"/>
                <a:gd name="T21" fmla="*/ 0 h 121"/>
                <a:gd name="T22" fmla="*/ 0 w 73"/>
                <a:gd name="T23" fmla="*/ 0 h 121"/>
                <a:gd name="T24" fmla="*/ 0 w 73"/>
                <a:gd name="T25" fmla="*/ 0 h 121"/>
                <a:gd name="T26" fmla="*/ 0 w 73"/>
                <a:gd name="T27" fmla="*/ 0 h 121"/>
                <a:gd name="T28" fmla="*/ 0 w 73"/>
                <a:gd name="T29" fmla="*/ 0 h 121"/>
                <a:gd name="T30" fmla="*/ 0 w 73"/>
                <a:gd name="T31" fmla="*/ 0 h 121"/>
                <a:gd name="T32" fmla="*/ 0 w 73"/>
                <a:gd name="T33" fmla="*/ 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121"/>
                <a:gd name="T53" fmla="*/ 73 w 7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121">
                  <a:moveTo>
                    <a:pt x="1" y="0"/>
                  </a:moveTo>
                  <a:lnTo>
                    <a:pt x="39" y="21"/>
                  </a:lnTo>
                  <a:lnTo>
                    <a:pt x="58" y="59"/>
                  </a:lnTo>
                  <a:lnTo>
                    <a:pt x="73" y="102"/>
                  </a:lnTo>
                  <a:lnTo>
                    <a:pt x="72" y="111"/>
                  </a:lnTo>
                  <a:lnTo>
                    <a:pt x="71" y="118"/>
                  </a:lnTo>
                  <a:lnTo>
                    <a:pt x="70" y="121"/>
                  </a:lnTo>
                  <a:lnTo>
                    <a:pt x="51" y="84"/>
                  </a:lnTo>
                  <a:lnTo>
                    <a:pt x="33" y="44"/>
                  </a:lnTo>
                  <a:lnTo>
                    <a:pt x="1" y="11"/>
                  </a:lnTo>
                  <a:lnTo>
                    <a:pt x="0" y="8"/>
                  </a:lnTo>
                  <a:lnTo>
                    <a:pt x="0" y="2"/>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38" name="Freeform 97"/>
            <p:cNvSpPr>
              <a:spLocks/>
            </p:cNvSpPr>
            <p:nvPr/>
          </p:nvSpPr>
          <p:spPr bwMode="auto">
            <a:xfrm>
              <a:off x="1010" y="2816"/>
              <a:ext cx="5" cy="12"/>
            </a:xfrm>
            <a:custGeom>
              <a:avLst/>
              <a:gdLst>
                <a:gd name="T0" fmla="*/ 0 w 44"/>
                <a:gd name="T1" fmla="*/ 0 h 101"/>
                <a:gd name="T2" fmla="*/ 0 w 44"/>
                <a:gd name="T3" fmla="*/ 0 h 101"/>
                <a:gd name="T4" fmla="*/ 0 w 44"/>
                <a:gd name="T5" fmla="*/ 0 h 101"/>
                <a:gd name="T6" fmla="*/ 0 w 44"/>
                <a:gd name="T7" fmla="*/ 0 h 101"/>
                <a:gd name="T8" fmla="*/ 0 w 44"/>
                <a:gd name="T9" fmla="*/ 0 h 101"/>
                <a:gd name="T10" fmla="*/ 0 w 44"/>
                <a:gd name="T11" fmla="*/ 0 h 101"/>
                <a:gd name="T12" fmla="*/ 0 w 44"/>
                <a:gd name="T13" fmla="*/ 0 h 101"/>
                <a:gd name="T14" fmla="*/ 0 w 44"/>
                <a:gd name="T15" fmla="*/ 0 h 101"/>
                <a:gd name="T16" fmla="*/ 0 w 44"/>
                <a:gd name="T17" fmla="*/ 0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101"/>
                <a:gd name="T29" fmla="*/ 44 w 44"/>
                <a:gd name="T30" fmla="*/ 101 h 1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101">
                  <a:moveTo>
                    <a:pt x="44" y="0"/>
                  </a:moveTo>
                  <a:lnTo>
                    <a:pt x="38" y="29"/>
                  </a:lnTo>
                  <a:lnTo>
                    <a:pt x="23" y="68"/>
                  </a:lnTo>
                  <a:lnTo>
                    <a:pt x="0" y="101"/>
                  </a:lnTo>
                  <a:lnTo>
                    <a:pt x="0" y="62"/>
                  </a:lnTo>
                  <a:lnTo>
                    <a:pt x="11" y="2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39" name="Freeform 98"/>
            <p:cNvSpPr>
              <a:spLocks/>
            </p:cNvSpPr>
            <p:nvPr/>
          </p:nvSpPr>
          <p:spPr bwMode="auto">
            <a:xfrm>
              <a:off x="1047" y="2816"/>
              <a:ext cx="13" cy="44"/>
            </a:xfrm>
            <a:custGeom>
              <a:avLst/>
              <a:gdLst>
                <a:gd name="T0" fmla="*/ 0 w 118"/>
                <a:gd name="T1" fmla="*/ 0 h 391"/>
                <a:gd name="T2" fmla="*/ 0 w 118"/>
                <a:gd name="T3" fmla="*/ 0 h 391"/>
                <a:gd name="T4" fmla="*/ 0 w 118"/>
                <a:gd name="T5" fmla="*/ 0 h 391"/>
                <a:gd name="T6" fmla="*/ 0 w 118"/>
                <a:gd name="T7" fmla="*/ 0 h 391"/>
                <a:gd name="T8" fmla="*/ 0 w 118"/>
                <a:gd name="T9" fmla="*/ 0 h 391"/>
                <a:gd name="T10" fmla="*/ 0 w 118"/>
                <a:gd name="T11" fmla="*/ 0 h 391"/>
                <a:gd name="T12" fmla="*/ 0 w 118"/>
                <a:gd name="T13" fmla="*/ 0 h 391"/>
                <a:gd name="T14" fmla="*/ 0 w 118"/>
                <a:gd name="T15" fmla="*/ 0 h 391"/>
                <a:gd name="T16" fmla="*/ 0 w 118"/>
                <a:gd name="T17" fmla="*/ 0 h 391"/>
                <a:gd name="T18" fmla="*/ 0 w 118"/>
                <a:gd name="T19" fmla="*/ 0 h 391"/>
                <a:gd name="T20" fmla="*/ 0 w 118"/>
                <a:gd name="T21" fmla="*/ 0 h 391"/>
                <a:gd name="T22" fmla="*/ 0 w 118"/>
                <a:gd name="T23" fmla="*/ 0 h 391"/>
                <a:gd name="T24" fmla="*/ 0 w 118"/>
                <a:gd name="T25" fmla="*/ 0 h 391"/>
                <a:gd name="T26" fmla="*/ 0 w 118"/>
                <a:gd name="T27" fmla="*/ 0 h 391"/>
                <a:gd name="T28" fmla="*/ 0 w 118"/>
                <a:gd name="T29" fmla="*/ 0 h 391"/>
                <a:gd name="T30" fmla="*/ 0 w 118"/>
                <a:gd name="T31" fmla="*/ 0 h 391"/>
                <a:gd name="T32" fmla="*/ 0 w 118"/>
                <a:gd name="T33" fmla="*/ 0 h 3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
                <a:gd name="T52" fmla="*/ 0 h 391"/>
                <a:gd name="T53" fmla="*/ 118 w 118"/>
                <a:gd name="T54" fmla="*/ 391 h 3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 h="391">
                  <a:moveTo>
                    <a:pt x="96" y="0"/>
                  </a:moveTo>
                  <a:lnTo>
                    <a:pt x="109" y="77"/>
                  </a:lnTo>
                  <a:lnTo>
                    <a:pt x="118" y="150"/>
                  </a:lnTo>
                  <a:lnTo>
                    <a:pt x="85" y="216"/>
                  </a:lnTo>
                  <a:lnTo>
                    <a:pt x="44" y="264"/>
                  </a:lnTo>
                  <a:lnTo>
                    <a:pt x="20" y="325"/>
                  </a:lnTo>
                  <a:lnTo>
                    <a:pt x="0" y="391"/>
                  </a:lnTo>
                  <a:lnTo>
                    <a:pt x="28" y="268"/>
                  </a:lnTo>
                  <a:lnTo>
                    <a:pt x="91" y="164"/>
                  </a:lnTo>
                  <a:lnTo>
                    <a:pt x="83" y="39"/>
                  </a:lnTo>
                  <a:lnTo>
                    <a:pt x="83" y="15"/>
                  </a:lnTo>
                  <a:lnTo>
                    <a:pt x="88" y="3"/>
                  </a:lnTo>
                  <a:lnTo>
                    <a:pt x="9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40" name="Freeform 99"/>
            <p:cNvSpPr>
              <a:spLocks/>
            </p:cNvSpPr>
            <p:nvPr/>
          </p:nvSpPr>
          <p:spPr bwMode="auto">
            <a:xfrm>
              <a:off x="1244" y="2816"/>
              <a:ext cx="20" cy="54"/>
            </a:xfrm>
            <a:custGeom>
              <a:avLst/>
              <a:gdLst>
                <a:gd name="T0" fmla="*/ 0 w 173"/>
                <a:gd name="T1" fmla="*/ 0 h 478"/>
                <a:gd name="T2" fmla="*/ 0 w 173"/>
                <a:gd name="T3" fmla="*/ 0 h 478"/>
                <a:gd name="T4" fmla="*/ 0 w 173"/>
                <a:gd name="T5" fmla="*/ 0 h 478"/>
                <a:gd name="T6" fmla="*/ 0 w 173"/>
                <a:gd name="T7" fmla="*/ 0 h 478"/>
                <a:gd name="T8" fmla="*/ 0 w 173"/>
                <a:gd name="T9" fmla="*/ 0 h 478"/>
                <a:gd name="T10" fmla="*/ 0 w 173"/>
                <a:gd name="T11" fmla="*/ 0 h 478"/>
                <a:gd name="T12" fmla="*/ 0 w 173"/>
                <a:gd name="T13" fmla="*/ 0 h 478"/>
                <a:gd name="T14" fmla="*/ 0 w 173"/>
                <a:gd name="T15" fmla="*/ 0 h 478"/>
                <a:gd name="T16" fmla="*/ 0 w 173"/>
                <a:gd name="T17" fmla="*/ 0 h 478"/>
                <a:gd name="T18" fmla="*/ 0 w 173"/>
                <a:gd name="T19" fmla="*/ 0 h 478"/>
                <a:gd name="T20" fmla="*/ 0 w 173"/>
                <a:gd name="T21" fmla="*/ 0 h 478"/>
                <a:gd name="T22" fmla="*/ 0 w 173"/>
                <a:gd name="T23" fmla="*/ 0 h 478"/>
                <a:gd name="T24" fmla="*/ 0 w 173"/>
                <a:gd name="T25" fmla="*/ 0 h 478"/>
                <a:gd name="T26" fmla="*/ 0 w 173"/>
                <a:gd name="T27" fmla="*/ 0 h 478"/>
                <a:gd name="T28" fmla="*/ 0 w 173"/>
                <a:gd name="T29" fmla="*/ 0 h 478"/>
                <a:gd name="T30" fmla="*/ 0 w 173"/>
                <a:gd name="T31" fmla="*/ 0 h 478"/>
                <a:gd name="T32" fmla="*/ 0 w 173"/>
                <a:gd name="T33" fmla="*/ 0 h 478"/>
                <a:gd name="T34" fmla="*/ 0 w 173"/>
                <a:gd name="T35" fmla="*/ 0 h 478"/>
                <a:gd name="T36" fmla="*/ 0 w 173"/>
                <a:gd name="T37" fmla="*/ 0 h 478"/>
                <a:gd name="T38" fmla="*/ 0 w 173"/>
                <a:gd name="T39" fmla="*/ 0 h 478"/>
                <a:gd name="T40" fmla="*/ 0 w 173"/>
                <a:gd name="T41" fmla="*/ 0 h 478"/>
                <a:gd name="T42" fmla="*/ 0 w 173"/>
                <a:gd name="T43" fmla="*/ 0 h 478"/>
                <a:gd name="T44" fmla="*/ 0 w 173"/>
                <a:gd name="T45" fmla="*/ 0 h 478"/>
                <a:gd name="T46" fmla="*/ 0 w 173"/>
                <a:gd name="T47" fmla="*/ 0 h 478"/>
                <a:gd name="T48" fmla="*/ 0 w 173"/>
                <a:gd name="T49" fmla="*/ 0 h 4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3"/>
                <a:gd name="T76" fmla="*/ 0 h 478"/>
                <a:gd name="T77" fmla="*/ 173 w 173"/>
                <a:gd name="T78" fmla="*/ 478 h 4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3" h="478">
                  <a:moveTo>
                    <a:pt x="0" y="0"/>
                  </a:moveTo>
                  <a:lnTo>
                    <a:pt x="52" y="35"/>
                  </a:lnTo>
                  <a:lnTo>
                    <a:pt x="83" y="98"/>
                  </a:lnTo>
                  <a:lnTo>
                    <a:pt x="110" y="168"/>
                  </a:lnTo>
                  <a:lnTo>
                    <a:pt x="104" y="268"/>
                  </a:lnTo>
                  <a:lnTo>
                    <a:pt x="94" y="363"/>
                  </a:lnTo>
                  <a:lnTo>
                    <a:pt x="123" y="439"/>
                  </a:lnTo>
                  <a:lnTo>
                    <a:pt x="138" y="459"/>
                  </a:lnTo>
                  <a:lnTo>
                    <a:pt x="152" y="472"/>
                  </a:lnTo>
                  <a:lnTo>
                    <a:pt x="173" y="478"/>
                  </a:lnTo>
                  <a:lnTo>
                    <a:pt x="148" y="477"/>
                  </a:lnTo>
                  <a:lnTo>
                    <a:pt x="121" y="468"/>
                  </a:lnTo>
                  <a:lnTo>
                    <a:pt x="100" y="447"/>
                  </a:lnTo>
                  <a:lnTo>
                    <a:pt x="85" y="325"/>
                  </a:lnTo>
                  <a:lnTo>
                    <a:pt x="94" y="201"/>
                  </a:lnTo>
                  <a:lnTo>
                    <a:pt x="56" y="87"/>
                  </a:lnTo>
                  <a:lnTo>
                    <a:pt x="33" y="53"/>
                  </a:lnTo>
                  <a:lnTo>
                    <a:pt x="10" y="1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41" name="Freeform 100"/>
            <p:cNvSpPr>
              <a:spLocks/>
            </p:cNvSpPr>
            <p:nvPr/>
          </p:nvSpPr>
          <p:spPr bwMode="auto">
            <a:xfrm>
              <a:off x="1304" y="2818"/>
              <a:ext cx="16" cy="29"/>
            </a:xfrm>
            <a:custGeom>
              <a:avLst/>
              <a:gdLst>
                <a:gd name="T0" fmla="*/ 0 w 137"/>
                <a:gd name="T1" fmla="*/ 0 h 259"/>
                <a:gd name="T2" fmla="*/ 0 w 137"/>
                <a:gd name="T3" fmla="*/ 0 h 259"/>
                <a:gd name="T4" fmla="*/ 0 w 137"/>
                <a:gd name="T5" fmla="*/ 0 h 259"/>
                <a:gd name="T6" fmla="*/ 0 w 137"/>
                <a:gd name="T7" fmla="*/ 0 h 259"/>
                <a:gd name="T8" fmla="*/ 0 w 137"/>
                <a:gd name="T9" fmla="*/ 0 h 259"/>
                <a:gd name="T10" fmla="*/ 0 w 137"/>
                <a:gd name="T11" fmla="*/ 0 h 259"/>
                <a:gd name="T12" fmla="*/ 0 w 137"/>
                <a:gd name="T13" fmla="*/ 0 h 259"/>
                <a:gd name="T14" fmla="*/ 0 w 137"/>
                <a:gd name="T15" fmla="*/ 0 h 259"/>
                <a:gd name="T16" fmla="*/ 0 w 137"/>
                <a:gd name="T17" fmla="*/ 0 h 259"/>
                <a:gd name="T18" fmla="*/ 0 w 137"/>
                <a:gd name="T19" fmla="*/ 0 h 259"/>
                <a:gd name="T20" fmla="*/ 0 w 137"/>
                <a:gd name="T21" fmla="*/ 0 h 259"/>
                <a:gd name="T22" fmla="*/ 0 w 137"/>
                <a:gd name="T23" fmla="*/ 0 h 259"/>
                <a:gd name="T24" fmla="*/ 0 w 137"/>
                <a:gd name="T25" fmla="*/ 0 h 2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7"/>
                <a:gd name="T40" fmla="*/ 0 h 259"/>
                <a:gd name="T41" fmla="*/ 137 w 137"/>
                <a:gd name="T42" fmla="*/ 259 h 2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7" h="259">
                  <a:moveTo>
                    <a:pt x="0" y="0"/>
                  </a:moveTo>
                  <a:lnTo>
                    <a:pt x="33" y="35"/>
                  </a:lnTo>
                  <a:lnTo>
                    <a:pt x="57" y="71"/>
                  </a:lnTo>
                  <a:lnTo>
                    <a:pt x="88" y="103"/>
                  </a:lnTo>
                  <a:lnTo>
                    <a:pt x="118" y="155"/>
                  </a:lnTo>
                  <a:lnTo>
                    <a:pt x="137" y="206"/>
                  </a:lnTo>
                  <a:lnTo>
                    <a:pt x="131" y="259"/>
                  </a:lnTo>
                  <a:lnTo>
                    <a:pt x="101" y="163"/>
                  </a:lnTo>
                  <a:lnTo>
                    <a:pt x="36" y="8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42" name="Freeform 101"/>
            <p:cNvSpPr>
              <a:spLocks/>
            </p:cNvSpPr>
            <p:nvPr/>
          </p:nvSpPr>
          <p:spPr bwMode="auto">
            <a:xfrm>
              <a:off x="1141" y="2820"/>
              <a:ext cx="5" cy="14"/>
            </a:xfrm>
            <a:custGeom>
              <a:avLst/>
              <a:gdLst>
                <a:gd name="T0" fmla="*/ 0 w 42"/>
                <a:gd name="T1" fmla="*/ 0 h 121"/>
                <a:gd name="T2" fmla="*/ 0 w 42"/>
                <a:gd name="T3" fmla="*/ 0 h 121"/>
                <a:gd name="T4" fmla="*/ 0 w 42"/>
                <a:gd name="T5" fmla="*/ 0 h 121"/>
                <a:gd name="T6" fmla="*/ 0 w 42"/>
                <a:gd name="T7" fmla="*/ 0 h 121"/>
                <a:gd name="T8" fmla="*/ 0 w 42"/>
                <a:gd name="T9" fmla="*/ 0 h 121"/>
                <a:gd name="T10" fmla="*/ 0 w 42"/>
                <a:gd name="T11" fmla="*/ 0 h 121"/>
                <a:gd name="T12" fmla="*/ 0 w 42"/>
                <a:gd name="T13" fmla="*/ 0 h 121"/>
                <a:gd name="T14" fmla="*/ 0 w 42"/>
                <a:gd name="T15" fmla="*/ 0 h 121"/>
                <a:gd name="T16" fmla="*/ 0 w 42"/>
                <a:gd name="T17" fmla="*/ 0 h 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121"/>
                <a:gd name="T29" fmla="*/ 42 w 42"/>
                <a:gd name="T30" fmla="*/ 121 h 1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121">
                  <a:moveTo>
                    <a:pt x="36" y="0"/>
                  </a:moveTo>
                  <a:lnTo>
                    <a:pt x="42" y="35"/>
                  </a:lnTo>
                  <a:lnTo>
                    <a:pt x="21" y="74"/>
                  </a:lnTo>
                  <a:lnTo>
                    <a:pt x="2" y="121"/>
                  </a:lnTo>
                  <a:lnTo>
                    <a:pt x="0" y="79"/>
                  </a:lnTo>
                  <a:lnTo>
                    <a:pt x="18" y="33"/>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43" name="Freeform 102"/>
            <p:cNvSpPr>
              <a:spLocks/>
            </p:cNvSpPr>
            <p:nvPr/>
          </p:nvSpPr>
          <p:spPr bwMode="auto">
            <a:xfrm>
              <a:off x="1076" y="2822"/>
              <a:ext cx="10" cy="25"/>
            </a:xfrm>
            <a:custGeom>
              <a:avLst/>
              <a:gdLst>
                <a:gd name="T0" fmla="*/ 0 w 95"/>
                <a:gd name="T1" fmla="*/ 0 h 224"/>
                <a:gd name="T2" fmla="*/ 0 w 95"/>
                <a:gd name="T3" fmla="*/ 0 h 224"/>
                <a:gd name="T4" fmla="*/ 0 w 95"/>
                <a:gd name="T5" fmla="*/ 0 h 224"/>
                <a:gd name="T6" fmla="*/ 0 w 95"/>
                <a:gd name="T7" fmla="*/ 0 h 224"/>
                <a:gd name="T8" fmla="*/ 0 w 95"/>
                <a:gd name="T9" fmla="*/ 0 h 224"/>
                <a:gd name="T10" fmla="*/ 0 w 95"/>
                <a:gd name="T11" fmla="*/ 0 h 224"/>
                <a:gd name="T12" fmla="*/ 0 w 95"/>
                <a:gd name="T13" fmla="*/ 0 h 224"/>
                <a:gd name="T14" fmla="*/ 0 w 95"/>
                <a:gd name="T15" fmla="*/ 0 h 224"/>
                <a:gd name="T16" fmla="*/ 0 w 95"/>
                <a:gd name="T17" fmla="*/ 0 h 224"/>
                <a:gd name="T18" fmla="*/ 0 w 95"/>
                <a:gd name="T19" fmla="*/ 0 h 224"/>
                <a:gd name="T20" fmla="*/ 0 w 95"/>
                <a:gd name="T21" fmla="*/ 0 h 224"/>
                <a:gd name="T22" fmla="*/ 0 w 95"/>
                <a:gd name="T23" fmla="*/ 0 h 224"/>
                <a:gd name="T24" fmla="*/ 0 w 95"/>
                <a:gd name="T25" fmla="*/ 0 h 2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5"/>
                <a:gd name="T40" fmla="*/ 0 h 224"/>
                <a:gd name="T41" fmla="*/ 95 w 95"/>
                <a:gd name="T42" fmla="*/ 224 h 2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5" h="224">
                  <a:moveTo>
                    <a:pt x="95" y="0"/>
                  </a:moveTo>
                  <a:lnTo>
                    <a:pt x="77" y="73"/>
                  </a:lnTo>
                  <a:lnTo>
                    <a:pt x="37" y="145"/>
                  </a:lnTo>
                  <a:lnTo>
                    <a:pt x="0" y="224"/>
                  </a:lnTo>
                  <a:lnTo>
                    <a:pt x="13" y="154"/>
                  </a:lnTo>
                  <a:lnTo>
                    <a:pt x="55" y="83"/>
                  </a:lnTo>
                  <a:lnTo>
                    <a:pt x="80" y="13"/>
                  </a:lnTo>
                  <a:lnTo>
                    <a:pt x="86" y="3"/>
                  </a:lnTo>
                  <a:lnTo>
                    <a:pt x="91" y="0"/>
                  </a:lnTo>
                  <a:lnTo>
                    <a:pt x="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44" name="Freeform 103"/>
            <p:cNvSpPr>
              <a:spLocks/>
            </p:cNvSpPr>
            <p:nvPr/>
          </p:nvSpPr>
          <p:spPr bwMode="auto">
            <a:xfrm>
              <a:off x="987" y="2828"/>
              <a:ext cx="7" cy="16"/>
            </a:xfrm>
            <a:custGeom>
              <a:avLst/>
              <a:gdLst>
                <a:gd name="T0" fmla="*/ 0 w 65"/>
                <a:gd name="T1" fmla="*/ 0 h 143"/>
                <a:gd name="T2" fmla="*/ 0 w 65"/>
                <a:gd name="T3" fmla="*/ 0 h 143"/>
                <a:gd name="T4" fmla="*/ 0 w 65"/>
                <a:gd name="T5" fmla="*/ 0 h 143"/>
                <a:gd name="T6" fmla="*/ 0 w 65"/>
                <a:gd name="T7" fmla="*/ 0 h 143"/>
                <a:gd name="T8" fmla="*/ 0 w 65"/>
                <a:gd name="T9" fmla="*/ 0 h 143"/>
                <a:gd name="T10" fmla="*/ 0 w 65"/>
                <a:gd name="T11" fmla="*/ 0 h 143"/>
                <a:gd name="T12" fmla="*/ 0 w 65"/>
                <a:gd name="T13" fmla="*/ 0 h 143"/>
                <a:gd name="T14" fmla="*/ 0 w 65"/>
                <a:gd name="T15" fmla="*/ 0 h 143"/>
                <a:gd name="T16" fmla="*/ 0 w 65"/>
                <a:gd name="T17" fmla="*/ 0 h 143"/>
                <a:gd name="T18" fmla="*/ 0 w 65"/>
                <a:gd name="T19" fmla="*/ 0 h 143"/>
                <a:gd name="T20" fmla="*/ 0 w 65"/>
                <a:gd name="T21" fmla="*/ 0 h 143"/>
                <a:gd name="T22" fmla="*/ 0 w 65"/>
                <a:gd name="T23" fmla="*/ 0 h 143"/>
                <a:gd name="T24" fmla="*/ 0 w 65"/>
                <a:gd name="T25" fmla="*/ 0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143"/>
                <a:gd name="T41" fmla="*/ 65 w 65"/>
                <a:gd name="T42" fmla="*/ 143 h 1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143">
                  <a:moveTo>
                    <a:pt x="65" y="0"/>
                  </a:moveTo>
                  <a:lnTo>
                    <a:pt x="37" y="36"/>
                  </a:lnTo>
                  <a:lnTo>
                    <a:pt x="25" y="91"/>
                  </a:lnTo>
                  <a:lnTo>
                    <a:pt x="11" y="143"/>
                  </a:lnTo>
                  <a:lnTo>
                    <a:pt x="0" y="107"/>
                  </a:lnTo>
                  <a:lnTo>
                    <a:pt x="7" y="67"/>
                  </a:lnTo>
                  <a:lnTo>
                    <a:pt x="20" y="19"/>
                  </a:lnTo>
                  <a:lnTo>
                    <a:pt x="40" y="9"/>
                  </a:lnTo>
                  <a:lnTo>
                    <a:pt x="60" y="0"/>
                  </a:lnTo>
                  <a:lnTo>
                    <a:pt x="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45" name="Freeform 104"/>
            <p:cNvSpPr>
              <a:spLocks/>
            </p:cNvSpPr>
            <p:nvPr/>
          </p:nvSpPr>
          <p:spPr bwMode="auto">
            <a:xfrm>
              <a:off x="1532" y="2836"/>
              <a:ext cx="10" cy="87"/>
            </a:xfrm>
            <a:custGeom>
              <a:avLst/>
              <a:gdLst>
                <a:gd name="T0" fmla="*/ 0 w 90"/>
                <a:gd name="T1" fmla="*/ 0 h 787"/>
                <a:gd name="T2" fmla="*/ 0 w 90"/>
                <a:gd name="T3" fmla="*/ 0 h 787"/>
                <a:gd name="T4" fmla="*/ 0 w 90"/>
                <a:gd name="T5" fmla="*/ 0 h 787"/>
                <a:gd name="T6" fmla="*/ 0 w 90"/>
                <a:gd name="T7" fmla="*/ 0 h 787"/>
                <a:gd name="T8" fmla="*/ 0 w 90"/>
                <a:gd name="T9" fmla="*/ 0 h 787"/>
                <a:gd name="T10" fmla="*/ 0 w 90"/>
                <a:gd name="T11" fmla="*/ 0 h 787"/>
                <a:gd name="T12" fmla="*/ 0 w 90"/>
                <a:gd name="T13" fmla="*/ 0 h 787"/>
                <a:gd name="T14" fmla="*/ 0 w 90"/>
                <a:gd name="T15" fmla="*/ 0 h 787"/>
                <a:gd name="T16" fmla="*/ 0 w 90"/>
                <a:gd name="T17" fmla="*/ 0 h 787"/>
                <a:gd name="T18" fmla="*/ 0 w 90"/>
                <a:gd name="T19" fmla="*/ 0 h 787"/>
                <a:gd name="T20" fmla="*/ 0 w 90"/>
                <a:gd name="T21" fmla="*/ 0 h 787"/>
                <a:gd name="T22" fmla="*/ 0 w 90"/>
                <a:gd name="T23" fmla="*/ 0 h 787"/>
                <a:gd name="T24" fmla="*/ 0 w 90"/>
                <a:gd name="T25" fmla="*/ 0 h 787"/>
                <a:gd name="T26" fmla="*/ 0 w 90"/>
                <a:gd name="T27" fmla="*/ 0 h 787"/>
                <a:gd name="T28" fmla="*/ 0 w 90"/>
                <a:gd name="T29" fmla="*/ 0 h 787"/>
                <a:gd name="T30" fmla="*/ 0 w 90"/>
                <a:gd name="T31" fmla="*/ 0 h 787"/>
                <a:gd name="T32" fmla="*/ 0 w 90"/>
                <a:gd name="T33" fmla="*/ 0 h 7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0"/>
                <a:gd name="T52" fmla="*/ 0 h 787"/>
                <a:gd name="T53" fmla="*/ 90 w 90"/>
                <a:gd name="T54" fmla="*/ 787 h 7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0" h="787">
                  <a:moveTo>
                    <a:pt x="90" y="0"/>
                  </a:moveTo>
                  <a:lnTo>
                    <a:pt x="19" y="233"/>
                  </a:lnTo>
                  <a:lnTo>
                    <a:pt x="5" y="488"/>
                  </a:lnTo>
                  <a:lnTo>
                    <a:pt x="71" y="730"/>
                  </a:lnTo>
                  <a:lnTo>
                    <a:pt x="85" y="749"/>
                  </a:lnTo>
                  <a:lnTo>
                    <a:pt x="88" y="770"/>
                  </a:lnTo>
                  <a:lnTo>
                    <a:pt x="90" y="787"/>
                  </a:lnTo>
                  <a:lnTo>
                    <a:pt x="9" y="577"/>
                  </a:lnTo>
                  <a:lnTo>
                    <a:pt x="0" y="352"/>
                  </a:lnTo>
                  <a:lnTo>
                    <a:pt x="11" y="129"/>
                  </a:lnTo>
                  <a:lnTo>
                    <a:pt x="27" y="72"/>
                  </a:lnTo>
                  <a:lnTo>
                    <a:pt x="49" y="27"/>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46" name="Freeform 105"/>
            <p:cNvSpPr>
              <a:spLocks/>
            </p:cNvSpPr>
            <p:nvPr/>
          </p:nvSpPr>
          <p:spPr bwMode="auto">
            <a:xfrm>
              <a:off x="1000" y="2844"/>
              <a:ext cx="32" cy="91"/>
            </a:xfrm>
            <a:custGeom>
              <a:avLst/>
              <a:gdLst>
                <a:gd name="T0" fmla="*/ 0 w 285"/>
                <a:gd name="T1" fmla="*/ 0 h 822"/>
                <a:gd name="T2" fmla="*/ 0 w 285"/>
                <a:gd name="T3" fmla="*/ 0 h 822"/>
                <a:gd name="T4" fmla="*/ 0 w 285"/>
                <a:gd name="T5" fmla="*/ 0 h 822"/>
                <a:gd name="T6" fmla="*/ 0 w 285"/>
                <a:gd name="T7" fmla="*/ 0 h 822"/>
                <a:gd name="T8" fmla="*/ 0 w 285"/>
                <a:gd name="T9" fmla="*/ 0 h 822"/>
                <a:gd name="T10" fmla="*/ 0 w 285"/>
                <a:gd name="T11" fmla="*/ 0 h 822"/>
                <a:gd name="T12" fmla="*/ 0 w 285"/>
                <a:gd name="T13" fmla="*/ 0 h 822"/>
                <a:gd name="T14" fmla="*/ 0 w 285"/>
                <a:gd name="T15" fmla="*/ 0 h 822"/>
                <a:gd name="T16" fmla="*/ 0 w 285"/>
                <a:gd name="T17" fmla="*/ 0 h 822"/>
                <a:gd name="T18" fmla="*/ 0 w 285"/>
                <a:gd name="T19" fmla="*/ 0 h 822"/>
                <a:gd name="T20" fmla="*/ 0 w 285"/>
                <a:gd name="T21" fmla="*/ 0 h 822"/>
                <a:gd name="T22" fmla="*/ 0 w 285"/>
                <a:gd name="T23" fmla="*/ 0 h 822"/>
                <a:gd name="T24" fmla="*/ 0 w 285"/>
                <a:gd name="T25" fmla="*/ 0 h 822"/>
                <a:gd name="T26" fmla="*/ 0 w 285"/>
                <a:gd name="T27" fmla="*/ 0 h 822"/>
                <a:gd name="T28" fmla="*/ 0 w 285"/>
                <a:gd name="T29" fmla="*/ 0 h 822"/>
                <a:gd name="T30" fmla="*/ 0 w 285"/>
                <a:gd name="T31" fmla="*/ 0 h 822"/>
                <a:gd name="T32" fmla="*/ 0 w 285"/>
                <a:gd name="T33" fmla="*/ 0 h 822"/>
                <a:gd name="T34" fmla="*/ 0 w 285"/>
                <a:gd name="T35" fmla="*/ 0 h 822"/>
                <a:gd name="T36" fmla="*/ 0 w 285"/>
                <a:gd name="T37" fmla="*/ 0 h 822"/>
                <a:gd name="T38" fmla="*/ 0 w 285"/>
                <a:gd name="T39" fmla="*/ 0 h 822"/>
                <a:gd name="T40" fmla="*/ 0 w 285"/>
                <a:gd name="T41" fmla="*/ 0 h 822"/>
                <a:gd name="T42" fmla="*/ 0 w 285"/>
                <a:gd name="T43" fmla="*/ 0 h 822"/>
                <a:gd name="T44" fmla="*/ 0 w 285"/>
                <a:gd name="T45" fmla="*/ 0 h 822"/>
                <a:gd name="T46" fmla="*/ 0 w 285"/>
                <a:gd name="T47" fmla="*/ 0 h 822"/>
                <a:gd name="T48" fmla="*/ 0 w 285"/>
                <a:gd name="T49" fmla="*/ 0 h 8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5"/>
                <a:gd name="T76" fmla="*/ 0 h 822"/>
                <a:gd name="T77" fmla="*/ 285 w 285"/>
                <a:gd name="T78" fmla="*/ 822 h 8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5" h="822">
                  <a:moveTo>
                    <a:pt x="285" y="1"/>
                  </a:moveTo>
                  <a:lnTo>
                    <a:pt x="255" y="165"/>
                  </a:lnTo>
                  <a:lnTo>
                    <a:pt x="185" y="303"/>
                  </a:lnTo>
                  <a:lnTo>
                    <a:pt x="104" y="436"/>
                  </a:lnTo>
                  <a:lnTo>
                    <a:pt x="51" y="561"/>
                  </a:lnTo>
                  <a:lnTo>
                    <a:pt x="24" y="695"/>
                  </a:lnTo>
                  <a:lnTo>
                    <a:pt x="0" y="822"/>
                  </a:lnTo>
                  <a:lnTo>
                    <a:pt x="10" y="674"/>
                  </a:lnTo>
                  <a:lnTo>
                    <a:pt x="41" y="525"/>
                  </a:lnTo>
                  <a:lnTo>
                    <a:pt x="96" y="386"/>
                  </a:lnTo>
                  <a:lnTo>
                    <a:pt x="143" y="329"/>
                  </a:lnTo>
                  <a:lnTo>
                    <a:pt x="181" y="268"/>
                  </a:lnTo>
                  <a:lnTo>
                    <a:pt x="221" y="209"/>
                  </a:lnTo>
                  <a:lnTo>
                    <a:pt x="241" y="142"/>
                  </a:lnTo>
                  <a:lnTo>
                    <a:pt x="259" y="78"/>
                  </a:lnTo>
                  <a:lnTo>
                    <a:pt x="272" y="11"/>
                  </a:lnTo>
                  <a:lnTo>
                    <a:pt x="279" y="3"/>
                  </a:lnTo>
                  <a:lnTo>
                    <a:pt x="285" y="0"/>
                  </a:lnTo>
                  <a:lnTo>
                    <a:pt x="28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47" name="Freeform 106"/>
            <p:cNvSpPr>
              <a:spLocks/>
            </p:cNvSpPr>
            <p:nvPr/>
          </p:nvSpPr>
          <p:spPr bwMode="auto">
            <a:xfrm>
              <a:off x="1334" y="2844"/>
              <a:ext cx="4" cy="18"/>
            </a:xfrm>
            <a:custGeom>
              <a:avLst/>
              <a:gdLst>
                <a:gd name="T0" fmla="*/ 0 w 31"/>
                <a:gd name="T1" fmla="*/ 0 h 160"/>
                <a:gd name="T2" fmla="*/ 0 w 31"/>
                <a:gd name="T3" fmla="*/ 0 h 160"/>
                <a:gd name="T4" fmla="*/ 0 w 31"/>
                <a:gd name="T5" fmla="*/ 0 h 160"/>
                <a:gd name="T6" fmla="*/ 0 w 31"/>
                <a:gd name="T7" fmla="*/ 0 h 160"/>
                <a:gd name="T8" fmla="*/ 0 w 31"/>
                <a:gd name="T9" fmla="*/ 0 h 160"/>
                <a:gd name="T10" fmla="*/ 0 w 31"/>
                <a:gd name="T11" fmla="*/ 0 h 160"/>
                <a:gd name="T12" fmla="*/ 0 w 31"/>
                <a:gd name="T13" fmla="*/ 0 h 160"/>
                <a:gd name="T14" fmla="*/ 0 w 31"/>
                <a:gd name="T15" fmla="*/ 0 h 160"/>
                <a:gd name="T16" fmla="*/ 0 w 31"/>
                <a:gd name="T17" fmla="*/ 0 h 1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160"/>
                <a:gd name="T29" fmla="*/ 31 w 31"/>
                <a:gd name="T30" fmla="*/ 160 h 1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160">
                  <a:moveTo>
                    <a:pt x="20" y="0"/>
                  </a:moveTo>
                  <a:lnTo>
                    <a:pt x="20" y="51"/>
                  </a:lnTo>
                  <a:lnTo>
                    <a:pt x="23" y="105"/>
                  </a:lnTo>
                  <a:lnTo>
                    <a:pt x="31" y="160"/>
                  </a:lnTo>
                  <a:lnTo>
                    <a:pt x="8" y="107"/>
                  </a:lnTo>
                  <a:lnTo>
                    <a:pt x="0" y="46"/>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48" name="Freeform 107"/>
            <p:cNvSpPr>
              <a:spLocks/>
            </p:cNvSpPr>
            <p:nvPr/>
          </p:nvSpPr>
          <p:spPr bwMode="auto">
            <a:xfrm>
              <a:off x="1354" y="2849"/>
              <a:ext cx="37" cy="97"/>
            </a:xfrm>
            <a:custGeom>
              <a:avLst/>
              <a:gdLst>
                <a:gd name="T0" fmla="*/ 0 w 338"/>
                <a:gd name="T1" fmla="*/ 0 h 874"/>
                <a:gd name="T2" fmla="*/ 0 w 338"/>
                <a:gd name="T3" fmla="*/ 0 h 874"/>
                <a:gd name="T4" fmla="*/ 0 w 338"/>
                <a:gd name="T5" fmla="*/ 0 h 874"/>
                <a:gd name="T6" fmla="*/ 0 w 338"/>
                <a:gd name="T7" fmla="*/ 0 h 874"/>
                <a:gd name="T8" fmla="*/ 0 w 338"/>
                <a:gd name="T9" fmla="*/ 0 h 874"/>
                <a:gd name="T10" fmla="*/ 0 w 338"/>
                <a:gd name="T11" fmla="*/ 0 h 874"/>
                <a:gd name="T12" fmla="*/ 0 w 338"/>
                <a:gd name="T13" fmla="*/ 0 h 874"/>
                <a:gd name="T14" fmla="*/ 0 w 338"/>
                <a:gd name="T15" fmla="*/ 0 h 874"/>
                <a:gd name="T16" fmla="*/ 0 w 338"/>
                <a:gd name="T17" fmla="*/ 0 h 874"/>
                <a:gd name="T18" fmla="*/ 0 w 338"/>
                <a:gd name="T19" fmla="*/ 0 h 874"/>
                <a:gd name="T20" fmla="*/ 0 w 338"/>
                <a:gd name="T21" fmla="*/ 0 h 874"/>
                <a:gd name="T22" fmla="*/ 0 w 338"/>
                <a:gd name="T23" fmla="*/ 0 h 874"/>
                <a:gd name="T24" fmla="*/ 0 w 338"/>
                <a:gd name="T25" fmla="*/ 0 h 874"/>
                <a:gd name="T26" fmla="*/ 0 w 338"/>
                <a:gd name="T27" fmla="*/ 0 h 874"/>
                <a:gd name="T28" fmla="*/ 0 w 338"/>
                <a:gd name="T29" fmla="*/ 0 h 874"/>
                <a:gd name="T30" fmla="*/ 0 w 338"/>
                <a:gd name="T31" fmla="*/ 0 h 874"/>
                <a:gd name="T32" fmla="*/ 0 w 338"/>
                <a:gd name="T33" fmla="*/ 0 h 874"/>
                <a:gd name="T34" fmla="*/ 0 w 338"/>
                <a:gd name="T35" fmla="*/ 0 h 874"/>
                <a:gd name="T36" fmla="*/ 0 w 338"/>
                <a:gd name="T37" fmla="*/ 0 h 874"/>
                <a:gd name="T38" fmla="*/ 0 w 338"/>
                <a:gd name="T39" fmla="*/ 0 h 874"/>
                <a:gd name="T40" fmla="*/ 0 w 338"/>
                <a:gd name="T41" fmla="*/ 0 h 8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8"/>
                <a:gd name="T64" fmla="*/ 0 h 874"/>
                <a:gd name="T65" fmla="*/ 338 w 338"/>
                <a:gd name="T66" fmla="*/ 874 h 8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8" h="874">
                  <a:moveTo>
                    <a:pt x="11" y="0"/>
                  </a:moveTo>
                  <a:lnTo>
                    <a:pt x="67" y="127"/>
                  </a:lnTo>
                  <a:lnTo>
                    <a:pt x="87" y="275"/>
                  </a:lnTo>
                  <a:lnTo>
                    <a:pt x="109" y="411"/>
                  </a:lnTo>
                  <a:lnTo>
                    <a:pt x="216" y="552"/>
                  </a:lnTo>
                  <a:lnTo>
                    <a:pt x="310" y="702"/>
                  </a:lnTo>
                  <a:lnTo>
                    <a:pt x="338" y="874"/>
                  </a:lnTo>
                  <a:lnTo>
                    <a:pt x="285" y="696"/>
                  </a:lnTo>
                  <a:lnTo>
                    <a:pt x="183" y="547"/>
                  </a:lnTo>
                  <a:lnTo>
                    <a:pt x="75" y="400"/>
                  </a:lnTo>
                  <a:lnTo>
                    <a:pt x="71" y="316"/>
                  </a:lnTo>
                  <a:lnTo>
                    <a:pt x="76" y="236"/>
                  </a:lnTo>
                  <a:lnTo>
                    <a:pt x="54" y="158"/>
                  </a:lnTo>
                  <a:lnTo>
                    <a:pt x="27" y="96"/>
                  </a:lnTo>
                  <a:lnTo>
                    <a:pt x="0" y="39"/>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49" name="Freeform 108"/>
            <p:cNvSpPr>
              <a:spLocks/>
            </p:cNvSpPr>
            <p:nvPr/>
          </p:nvSpPr>
          <p:spPr bwMode="auto">
            <a:xfrm>
              <a:off x="1592" y="2864"/>
              <a:ext cx="4" cy="10"/>
            </a:xfrm>
            <a:custGeom>
              <a:avLst/>
              <a:gdLst>
                <a:gd name="T0" fmla="*/ 0 w 38"/>
                <a:gd name="T1" fmla="*/ 0 h 91"/>
                <a:gd name="T2" fmla="*/ 0 w 38"/>
                <a:gd name="T3" fmla="*/ 0 h 91"/>
                <a:gd name="T4" fmla="*/ 0 w 38"/>
                <a:gd name="T5" fmla="*/ 0 h 91"/>
                <a:gd name="T6" fmla="*/ 0 w 38"/>
                <a:gd name="T7" fmla="*/ 0 h 91"/>
                <a:gd name="T8" fmla="*/ 0 w 38"/>
                <a:gd name="T9" fmla="*/ 0 h 91"/>
                <a:gd name="T10" fmla="*/ 0 w 38"/>
                <a:gd name="T11" fmla="*/ 0 h 91"/>
                <a:gd name="T12" fmla="*/ 0 w 38"/>
                <a:gd name="T13" fmla="*/ 0 h 91"/>
                <a:gd name="T14" fmla="*/ 0 w 38"/>
                <a:gd name="T15" fmla="*/ 0 h 91"/>
                <a:gd name="T16" fmla="*/ 0 w 38"/>
                <a:gd name="T17" fmla="*/ 0 h 91"/>
                <a:gd name="T18" fmla="*/ 0 w 38"/>
                <a:gd name="T19" fmla="*/ 0 h 91"/>
                <a:gd name="T20" fmla="*/ 0 w 38"/>
                <a:gd name="T21" fmla="*/ 0 h 91"/>
                <a:gd name="T22" fmla="*/ 0 w 38"/>
                <a:gd name="T23" fmla="*/ 0 h 91"/>
                <a:gd name="T24" fmla="*/ 0 w 38"/>
                <a:gd name="T25" fmla="*/ 0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91"/>
                <a:gd name="T41" fmla="*/ 38 w 38"/>
                <a:gd name="T42" fmla="*/ 91 h 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91">
                  <a:moveTo>
                    <a:pt x="15" y="0"/>
                  </a:moveTo>
                  <a:lnTo>
                    <a:pt x="26" y="26"/>
                  </a:lnTo>
                  <a:lnTo>
                    <a:pt x="31" y="58"/>
                  </a:lnTo>
                  <a:lnTo>
                    <a:pt x="38" y="91"/>
                  </a:lnTo>
                  <a:lnTo>
                    <a:pt x="25" y="72"/>
                  </a:lnTo>
                  <a:lnTo>
                    <a:pt x="6" y="49"/>
                  </a:lnTo>
                  <a:lnTo>
                    <a:pt x="0" y="18"/>
                  </a:lnTo>
                  <a:lnTo>
                    <a:pt x="6" y="9"/>
                  </a:lnTo>
                  <a:lnTo>
                    <a:pt x="13" y="2"/>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50" name="Freeform 109"/>
            <p:cNvSpPr>
              <a:spLocks/>
            </p:cNvSpPr>
            <p:nvPr/>
          </p:nvSpPr>
          <p:spPr bwMode="auto">
            <a:xfrm>
              <a:off x="961" y="2870"/>
              <a:ext cx="15" cy="35"/>
            </a:xfrm>
            <a:custGeom>
              <a:avLst/>
              <a:gdLst>
                <a:gd name="T0" fmla="*/ 0 w 135"/>
                <a:gd name="T1" fmla="*/ 0 h 323"/>
                <a:gd name="T2" fmla="*/ 0 w 135"/>
                <a:gd name="T3" fmla="*/ 0 h 323"/>
                <a:gd name="T4" fmla="*/ 0 w 135"/>
                <a:gd name="T5" fmla="*/ 0 h 323"/>
                <a:gd name="T6" fmla="*/ 0 w 135"/>
                <a:gd name="T7" fmla="*/ 0 h 323"/>
                <a:gd name="T8" fmla="*/ 0 w 135"/>
                <a:gd name="T9" fmla="*/ 0 h 323"/>
                <a:gd name="T10" fmla="*/ 0 w 135"/>
                <a:gd name="T11" fmla="*/ 0 h 323"/>
                <a:gd name="T12" fmla="*/ 0 w 135"/>
                <a:gd name="T13" fmla="*/ 0 h 323"/>
                <a:gd name="T14" fmla="*/ 0 w 135"/>
                <a:gd name="T15" fmla="*/ 0 h 323"/>
                <a:gd name="T16" fmla="*/ 0 w 135"/>
                <a:gd name="T17" fmla="*/ 0 h 323"/>
                <a:gd name="T18" fmla="*/ 0 w 135"/>
                <a:gd name="T19" fmla="*/ 0 h 323"/>
                <a:gd name="T20" fmla="*/ 0 w 135"/>
                <a:gd name="T21" fmla="*/ 0 h 323"/>
                <a:gd name="T22" fmla="*/ 0 w 135"/>
                <a:gd name="T23" fmla="*/ 0 h 323"/>
                <a:gd name="T24" fmla="*/ 0 w 135"/>
                <a:gd name="T25" fmla="*/ 0 h 323"/>
                <a:gd name="T26" fmla="*/ 0 w 135"/>
                <a:gd name="T27" fmla="*/ 0 h 323"/>
                <a:gd name="T28" fmla="*/ 0 w 135"/>
                <a:gd name="T29" fmla="*/ 0 h 323"/>
                <a:gd name="T30" fmla="*/ 0 w 135"/>
                <a:gd name="T31" fmla="*/ 0 h 323"/>
                <a:gd name="T32" fmla="*/ 0 w 135"/>
                <a:gd name="T33" fmla="*/ 0 h 323"/>
                <a:gd name="T34" fmla="*/ 0 w 135"/>
                <a:gd name="T35" fmla="*/ 0 h 323"/>
                <a:gd name="T36" fmla="*/ 0 w 135"/>
                <a:gd name="T37" fmla="*/ 0 h 323"/>
                <a:gd name="T38" fmla="*/ 0 w 135"/>
                <a:gd name="T39" fmla="*/ 0 h 323"/>
                <a:gd name="T40" fmla="*/ 0 w 135"/>
                <a:gd name="T41" fmla="*/ 0 h 3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5"/>
                <a:gd name="T64" fmla="*/ 0 h 323"/>
                <a:gd name="T65" fmla="*/ 135 w 135"/>
                <a:gd name="T66" fmla="*/ 323 h 3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5" h="323">
                  <a:moveTo>
                    <a:pt x="135" y="5"/>
                  </a:moveTo>
                  <a:lnTo>
                    <a:pt x="125" y="49"/>
                  </a:lnTo>
                  <a:lnTo>
                    <a:pt x="108" y="89"/>
                  </a:lnTo>
                  <a:lnTo>
                    <a:pt x="91" y="129"/>
                  </a:lnTo>
                  <a:lnTo>
                    <a:pt x="59" y="194"/>
                  </a:lnTo>
                  <a:lnTo>
                    <a:pt x="34" y="256"/>
                  </a:lnTo>
                  <a:lnTo>
                    <a:pt x="30" y="321"/>
                  </a:lnTo>
                  <a:lnTo>
                    <a:pt x="15" y="323"/>
                  </a:lnTo>
                  <a:lnTo>
                    <a:pt x="7" y="314"/>
                  </a:lnTo>
                  <a:lnTo>
                    <a:pt x="0" y="298"/>
                  </a:lnTo>
                  <a:lnTo>
                    <a:pt x="38" y="202"/>
                  </a:lnTo>
                  <a:lnTo>
                    <a:pt x="80" y="113"/>
                  </a:lnTo>
                  <a:lnTo>
                    <a:pt x="112" y="19"/>
                  </a:lnTo>
                  <a:lnTo>
                    <a:pt x="122" y="8"/>
                  </a:lnTo>
                  <a:lnTo>
                    <a:pt x="132" y="0"/>
                  </a:lnTo>
                  <a:lnTo>
                    <a:pt x="135"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51" name="Freeform 110"/>
            <p:cNvSpPr>
              <a:spLocks/>
            </p:cNvSpPr>
            <p:nvPr/>
          </p:nvSpPr>
          <p:spPr bwMode="auto">
            <a:xfrm>
              <a:off x="1556" y="2872"/>
              <a:ext cx="6" cy="29"/>
            </a:xfrm>
            <a:custGeom>
              <a:avLst/>
              <a:gdLst>
                <a:gd name="T0" fmla="*/ 0 w 52"/>
                <a:gd name="T1" fmla="*/ 0 h 263"/>
                <a:gd name="T2" fmla="*/ 0 w 52"/>
                <a:gd name="T3" fmla="*/ 0 h 263"/>
                <a:gd name="T4" fmla="*/ 0 w 52"/>
                <a:gd name="T5" fmla="*/ 0 h 263"/>
                <a:gd name="T6" fmla="*/ 0 w 52"/>
                <a:gd name="T7" fmla="*/ 0 h 263"/>
                <a:gd name="T8" fmla="*/ 0 w 52"/>
                <a:gd name="T9" fmla="*/ 0 h 263"/>
                <a:gd name="T10" fmla="*/ 0 w 52"/>
                <a:gd name="T11" fmla="*/ 0 h 263"/>
                <a:gd name="T12" fmla="*/ 0 w 52"/>
                <a:gd name="T13" fmla="*/ 0 h 263"/>
                <a:gd name="T14" fmla="*/ 0 w 52"/>
                <a:gd name="T15" fmla="*/ 0 h 263"/>
                <a:gd name="T16" fmla="*/ 0 w 52"/>
                <a:gd name="T17" fmla="*/ 0 h 263"/>
                <a:gd name="T18" fmla="*/ 0 w 52"/>
                <a:gd name="T19" fmla="*/ 0 h 263"/>
                <a:gd name="T20" fmla="*/ 0 w 52"/>
                <a:gd name="T21" fmla="*/ 0 h 263"/>
                <a:gd name="T22" fmla="*/ 0 w 52"/>
                <a:gd name="T23" fmla="*/ 0 h 263"/>
                <a:gd name="T24" fmla="*/ 0 w 52"/>
                <a:gd name="T25" fmla="*/ 0 h 2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263"/>
                <a:gd name="T41" fmla="*/ 52 w 52"/>
                <a:gd name="T42" fmla="*/ 263 h 2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263">
                  <a:moveTo>
                    <a:pt x="0" y="0"/>
                  </a:moveTo>
                  <a:lnTo>
                    <a:pt x="16" y="39"/>
                  </a:lnTo>
                  <a:lnTo>
                    <a:pt x="22" y="86"/>
                  </a:lnTo>
                  <a:lnTo>
                    <a:pt x="34" y="133"/>
                  </a:lnTo>
                  <a:lnTo>
                    <a:pt x="42" y="183"/>
                  </a:lnTo>
                  <a:lnTo>
                    <a:pt x="50" y="225"/>
                  </a:lnTo>
                  <a:lnTo>
                    <a:pt x="52" y="263"/>
                  </a:lnTo>
                  <a:lnTo>
                    <a:pt x="27" y="175"/>
                  </a:lnTo>
                  <a:lnTo>
                    <a:pt x="2" y="8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52" name="Freeform 111"/>
            <p:cNvSpPr>
              <a:spLocks/>
            </p:cNvSpPr>
            <p:nvPr/>
          </p:nvSpPr>
          <p:spPr bwMode="auto">
            <a:xfrm>
              <a:off x="722" y="2878"/>
              <a:ext cx="885" cy="926"/>
            </a:xfrm>
            <a:custGeom>
              <a:avLst/>
              <a:gdLst>
                <a:gd name="T0" fmla="*/ 0 w 7970"/>
                <a:gd name="T1" fmla="*/ 0 h 8338"/>
                <a:gd name="T2" fmla="*/ 0 w 7970"/>
                <a:gd name="T3" fmla="*/ 0 h 8338"/>
                <a:gd name="T4" fmla="*/ 0 w 7970"/>
                <a:gd name="T5" fmla="*/ 0 h 8338"/>
                <a:gd name="T6" fmla="*/ 0 w 7970"/>
                <a:gd name="T7" fmla="*/ 0 h 8338"/>
                <a:gd name="T8" fmla="*/ 0 w 7970"/>
                <a:gd name="T9" fmla="*/ 0 h 8338"/>
                <a:gd name="T10" fmla="*/ 0 w 7970"/>
                <a:gd name="T11" fmla="*/ 0 h 8338"/>
                <a:gd name="T12" fmla="*/ 0 w 7970"/>
                <a:gd name="T13" fmla="*/ 0 h 8338"/>
                <a:gd name="T14" fmla="*/ 0 w 7970"/>
                <a:gd name="T15" fmla="*/ 0 h 8338"/>
                <a:gd name="T16" fmla="*/ 0 w 7970"/>
                <a:gd name="T17" fmla="*/ 0 h 8338"/>
                <a:gd name="T18" fmla="*/ 0 w 7970"/>
                <a:gd name="T19" fmla="*/ 0 h 8338"/>
                <a:gd name="T20" fmla="*/ 0 w 7970"/>
                <a:gd name="T21" fmla="*/ 0 h 8338"/>
                <a:gd name="T22" fmla="*/ 0 w 7970"/>
                <a:gd name="T23" fmla="*/ 0 h 8338"/>
                <a:gd name="T24" fmla="*/ 0 w 7970"/>
                <a:gd name="T25" fmla="*/ 0 h 8338"/>
                <a:gd name="T26" fmla="*/ 0 w 7970"/>
                <a:gd name="T27" fmla="*/ 0 h 8338"/>
                <a:gd name="T28" fmla="*/ 0 w 7970"/>
                <a:gd name="T29" fmla="*/ 0 h 8338"/>
                <a:gd name="T30" fmla="*/ 0 w 7970"/>
                <a:gd name="T31" fmla="*/ 0 h 8338"/>
                <a:gd name="T32" fmla="*/ 0 w 7970"/>
                <a:gd name="T33" fmla="*/ 0 h 8338"/>
                <a:gd name="T34" fmla="*/ 0 w 7970"/>
                <a:gd name="T35" fmla="*/ 0 h 8338"/>
                <a:gd name="T36" fmla="*/ 0 w 7970"/>
                <a:gd name="T37" fmla="*/ 0 h 8338"/>
                <a:gd name="T38" fmla="*/ 0 w 7970"/>
                <a:gd name="T39" fmla="*/ 0 h 8338"/>
                <a:gd name="T40" fmla="*/ 0 w 7970"/>
                <a:gd name="T41" fmla="*/ 0 h 8338"/>
                <a:gd name="T42" fmla="*/ 0 w 7970"/>
                <a:gd name="T43" fmla="*/ 0 h 8338"/>
                <a:gd name="T44" fmla="*/ 0 w 7970"/>
                <a:gd name="T45" fmla="*/ 0 h 8338"/>
                <a:gd name="T46" fmla="*/ 0 w 7970"/>
                <a:gd name="T47" fmla="*/ 0 h 8338"/>
                <a:gd name="T48" fmla="*/ 0 w 7970"/>
                <a:gd name="T49" fmla="*/ 0 h 8338"/>
                <a:gd name="T50" fmla="*/ 0 w 7970"/>
                <a:gd name="T51" fmla="*/ 0 h 8338"/>
                <a:gd name="T52" fmla="*/ 0 w 7970"/>
                <a:gd name="T53" fmla="*/ 0 h 8338"/>
                <a:gd name="T54" fmla="*/ 0 w 7970"/>
                <a:gd name="T55" fmla="*/ 0 h 8338"/>
                <a:gd name="T56" fmla="*/ 0 w 7970"/>
                <a:gd name="T57" fmla="*/ 0 h 8338"/>
                <a:gd name="T58" fmla="*/ 0 w 7970"/>
                <a:gd name="T59" fmla="*/ 0 h 8338"/>
                <a:gd name="T60" fmla="*/ 0 w 7970"/>
                <a:gd name="T61" fmla="*/ 0 h 8338"/>
                <a:gd name="T62" fmla="*/ 0 w 7970"/>
                <a:gd name="T63" fmla="*/ 0 h 8338"/>
                <a:gd name="T64" fmla="*/ 0 w 7970"/>
                <a:gd name="T65" fmla="*/ 0 h 8338"/>
                <a:gd name="T66" fmla="*/ 0 w 7970"/>
                <a:gd name="T67" fmla="*/ 0 h 8338"/>
                <a:gd name="T68" fmla="*/ 0 w 7970"/>
                <a:gd name="T69" fmla="*/ 0 h 8338"/>
                <a:gd name="T70" fmla="*/ 0 w 7970"/>
                <a:gd name="T71" fmla="*/ 0 h 8338"/>
                <a:gd name="T72" fmla="*/ 0 w 7970"/>
                <a:gd name="T73" fmla="*/ 0 h 8338"/>
                <a:gd name="T74" fmla="*/ 0 w 7970"/>
                <a:gd name="T75" fmla="*/ 0 h 8338"/>
                <a:gd name="T76" fmla="*/ 0 w 7970"/>
                <a:gd name="T77" fmla="*/ 0 h 8338"/>
                <a:gd name="T78" fmla="*/ 0 w 7970"/>
                <a:gd name="T79" fmla="*/ 0 h 8338"/>
                <a:gd name="T80" fmla="*/ 0 w 7970"/>
                <a:gd name="T81" fmla="*/ 0 h 8338"/>
                <a:gd name="T82" fmla="*/ 0 w 7970"/>
                <a:gd name="T83" fmla="*/ 0 h 8338"/>
                <a:gd name="T84" fmla="*/ 0 w 7970"/>
                <a:gd name="T85" fmla="*/ 0 h 8338"/>
                <a:gd name="T86" fmla="*/ 0 w 7970"/>
                <a:gd name="T87" fmla="*/ 0 h 8338"/>
                <a:gd name="T88" fmla="*/ 0 w 7970"/>
                <a:gd name="T89" fmla="*/ 0 h 8338"/>
                <a:gd name="T90" fmla="*/ 0 w 7970"/>
                <a:gd name="T91" fmla="*/ 0 h 8338"/>
                <a:gd name="T92" fmla="*/ 0 w 7970"/>
                <a:gd name="T93" fmla="*/ 0 h 8338"/>
                <a:gd name="T94" fmla="*/ 0 w 7970"/>
                <a:gd name="T95" fmla="*/ 0 h 8338"/>
                <a:gd name="T96" fmla="*/ 0 w 7970"/>
                <a:gd name="T97" fmla="*/ 0 h 8338"/>
                <a:gd name="T98" fmla="*/ 0 w 7970"/>
                <a:gd name="T99" fmla="*/ 0 h 8338"/>
                <a:gd name="T100" fmla="*/ 0 w 7970"/>
                <a:gd name="T101" fmla="*/ 0 h 8338"/>
                <a:gd name="T102" fmla="*/ 0 w 7970"/>
                <a:gd name="T103" fmla="*/ 0 h 8338"/>
                <a:gd name="T104" fmla="*/ 0 w 7970"/>
                <a:gd name="T105" fmla="*/ 0 h 8338"/>
                <a:gd name="T106" fmla="*/ 0 w 7970"/>
                <a:gd name="T107" fmla="*/ 0 h 8338"/>
                <a:gd name="T108" fmla="*/ 0 w 7970"/>
                <a:gd name="T109" fmla="*/ 0 h 8338"/>
                <a:gd name="T110" fmla="*/ 0 w 7970"/>
                <a:gd name="T111" fmla="*/ 0 h 8338"/>
                <a:gd name="T112" fmla="*/ 0 w 7970"/>
                <a:gd name="T113" fmla="*/ 0 h 8338"/>
                <a:gd name="T114" fmla="*/ 0 w 7970"/>
                <a:gd name="T115" fmla="*/ 0 h 8338"/>
                <a:gd name="T116" fmla="*/ 0 w 7970"/>
                <a:gd name="T117" fmla="*/ 0 h 83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70"/>
                <a:gd name="T178" fmla="*/ 0 h 8338"/>
                <a:gd name="T179" fmla="*/ 7970 w 7970"/>
                <a:gd name="T180" fmla="*/ 8338 h 83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70" h="8338">
                  <a:moveTo>
                    <a:pt x="7887" y="0"/>
                  </a:moveTo>
                  <a:lnTo>
                    <a:pt x="7931" y="293"/>
                  </a:lnTo>
                  <a:lnTo>
                    <a:pt x="7957" y="585"/>
                  </a:lnTo>
                  <a:lnTo>
                    <a:pt x="7970" y="876"/>
                  </a:lnTo>
                  <a:lnTo>
                    <a:pt x="7970" y="1168"/>
                  </a:lnTo>
                  <a:lnTo>
                    <a:pt x="7962" y="1461"/>
                  </a:lnTo>
                  <a:lnTo>
                    <a:pt x="7946" y="1824"/>
                  </a:lnTo>
                  <a:lnTo>
                    <a:pt x="7913" y="2184"/>
                  </a:lnTo>
                  <a:lnTo>
                    <a:pt x="7864" y="2523"/>
                  </a:lnTo>
                  <a:lnTo>
                    <a:pt x="7838" y="2644"/>
                  </a:lnTo>
                  <a:lnTo>
                    <a:pt x="7817" y="2757"/>
                  </a:lnTo>
                  <a:lnTo>
                    <a:pt x="7786" y="2873"/>
                  </a:lnTo>
                  <a:lnTo>
                    <a:pt x="7715" y="3185"/>
                  </a:lnTo>
                  <a:lnTo>
                    <a:pt x="7634" y="3489"/>
                  </a:lnTo>
                  <a:lnTo>
                    <a:pt x="7545" y="3789"/>
                  </a:lnTo>
                  <a:lnTo>
                    <a:pt x="7442" y="4091"/>
                  </a:lnTo>
                  <a:lnTo>
                    <a:pt x="7411" y="4187"/>
                  </a:lnTo>
                  <a:lnTo>
                    <a:pt x="7378" y="4278"/>
                  </a:lnTo>
                  <a:lnTo>
                    <a:pt x="7342" y="4366"/>
                  </a:lnTo>
                  <a:lnTo>
                    <a:pt x="7274" y="4560"/>
                  </a:lnTo>
                  <a:lnTo>
                    <a:pt x="7207" y="4755"/>
                  </a:lnTo>
                  <a:lnTo>
                    <a:pt x="7132" y="4944"/>
                  </a:lnTo>
                  <a:lnTo>
                    <a:pt x="7117" y="4998"/>
                  </a:lnTo>
                  <a:lnTo>
                    <a:pt x="7094" y="5042"/>
                  </a:lnTo>
                  <a:lnTo>
                    <a:pt x="7078" y="5086"/>
                  </a:lnTo>
                  <a:lnTo>
                    <a:pt x="7057" y="5133"/>
                  </a:lnTo>
                  <a:lnTo>
                    <a:pt x="7043" y="5182"/>
                  </a:lnTo>
                  <a:lnTo>
                    <a:pt x="7024" y="5226"/>
                  </a:lnTo>
                  <a:lnTo>
                    <a:pt x="6911" y="5512"/>
                  </a:lnTo>
                  <a:lnTo>
                    <a:pt x="6794" y="5788"/>
                  </a:lnTo>
                  <a:lnTo>
                    <a:pt x="6679" y="6058"/>
                  </a:lnTo>
                  <a:lnTo>
                    <a:pt x="6562" y="6326"/>
                  </a:lnTo>
                  <a:lnTo>
                    <a:pt x="6518" y="6414"/>
                  </a:lnTo>
                  <a:lnTo>
                    <a:pt x="6477" y="6496"/>
                  </a:lnTo>
                  <a:lnTo>
                    <a:pt x="6427" y="6576"/>
                  </a:lnTo>
                  <a:lnTo>
                    <a:pt x="6381" y="6675"/>
                  </a:lnTo>
                  <a:lnTo>
                    <a:pt x="6333" y="6767"/>
                  </a:lnTo>
                  <a:lnTo>
                    <a:pt x="6287" y="6855"/>
                  </a:lnTo>
                  <a:lnTo>
                    <a:pt x="6270" y="6889"/>
                  </a:lnTo>
                  <a:lnTo>
                    <a:pt x="6254" y="6915"/>
                  </a:lnTo>
                  <a:lnTo>
                    <a:pt x="6242" y="6945"/>
                  </a:lnTo>
                  <a:lnTo>
                    <a:pt x="6202" y="7035"/>
                  </a:lnTo>
                  <a:lnTo>
                    <a:pt x="6165" y="7124"/>
                  </a:lnTo>
                  <a:lnTo>
                    <a:pt x="6117" y="7206"/>
                  </a:lnTo>
                  <a:lnTo>
                    <a:pt x="6074" y="7309"/>
                  </a:lnTo>
                  <a:lnTo>
                    <a:pt x="6032" y="7412"/>
                  </a:lnTo>
                  <a:lnTo>
                    <a:pt x="5973" y="7506"/>
                  </a:lnTo>
                  <a:lnTo>
                    <a:pt x="5960" y="7549"/>
                  </a:lnTo>
                  <a:lnTo>
                    <a:pt x="5944" y="7584"/>
                  </a:lnTo>
                  <a:lnTo>
                    <a:pt x="5928" y="7617"/>
                  </a:lnTo>
                  <a:lnTo>
                    <a:pt x="5886" y="7693"/>
                  </a:lnTo>
                  <a:lnTo>
                    <a:pt x="5847" y="7765"/>
                  </a:lnTo>
                  <a:lnTo>
                    <a:pt x="5807" y="7837"/>
                  </a:lnTo>
                  <a:lnTo>
                    <a:pt x="5715" y="7996"/>
                  </a:lnTo>
                  <a:lnTo>
                    <a:pt x="5595" y="8197"/>
                  </a:lnTo>
                  <a:lnTo>
                    <a:pt x="5495" y="8338"/>
                  </a:lnTo>
                  <a:lnTo>
                    <a:pt x="0" y="8336"/>
                  </a:lnTo>
                  <a:lnTo>
                    <a:pt x="10" y="8302"/>
                  </a:lnTo>
                  <a:lnTo>
                    <a:pt x="25" y="8266"/>
                  </a:lnTo>
                  <a:lnTo>
                    <a:pt x="29" y="8227"/>
                  </a:lnTo>
                  <a:lnTo>
                    <a:pt x="95" y="8109"/>
                  </a:lnTo>
                  <a:lnTo>
                    <a:pt x="147" y="7982"/>
                  </a:lnTo>
                  <a:lnTo>
                    <a:pt x="191" y="7853"/>
                  </a:lnTo>
                  <a:lnTo>
                    <a:pt x="226" y="7725"/>
                  </a:lnTo>
                  <a:lnTo>
                    <a:pt x="264" y="7606"/>
                  </a:lnTo>
                  <a:lnTo>
                    <a:pt x="300" y="7485"/>
                  </a:lnTo>
                  <a:lnTo>
                    <a:pt x="306" y="7475"/>
                  </a:lnTo>
                  <a:lnTo>
                    <a:pt x="312" y="7465"/>
                  </a:lnTo>
                  <a:lnTo>
                    <a:pt x="314" y="7462"/>
                  </a:lnTo>
                  <a:lnTo>
                    <a:pt x="350" y="7357"/>
                  </a:lnTo>
                  <a:lnTo>
                    <a:pt x="391" y="7261"/>
                  </a:lnTo>
                  <a:lnTo>
                    <a:pt x="433" y="7164"/>
                  </a:lnTo>
                  <a:lnTo>
                    <a:pt x="527" y="6965"/>
                  </a:lnTo>
                  <a:lnTo>
                    <a:pt x="618" y="6770"/>
                  </a:lnTo>
                  <a:lnTo>
                    <a:pt x="701" y="6567"/>
                  </a:lnTo>
                  <a:lnTo>
                    <a:pt x="740" y="6491"/>
                  </a:lnTo>
                  <a:lnTo>
                    <a:pt x="774" y="6414"/>
                  </a:lnTo>
                  <a:lnTo>
                    <a:pt x="809" y="6338"/>
                  </a:lnTo>
                  <a:lnTo>
                    <a:pt x="830" y="6287"/>
                  </a:lnTo>
                  <a:lnTo>
                    <a:pt x="855" y="6242"/>
                  </a:lnTo>
                  <a:lnTo>
                    <a:pt x="868" y="6191"/>
                  </a:lnTo>
                  <a:lnTo>
                    <a:pt x="917" y="6100"/>
                  </a:lnTo>
                  <a:lnTo>
                    <a:pt x="958" y="6002"/>
                  </a:lnTo>
                  <a:lnTo>
                    <a:pt x="998" y="5901"/>
                  </a:lnTo>
                  <a:lnTo>
                    <a:pt x="1028" y="5834"/>
                  </a:lnTo>
                  <a:lnTo>
                    <a:pt x="1051" y="5764"/>
                  </a:lnTo>
                  <a:lnTo>
                    <a:pt x="1079" y="5697"/>
                  </a:lnTo>
                  <a:lnTo>
                    <a:pt x="1114" y="5614"/>
                  </a:lnTo>
                  <a:lnTo>
                    <a:pt x="1146" y="5529"/>
                  </a:lnTo>
                  <a:lnTo>
                    <a:pt x="1182" y="5452"/>
                  </a:lnTo>
                  <a:lnTo>
                    <a:pt x="1206" y="5463"/>
                  </a:lnTo>
                  <a:lnTo>
                    <a:pt x="1227" y="5476"/>
                  </a:lnTo>
                  <a:lnTo>
                    <a:pt x="1255" y="5475"/>
                  </a:lnTo>
                  <a:lnTo>
                    <a:pt x="1276" y="5457"/>
                  </a:lnTo>
                  <a:lnTo>
                    <a:pt x="1296" y="5448"/>
                  </a:lnTo>
                  <a:lnTo>
                    <a:pt x="1315" y="5452"/>
                  </a:lnTo>
                  <a:lnTo>
                    <a:pt x="1367" y="5554"/>
                  </a:lnTo>
                  <a:lnTo>
                    <a:pt x="1438" y="5622"/>
                  </a:lnTo>
                  <a:lnTo>
                    <a:pt x="1509" y="5697"/>
                  </a:lnTo>
                  <a:lnTo>
                    <a:pt x="1597" y="5780"/>
                  </a:lnTo>
                  <a:lnTo>
                    <a:pt x="1672" y="5879"/>
                  </a:lnTo>
                  <a:lnTo>
                    <a:pt x="1765" y="5960"/>
                  </a:lnTo>
                  <a:lnTo>
                    <a:pt x="1802" y="6006"/>
                  </a:lnTo>
                  <a:lnTo>
                    <a:pt x="1846" y="6040"/>
                  </a:lnTo>
                  <a:lnTo>
                    <a:pt x="1886" y="6078"/>
                  </a:lnTo>
                  <a:lnTo>
                    <a:pt x="1946" y="6119"/>
                  </a:lnTo>
                  <a:lnTo>
                    <a:pt x="2011" y="6144"/>
                  </a:lnTo>
                  <a:lnTo>
                    <a:pt x="2072" y="6170"/>
                  </a:lnTo>
                  <a:lnTo>
                    <a:pt x="2087" y="6209"/>
                  </a:lnTo>
                  <a:lnTo>
                    <a:pt x="2109" y="6238"/>
                  </a:lnTo>
                  <a:lnTo>
                    <a:pt x="2147" y="6257"/>
                  </a:lnTo>
                  <a:lnTo>
                    <a:pt x="2269" y="6246"/>
                  </a:lnTo>
                  <a:lnTo>
                    <a:pt x="2387" y="6264"/>
                  </a:lnTo>
                  <a:lnTo>
                    <a:pt x="2483" y="6311"/>
                  </a:lnTo>
                  <a:lnTo>
                    <a:pt x="2591" y="6344"/>
                  </a:lnTo>
                  <a:lnTo>
                    <a:pt x="2683" y="6394"/>
                  </a:lnTo>
                  <a:lnTo>
                    <a:pt x="2781" y="6416"/>
                  </a:lnTo>
                  <a:lnTo>
                    <a:pt x="2863" y="6387"/>
                  </a:lnTo>
                  <a:lnTo>
                    <a:pt x="2939" y="6361"/>
                  </a:lnTo>
                  <a:lnTo>
                    <a:pt x="3012" y="6357"/>
                  </a:lnTo>
                  <a:lnTo>
                    <a:pt x="3065" y="6527"/>
                  </a:lnTo>
                  <a:lnTo>
                    <a:pt x="3104" y="6693"/>
                  </a:lnTo>
                  <a:lnTo>
                    <a:pt x="3142" y="6855"/>
                  </a:lnTo>
                  <a:lnTo>
                    <a:pt x="3102" y="6902"/>
                  </a:lnTo>
                  <a:lnTo>
                    <a:pt x="3071" y="6952"/>
                  </a:lnTo>
                  <a:lnTo>
                    <a:pt x="3035" y="6998"/>
                  </a:lnTo>
                  <a:lnTo>
                    <a:pt x="2951" y="7158"/>
                  </a:lnTo>
                  <a:lnTo>
                    <a:pt x="2865" y="7306"/>
                  </a:lnTo>
                  <a:lnTo>
                    <a:pt x="2781" y="7462"/>
                  </a:lnTo>
                  <a:lnTo>
                    <a:pt x="2668" y="7711"/>
                  </a:lnTo>
                  <a:lnTo>
                    <a:pt x="2556" y="7949"/>
                  </a:lnTo>
                  <a:lnTo>
                    <a:pt x="2438" y="8184"/>
                  </a:lnTo>
                  <a:lnTo>
                    <a:pt x="2426" y="8216"/>
                  </a:lnTo>
                  <a:lnTo>
                    <a:pt x="2424" y="8255"/>
                  </a:lnTo>
                  <a:lnTo>
                    <a:pt x="2428" y="8279"/>
                  </a:lnTo>
                  <a:lnTo>
                    <a:pt x="2468" y="8278"/>
                  </a:lnTo>
                  <a:lnTo>
                    <a:pt x="2505" y="8258"/>
                  </a:lnTo>
                  <a:lnTo>
                    <a:pt x="2525" y="8236"/>
                  </a:lnTo>
                  <a:lnTo>
                    <a:pt x="2548" y="8201"/>
                  </a:lnTo>
                  <a:lnTo>
                    <a:pt x="2570" y="8162"/>
                  </a:lnTo>
                  <a:lnTo>
                    <a:pt x="2589" y="8126"/>
                  </a:lnTo>
                  <a:lnTo>
                    <a:pt x="2662" y="7966"/>
                  </a:lnTo>
                  <a:lnTo>
                    <a:pt x="2736" y="7813"/>
                  </a:lnTo>
                  <a:lnTo>
                    <a:pt x="2806" y="7660"/>
                  </a:lnTo>
                  <a:lnTo>
                    <a:pt x="2836" y="7598"/>
                  </a:lnTo>
                  <a:lnTo>
                    <a:pt x="2864" y="7540"/>
                  </a:lnTo>
                  <a:lnTo>
                    <a:pt x="2888" y="7485"/>
                  </a:lnTo>
                  <a:lnTo>
                    <a:pt x="3019" y="7259"/>
                  </a:lnTo>
                  <a:lnTo>
                    <a:pt x="3146" y="7034"/>
                  </a:lnTo>
                  <a:lnTo>
                    <a:pt x="3320" y="6854"/>
                  </a:lnTo>
                  <a:lnTo>
                    <a:pt x="3366" y="6797"/>
                  </a:lnTo>
                  <a:lnTo>
                    <a:pt x="3424" y="6761"/>
                  </a:lnTo>
                  <a:lnTo>
                    <a:pt x="3485" y="6725"/>
                  </a:lnTo>
                  <a:lnTo>
                    <a:pt x="3586" y="6648"/>
                  </a:lnTo>
                  <a:lnTo>
                    <a:pt x="3692" y="6575"/>
                  </a:lnTo>
                  <a:lnTo>
                    <a:pt x="3797" y="6503"/>
                  </a:lnTo>
                  <a:lnTo>
                    <a:pt x="3929" y="6422"/>
                  </a:lnTo>
                  <a:lnTo>
                    <a:pt x="4047" y="6329"/>
                  </a:lnTo>
                  <a:lnTo>
                    <a:pt x="4165" y="6239"/>
                  </a:lnTo>
                  <a:lnTo>
                    <a:pt x="4207" y="6186"/>
                  </a:lnTo>
                  <a:lnTo>
                    <a:pt x="4253" y="6141"/>
                  </a:lnTo>
                  <a:lnTo>
                    <a:pt x="4305" y="6107"/>
                  </a:lnTo>
                  <a:lnTo>
                    <a:pt x="4352" y="6113"/>
                  </a:lnTo>
                  <a:lnTo>
                    <a:pt x="4392" y="6111"/>
                  </a:lnTo>
                  <a:lnTo>
                    <a:pt x="4431" y="6116"/>
                  </a:lnTo>
                  <a:lnTo>
                    <a:pt x="4444" y="6143"/>
                  </a:lnTo>
                  <a:lnTo>
                    <a:pt x="4451" y="6172"/>
                  </a:lnTo>
                  <a:lnTo>
                    <a:pt x="4467" y="6189"/>
                  </a:lnTo>
                  <a:lnTo>
                    <a:pt x="4589" y="6121"/>
                  </a:lnTo>
                  <a:lnTo>
                    <a:pt x="4690" y="6019"/>
                  </a:lnTo>
                  <a:lnTo>
                    <a:pt x="4814" y="5972"/>
                  </a:lnTo>
                  <a:lnTo>
                    <a:pt x="4874" y="5951"/>
                  </a:lnTo>
                  <a:lnTo>
                    <a:pt x="4932" y="5931"/>
                  </a:lnTo>
                  <a:lnTo>
                    <a:pt x="4980" y="5929"/>
                  </a:lnTo>
                  <a:lnTo>
                    <a:pt x="5001" y="5959"/>
                  </a:lnTo>
                  <a:lnTo>
                    <a:pt x="5019" y="5985"/>
                  </a:lnTo>
                  <a:lnTo>
                    <a:pt x="5045" y="6002"/>
                  </a:lnTo>
                  <a:lnTo>
                    <a:pt x="5114" y="5962"/>
                  </a:lnTo>
                  <a:lnTo>
                    <a:pt x="5180" y="5931"/>
                  </a:lnTo>
                  <a:lnTo>
                    <a:pt x="5232" y="5883"/>
                  </a:lnTo>
                  <a:lnTo>
                    <a:pt x="5328" y="5799"/>
                  </a:lnTo>
                  <a:lnTo>
                    <a:pt x="5441" y="5744"/>
                  </a:lnTo>
                  <a:lnTo>
                    <a:pt x="5566" y="5713"/>
                  </a:lnTo>
                  <a:lnTo>
                    <a:pt x="5650" y="5704"/>
                  </a:lnTo>
                  <a:lnTo>
                    <a:pt x="5712" y="5663"/>
                  </a:lnTo>
                  <a:lnTo>
                    <a:pt x="5773" y="5627"/>
                  </a:lnTo>
                  <a:lnTo>
                    <a:pt x="5801" y="5605"/>
                  </a:lnTo>
                  <a:lnTo>
                    <a:pt x="5824" y="5580"/>
                  </a:lnTo>
                  <a:lnTo>
                    <a:pt x="5859" y="5572"/>
                  </a:lnTo>
                  <a:lnTo>
                    <a:pt x="5904" y="5494"/>
                  </a:lnTo>
                  <a:lnTo>
                    <a:pt x="5960" y="5427"/>
                  </a:lnTo>
                  <a:lnTo>
                    <a:pt x="6015" y="5346"/>
                  </a:lnTo>
                  <a:lnTo>
                    <a:pt x="6078" y="5249"/>
                  </a:lnTo>
                  <a:lnTo>
                    <a:pt x="6122" y="5144"/>
                  </a:lnTo>
                  <a:lnTo>
                    <a:pt x="6202" y="5066"/>
                  </a:lnTo>
                  <a:lnTo>
                    <a:pt x="6271" y="5035"/>
                  </a:lnTo>
                  <a:lnTo>
                    <a:pt x="6352" y="5032"/>
                  </a:lnTo>
                  <a:lnTo>
                    <a:pt x="6427" y="5001"/>
                  </a:lnTo>
                  <a:lnTo>
                    <a:pt x="6438" y="4974"/>
                  </a:lnTo>
                  <a:lnTo>
                    <a:pt x="6445" y="4944"/>
                  </a:lnTo>
                  <a:lnTo>
                    <a:pt x="6462" y="4924"/>
                  </a:lnTo>
                  <a:lnTo>
                    <a:pt x="6470" y="4905"/>
                  </a:lnTo>
                  <a:lnTo>
                    <a:pt x="6477" y="4894"/>
                  </a:lnTo>
                  <a:lnTo>
                    <a:pt x="6479" y="4883"/>
                  </a:lnTo>
                  <a:lnTo>
                    <a:pt x="6490" y="4919"/>
                  </a:lnTo>
                  <a:lnTo>
                    <a:pt x="6504" y="4957"/>
                  </a:lnTo>
                  <a:lnTo>
                    <a:pt x="6527" y="4988"/>
                  </a:lnTo>
                  <a:lnTo>
                    <a:pt x="6602" y="4891"/>
                  </a:lnTo>
                  <a:lnTo>
                    <a:pt x="6657" y="4774"/>
                  </a:lnTo>
                  <a:lnTo>
                    <a:pt x="6729" y="4686"/>
                  </a:lnTo>
                  <a:lnTo>
                    <a:pt x="6864" y="4457"/>
                  </a:lnTo>
                  <a:lnTo>
                    <a:pt x="6931" y="4192"/>
                  </a:lnTo>
                  <a:lnTo>
                    <a:pt x="6955" y="3925"/>
                  </a:lnTo>
                  <a:lnTo>
                    <a:pt x="6937" y="3899"/>
                  </a:lnTo>
                  <a:lnTo>
                    <a:pt x="6924" y="3875"/>
                  </a:lnTo>
                  <a:lnTo>
                    <a:pt x="6906" y="3856"/>
                  </a:lnTo>
                  <a:lnTo>
                    <a:pt x="6946" y="3860"/>
                  </a:lnTo>
                  <a:lnTo>
                    <a:pt x="6985" y="3864"/>
                  </a:lnTo>
                  <a:lnTo>
                    <a:pt x="7012" y="3839"/>
                  </a:lnTo>
                  <a:lnTo>
                    <a:pt x="7026" y="3724"/>
                  </a:lnTo>
                  <a:lnTo>
                    <a:pt x="7047" y="3615"/>
                  </a:lnTo>
                  <a:lnTo>
                    <a:pt x="7056" y="3496"/>
                  </a:lnTo>
                  <a:lnTo>
                    <a:pt x="7085" y="3451"/>
                  </a:lnTo>
                  <a:lnTo>
                    <a:pt x="7098" y="3402"/>
                  </a:lnTo>
                  <a:lnTo>
                    <a:pt x="7113" y="3350"/>
                  </a:lnTo>
                  <a:lnTo>
                    <a:pt x="7131" y="3287"/>
                  </a:lnTo>
                  <a:lnTo>
                    <a:pt x="7142" y="3226"/>
                  </a:lnTo>
                  <a:lnTo>
                    <a:pt x="7157" y="3162"/>
                  </a:lnTo>
                  <a:lnTo>
                    <a:pt x="7211" y="3162"/>
                  </a:lnTo>
                  <a:lnTo>
                    <a:pt x="7262" y="3158"/>
                  </a:lnTo>
                  <a:lnTo>
                    <a:pt x="7299" y="3136"/>
                  </a:lnTo>
                  <a:lnTo>
                    <a:pt x="7317" y="2966"/>
                  </a:lnTo>
                  <a:lnTo>
                    <a:pt x="7335" y="2805"/>
                  </a:lnTo>
                  <a:lnTo>
                    <a:pt x="7390" y="2653"/>
                  </a:lnTo>
                  <a:lnTo>
                    <a:pt x="7446" y="2613"/>
                  </a:lnTo>
                  <a:lnTo>
                    <a:pt x="7502" y="2582"/>
                  </a:lnTo>
                  <a:lnTo>
                    <a:pt x="7534" y="2530"/>
                  </a:lnTo>
                  <a:lnTo>
                    <a:pt x="7570" y="2334"/>
                  </a:lnTo>
                  <a:lnTo>
                    <a:pt x="7577" y="2144"/>
                  </a:lnTo>
                  <a:lnTo>
                    <a:pt x="7542" y="1969"/>
                  </a:lnTo>
                  <a:lnTo>
                    <a:pt x="7591" y="1852"/>
                  </a:lnTo>
                  <a:lnTo>
                    <a:pt x="7607" y="1731"/>
                  </a:lnTo>
                  <a:lnTo>
                    <a:pt x="7582" y="1615"/>
                  </a:lnTo>
                  <a:lnTo>
                    <a:pt x="7570" y="1571"/>
                  </a:lnTo>
                  <a:lnTo>
                    <a:pt x="7560" y="1527"/>
                  </a:lnTo>
                  <a:lnTo>
                    <a:pt x="7569" y="1496"/>
                  </a:lnTo>
                  <a:lnTo>
                    <a:pt x="7595" y="1509"/>
                  </a:lnTo>
                  <a:lnTo>
                    <a:pt x="7622" y="1521"/>
                  </a:lnTo>
                  <a:lnTo>
                    <a:pt x="7646" y="1515"/>
                  </a:lnTo>
                  <a:lnTo>
                    <a:pt x="7689" y="1355"/>
                  </a:lnTo>
                  <a:lnTo>
                    <a:pt x="7735" y="1198"/>
                  </a:lnTo>
                  <a:lnTo>
                    <a:pt x="7719" y="1033"/>
                  </a:lnTo>
                  <a:lnTo>
                    <a:pt x="7700" y="931"/>
                  </a:lnTo>
                  <a:lnTo>
                    <a:pt x="7724" y="831"/>
                  </a:lnTo>
                  <a:lnTo>
                    <a:pt x="7701" y="733"/>
                  </a:lnTo>
                  <a:lnTo>
                    <a:pt x="7702" y="705"/>
                  </a:lnTo>
                  <a:lnTo>
                    <a:pt x="7708" y="678"/>
                  </a:lnTo>
                  <a:lnTo>
                    <a:pt x="7729" y="666"/>
                  </a:lnTo>
                  <a:lnTo>
                    <a:pt x="7765" y="678"/>
                  </a:lnTo>
                  <a:lnTo>
                    <a:pt x="7794" y="678"/>
                  </a:lnTo>
                  <a:lnTo>
                    <a:pt x="7822" y="666"/>
                  </a:lnTo>
                  <a:lnTo>
                    <a:pt x="7839" y="579"/>
                  </a:lnTo>
                  <a:lnTo>
                    <a:pt x="7828" y="490"/>
                  </a:lnTo>
                  <a:lnTo>
                    <a:pt x="7854" y="410"/>
                  </a:lnTo>
                  <a:lnTo>
                    <a:pt x="7873" y="266"/>
                  </a:lnTo>
                  <a:lnTo>
                    <a:pt x="7876" y="121"/>
                  </a:lnTo>
                  <a:lnTo>
                    <a:pt x="7887" y="0"/>
                  </a:lnTo>
                  <a:close/>
                </a:path>
              </a:pathLst>
            </a:custGeom>
            <a:solidFill>
              <a:srgbClr val="B2A8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53" name="Freeform 112"/>
            <p:cNvSpPr>
              <a:spLocks/>
            </p:cNvSpPr>
            <p:nvPr/>
          </p:nvSpPr>
          <p:spPr bwMode="auto">
            <a:xfrm>
              <a:off x="1378" y="2882"/>
              <a:ext cx="11" cy="27"/>
            </a:xfrm>
            <a:custGeom>
              <a:avLst/>
              <a:gdLst>
                <a:gd name="T0" fmla="*/ 0 w 96"/>
                <a:gd name="T1" fmla="*/ 0 h 246"/>
                <a:gd name="T2" fmla="*/ 0 w 96"/>
                <a:gd name="T3" fmla="*/ 0 h 246"/>
                <a:gd name="T4" fmla="*/ 0 w 96"/>
                <a:gd name="T5" fmla="*/ 0 h 246"/>
                <a:gd name="T6" fmla="*/ 0 w 96"/>
                <a:gd name="T7" fmla="*/ 0 h 246"/>
                <a:gd name="T8" fmla="*/ 0 w 96"/>
                <a:gd name="T9" fmla="*/ 0 h 246"/>
                <a:gd name="T10" fmla="*/ 0 w 96"/>
                <a:gd name="T11" fmla="*/ 0 h 246"/>
                <a:gd name="T12" fmla="*/ 0 w 96"/>
                <a:gd name="T13" fmla="*/ 0 h 246"/>
                <a:gd name="T14" fmla="*/ 0 w 96"/>
                <a:gd name="T15" fmla="*/ 0 h 246"/>
                <a:gd name="T16" fmla="*/ 0 w 96"/>
                <a:gd name="T17" fmla="*/ 0 h 246"/>
                <a:gd name="T18" fmla="*/ 0 w 96"/>
                <a:gd name="T19" fmla="*/ 0 h 246"/>
                <a:gd name="T20" fmla="*/ 0 w 96"/>
                <a:gd name="T21" fmla="*/ 0 h 246"/>
                <a:gd name="T22" fmla="*/ 0 w 96"/>
                <a:gd name="T23" fmla="*/ 0 h 246"/>
                <a:gd name="T24" fmla="*/ 0 w 96"/>
                <a:gd name="T25" fmla="*/ 0 h 246"/>
                <a:gd name="T26" fmla="*/ 0 w 96"/>
                <a:gd name="T27" fmla="*/ 0 h 246"/>
                <a:gd name="T28" fmla="*/ 0 w 96"/>
                <a:gd name="T29" fmla="*/ 0 h 246"/>
                <a:gd name="T30" fmla="*/ 0 w 96"/>
                <a:gd name="T31" fmla="*/ 0 h 246"/>
                <a:gd name="T32" fmla="*/ 0 w 96"/>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246"/>
                <a:gd name="T53" fmla="*/ 96 w 96"/>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246">
                  <a:moveTo>
                    <a:pt x="10" y="0"/>
                  </a:moveTo>
                  <a:lnTo>
                    <a:pt x="23" y="80"/>
                  </a:lnTo>
                  <a:lnTo>
                    <a:pt x="47" y="157"/>
                  </a:lnTo>
                  <a:lnTo>
                    <a:pt x="87" y="225"/>
                  </a:lnTo>
                  <a:lnTo>
                    <a:pt x="91" y="237"/>
                  </a:lnTo>
                  <a:lnTo>
                    <a:pt x="95" y="243"/>
                  </a:lnTo>
                  <a:lnTo>
                    <a:pt x="96" y="246"/>
                  </a:lnTo>
                  <a:lnTo>
                    <a:pt x="43" y="183"/>
                  </a:lnTo>
                  <a:lnTo>
                    <a:pt x="8" y="101"/>
                  </a:lnTo>
                  <a:lnTo>
                    <a:pt x="0" y="15"/>
                  </a:lnTo>
                  <a:lnTo>
                    <a:pt x="3" y="5"/>
                  </a:lnTo>
                  <a:lnTo>
                    <a:pt x="8"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54" name="Freeform 113"/>
            <p:cNvSpPr>
              <a:spLocks/>
            </p:cNvSpPr>
            <p:nvPr/>
          </p:nvSpPr>
          <p:spPr bwMode="auto">
            <a:xfrm>
              <a:off x="1335" y="2896"/>
              <a:ext cx="4" cy="26"/>
            </a:xfrm>
            <a:custGeom>
              <a:avLst/>
              <a:gdLst>
                <a:gd name="T0" fmla="*/ 0 w 37"/>
                <a:gd name="T1" fmla="*/ 0 h 231"/>
                <a:gd name="T2" fmla="*/ 0 w 37"/>
                <a:gd name="T3" fmla="*/ 0 h 231"/>
                <a:gd name="T4" fmla="*/ 0 w 37"/>
                <a:gd name="T5" fmla="*/ 0 h 231"/>
                <a:gd name="T6" fmla="*/ 0 w 37"/>
                <a:gd name="T7" fmla="*/ 0 h 231"/>
                <a:gd name="T8" fmla="*/ 0 w 37"/>
                <a:gd name="T9" fmla="*/ 0 h 231"/>
                <a:gd name="T10" fmla="*/ 0 w 37"/>
                <a:gd name="T11" fmla="*/ 0 h 231"/>
                <a:gd name="T12" fmla="*/ 0 w 37"/>
                <a:gd name="T13" fmla="*/ 0 h 231"/>
                <a:gd name="T14" fmla="*/ 0 w 37"/>
                <a:gd name="T15" fmla="*/ 0 h 231"/>
                <a:gd name="T16" fmla="*/ 0 w 37"/>
                <a:gd name="T17" fmla="*/ 0 h 231"/>
                <a:gd name="T18" fmla="*/ 0 w 37"/>
                <a:gd name="T19" fmla="*/ 0 h 231"/>
                <a:gd name="T20" fmla="*/ 0 w 37"/>
                <a:gd name="T21" fmla="*/ 0 h 231"/>
                <a:gd name="T22" fmla="*/ 0 w 37"/>
                <a:gd name="T23" fmla="*/ 0 h 231"/>
                <a:gd name="T24" fmla="*/ 0 w 37"/>
                <a:gd name="T25" fmla="*/ 0 h 2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231"/>
                <a:gd name="T41" fmla="*/ 37 w 37"/>
                <a:gd name="T42" fmla="*/ 231 h 2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231">
                  <a:moveTo>
                    <a:pt x="23" y="0"/>
                  </a:moveTo>
                  <a:lnTo>
                    <a:pt x="18" y="78"/>
                  </a:lnTo>
                  <a:lnTo>
                    <a:pt x="26" y="157"/>
                  </a:lnTo>
                  <a:lnTo>
                    <a:pt x="37" y="231"/>
                  </a:lnTo>
                  <a:lnTo>
                    <a:pt x="7" y="160"/>
                  </a:lnTo>
                  <a:lnTo>
                    <a:pt x="0" y="82"/>
                  </a:lnTo>
                  <a:lnTo>
                    <a:pt x="12" y="7"/>
                  </a:lnTo>
                  <a:lnTo>
                    <a:pt x="15" y="1"/>
                  </a:lnTo>
                  <a:lnTo>
                    <a:pt x="21" y="0"/>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55" name="Freeform 114"/>
            <p:cNvSpPr>
              <a:spLocks/>
            </p:cNvSpPr>
            <p:nvPr/>
          </p:nvSpPr>
          <p:spPr bwMode="auto">
            <a:xfrm>
              <a:off x="1022" y="2897"/>
              <a:ext cx="9" cy="53"/>
            </a:xfrm>
            <a:custGeom>
              <a:avLst/>
              <a:gdLst>
                <a:gd name="T0" fmla="*/ 0 w 80"/>
                <a:gd name="T1" fmla="*/ 0 h 482"/>
                <a:gd name="T2" fmla="*/ 0 w 80"/>
                <a:gd name="T3" fmla="*/ 0 h 482"/>
                <a:gd name="T4" fmla="*/ 0 w 80"/>
                <a:gd name="T5" fmla="*/ 0 h 482"/>
                <a:gd name="T6" fmla="*/ 0 w 80"/>
                <a:gd name="T7" fmla="*/ 0 h 482"/>
                <a:gd name="T8" fmla="*/ 0 w 80"/>
                <a:gd name="T9" fmla="*/ 0 h 482"/>
                <a:gd name="T10" fmla="*/ 0 w 80"/>
                <a:gd name="T11" fmla="*/ 0 h 482"/>
                <a:gd name="T12" fmla="*/ 0 w 80"/>
                <a:gd name="T13" fmla="*/ 0 h 482"/>
                <a:gd name="T14" fmla="*/ 0 w 80"/>
                <a:gd name="T15" fmla="*/ 0 h 482"/>
                <a:gd name="T16" fmla="*/ 0 w 80"/>
                <a:gd name="T17" fmla="*/ 0 h 482"/>
                <a:gd name="T18" fmla="*/ 0 w 80"/>
                <a:gd name="T19" fmla="*/ 0 h 482"/>
                <a:gd name="T20" fmla="*/ 0 w 80"/>
                <a:gd name="T21" fmla="*/ 0 h 482"/>
                <a:gd name="T22" fmla="*/ 0 w 80"/>
                <a:gd name="T23" fmla="*/ 0 h 482"/>
                <a:gd name="T24" fmla="*/ 0 w 80"/>
                <a:gd name="T25" fmla="*/ 0 h 482"/>
                <a:gd name="T26" fmla="*/ 0 w 80"/>
                <a:gd name="T27" fmla="*/ 0 h 482"/>
                <a:gd name="T28" fmla="*/ 0 w 80"/>
                <a:gd name="T29" fmla="*/ 0 h 482"/>
                <a:gd name="T30" fmla="*/ 0 w 80"/>
                <a:gd name="T31" fmla="*/ 0 h 482"/>
                <a:gd name="T32" fmla="*/ 0 w 80"/>
                <a:gd name="T33" fmla="*/ 0 h 482"/>
                <a:gd name="T34" fmla="*/ 0 w 80"/>
                <a:gd name="T35" fmla="*/ 0 h 482"/>
                <a:gd name="T36" fmla="*/ 0 w 80"/>
                <a:gd name="T37" fmla="*/ 0 h 482"/>
                <a:gd name="T38" fmla="*/ 0 w 80"/>
                <a:gd name="T39" fmla="*/ 0 h 482"/>
                <a:gd name="T40" fmla="*/ 0 w 80"/>
                <a:gd name="T41" fmla="*/ 0 h 4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
                <a:gd name="T64" fmla="*/ 0 h 482"/>
                <a:gd name="T65" fmla="*/ 80 w 80"/>
                <a:gd name="T66" fmla="*/ 482 h 4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 h="482">
                  <a:moveTo>
                    <a:pt x="80" y="0"/>
                  </a:moveTo>
                  <a:lnTo>
                    <a:pt x="68" y="159"/>
                  </a:lnTo>
                  <a:lnTo>
                    <a:pt x="26" y="322"/>
                  </a:lnTo>
                  <a:lnTo>
                    <a:pt x="43" y="482"/>
                  </a:lnTo>
                  <a:lnTo>
                    <a:pt x="23" y="477"/>
                  </a:lnTo>
                  <a:lnTo>
                    <a:pt x="11" y="457"/>
                  </a:lnTo>
                  <a:lnTo>
                    <a:pt x="0" y="429"/>
                  </a:lnTo>
                  <a:lnTo>
                    <a:pt x="1" y="355"/>
                  </a:lnTo>
                  <a:lnTo>
                    <a:pt x="12" y="289"/>
                  </a:lnTo>
                  <a:lnTo>
                    <a:pt x="20" y="224"/>
                  </a:lnTo>
                  <a:lnTo>
                    <a:pt x="36" y="185"/>
                  </a:lnTo>
                  <a:lnTo>
                    <a:pt x="43" y="147"/>
                  </a:lnTo>
                  <a:lnTo>
                    <a:pt x="60" y="110"/>
                  </a:lnTo>
                  <a:lnTo>
                    <a:pt x="62" y="66"/>
                  </a:lnTo>
                  <a:lnTo>
                    <a:pt x="66" y="23"/>
                  </a:lnTo>
                  <a:lnTo>
                    <a:pt x="8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56" name="Freeform 115"/>
            <p:cNvSpPr>
              <a:spLocks/>
            </p:cNvSpPr>
            <p:nvPr/>
          </p:nvSpPr>
          <p:spPr bwMode="auto">
            <a:xfrm>
              <a:off x="1362" y="2920"/>
              <a:ext cx="12" cy="56"/>
            </a:xfrm>
            <a:custGeom>
              <a:avLst/>
              <a:gdLst>
                <a:gd name="T0" fmla="*/ 0 w 110"/>
                <a:gd name="T1" fmla="*/ 0 h 512"/>
                <a:gd name="T2" fmla="*/ 0 w 110"/>
                <a:gd name="T3" fmla="*/ 0 h 512"/>
                <a:gd name="T4" fmla="*/ 0 w 110"/>
                <a:gd name="T5" fmla="*/ 0 h 512"/>
                <a:gd name="T6" fmla="*/ 0 w 110"/>
                <a:gd name="T7" fmla="*/ 0 h 512"/>
                <a:gd name="T8" fmla="*/ 0 w 110"/>
                <a:gd name="T9" fmla="*/ 0 h 512"/>
                <a:gd name="T10" fmla="*/ 0 w 110"/>
                <a:gd name="T11" fmla="*/ 0 h 512"/>
                <a:gd name="T12" fmla="*/ 0 w 110"/>
                <a:gd name="T13" fmla="*/ 0 h 512"/>
                <a:gd name="T14" fmla="*/ 0 w 110"/>
                <a:gd name="T15" fmla="*/ 0 h 512"/>
                <a:gd name="T16" fmla="*/ 0 w 110"/>
                <a:gd name="T17" fmla="*/ 0 h 512"/>
                <a:gd name="T18" fmla="*/ 0 w 110"/>
                <a:gd name="T19" fmla="*/ 0 h 512"/>
                <a:gd name="T20" fmla="*/ 0 w 110"/>
                <a:gd name="T21" fmla="*/ 0 h 512"/>
                <a:gd name="T22" fmla="*/ 0 w 110"/>
                <a:gd name="T23" fmla="*/ 0 h 512"/>
                <a:gd name="T24" fmla="*/ 0 w 110"/>
                <a:gd name="T25" fmla="*/ 0 h 512"/>
                <a:gd name="T26" fmla="*/ 0 w 110"/>
                <a:gd name="T27" fmla="*/ 0 h 512"/>
                <a:gd name="T28" fmla="*/ 0 w 110"/>
                <a:gd name="T29" fmla="*/ 0 h 512"/>
                <a:gd name="T30" fmla="*/ 0 w 110"/>
                <a:gd name="T31" fmla="*/ 0 h 512"/>
                <a:gd name="T32" fmla="*/ 0 w 110"/>
                <a:gd name="T33" fmla="*/ 0 h 512"/>
                <a:gd name="T34" fmla="*/ 0 w 110"/>
                <a:gd name="T35" fmla="*/ 0 h 512"/>
                <a:gd name="T36" fmla="*/ 0 w 110"/>
                <a:gd name="T37" fmla="*/ 0 h 512"/>
                <a:gd name="T38" fmla="*/ 0 w 110"/>
                <a:gd name="T39" fmla="*/ 0 h 512"/>
                <a:gd name="T40" fmla="*/ 0 w 110"/>
                <a:gd name="T41" fmla="*/ 0 h 5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0"/>
                <a:gd name="T64" fmla="*/ 0 h 512"/>
                <a:gd name="T65" fmla="*/ 110 w 110"/>
                <a:gd name="T66" fmla="*/ 512 h 5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0" h="512">
                  <a:moveTo>
                    <a:pt x="21" y="2"/>
                  </a:moveTo>
                  <a:lnTo>
                    <a:pt x="29" y="170"/>
                  </a:lnTo>
                  <a:lnTo>
                    <a:pt x="79" y="338"/>
                  </a:lnTo>
                  <a:lnTo>
                    <a:pt x="110" y="499"/>
                  </a:lnTo>
                  <a:lnTo>
                    <a:pt x="102" y="508"/>
                  </a:lnTo>
                  <a:lnTo>
                    <a:pt x="94" y="512"/>
                  </a:lnTo>
                  <a:lnTo>
                    <a:pt x="85" y="512"/>
                  </a:lnTo>
                  <a:lnTo>
                    <a:pt x="102" y="467"/>
                  </a:lnTo>
                  <a:lnTo>
                    <a:pt x="85" y="417"/>
                  </a:lnTo>
                  <a:lnTo>
                    <a:pt x="65" y="363"/>
                  </a:lnTo>
                  <a:lnTo>
                    <a:pt x="25" y="241"/>
                  </a:lnTo>
                  <a:lnTo>
                    <a:pt x="0" y="117"/>
                  </a:lnTo>
                  <a:lnTo>
                    <a:pt x="12" y="2"/>
                  </a:lnTo>
                  <a:lnTo>
                    <a:pt x="17" y="0"/>
                  </a:lnTo>
                  <a:lnTo>
                    <a:pt x="20" y="0"/>
                  </a:lnTo>
                  <a:lnTo>
                    <a:pt x="2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57" name="Freeform 116"/>
            <p:cNvSpPr>
              <a:spLocks/>
            </p:cNvSpPr>
            <p:nvPr/>
          </p:nvSpPr>
          <p:spPr bwMode="auto">
            <a:xfrm>
              <a:off x="1406" y="2933"/>
              <a:ext cx="15" cy="60"/>
            </a:xfrm>
            <a:custGeom>
              <a:avLst/>
              <a:gdLst>
                <a:gd name="T0" fmla="*/ 0 w 131"/>
                <a:gd name="T1" fmla="*/ 0 h 535"/>
                <a:gd name="T2" fmla="*/ 0 w 131"/>
                <a:gd name="T3" fmla="*/ 0 h 535"/>
                <a:gd name="T4" fmla="*/ 0 w 131"/>
                <a:gd name="T5" fmla="*/ 0 h 535"/>
                <a:gd name="T6" fmla="*/ 0 w 131"/>
                <a:gd name="T7" fmla="*/ 0 h 535"/>
                <a:gd name="T8" fmla="*/ 0 w 131"/>
                <a:gd name="T9" fmla="*/ 0 h 535"/>
                <a:gd name="T10" fmla="*/ 0 w 131"/>
                <a:gd name="T11" fmla="*/ 0 h 535"/>
                <a:gd name="T12" fmla="*/ 0 w 131"/>
                <a:gd name="T13" fmla="*/ 0 h 535"/>
                <a:gd name="T14" fmla="*/ 0 w 131"/>
                <a:gd name="T15" fmla="*/ 0 h 535"/>
                <a:gd name="T16" fmla="*/ 0 w 131"/>
                <a:gd name="T17" fmla="*/ 0 h 535"/>
                <a:gd name="T18" fmla="*/ 0 w 131"/>
                <a:gd name="T19" fmla="*/ 0 h 535"/>
                <a:gd name="T20" fmla="*/ 0 w 131"/>
                <a:gd name="T21" fmla="*/ 0 h 535"/>
                <a:gd name="T22" fmla="*/ 0 w 131"/>
                <a:gd name="T23" fmla="*/ 0 h 535"/>
                <a:gd name="T24" fmla="*/ 0 w 131"/>
                <a:gd name="T25" fmla="*/ 0 h 5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
                <a:gd name="T40" fmla="*/ 0 h 535"/>
                <a:gd name="T41" fmla="*/ 131 w 131"/>
                <a:gd name="T42" fmla="*/ 535 h 5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 h="535">
                  <a:moveTo>
                    <a:pt x="12" y="0"/>
                  </a:moveTo>
                  <a:lnTo>
                    <a:pt x="102" y="156"/>
                  </a:lnTo>
                  <a:lnTo>
                    <a:pt x="131" y="348"/>
                  </a:lnTo>
                  <a:lnTo>
                    <a:pt x="124" y="535"/>
                  </a:lnTo>
                  <a:lnTo>
                    <a:pt x="107" y="357"/>
                  </a:lnTo>
                  <a:lnTo>
                    <a:pt x="81" y="169"/>
                  </a:lnTo>
                  <a:lnTo>
                    <a:pt x="0" y="10"/>
                  </a:lnTo>
                  <a:lnTo>
                    <a:pt x="7" y="3"/>
                  </a:lnTo>
                  <a:lnTo>
                    <a:pt x="11"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58" name="Freeform 117"/>
            <p:cNvSpPr>
              <a:spLocks/>
            </p:cNvSpPr>
            <p:nvPr/>
          </p:nvSpPr>
          <p:spPr bwMode="auto">
            <a:xfrm>
              <a:off x="1103" y="2937"/>
              <a:ext cx="8" cy="27"/>
            </a:xfrm>
            <a:custGeom>
              <a:avLst/>
              <a:gdLst>
                <a:gd name="T0" fmla="*/ 0 w 70"/>
                <a:gd name="T1" fmla="*/ 0 h 246"/>
                <a:gd name="T2" fmla="*/ 0 w 70"/>
                <a:gd name="T3" fmla="*/ 0 h 246"/>
                <a:gd name="T4" fmla="*/ 0 w 70"/>
                <a:gd name="T5" fmla="*/ 0 h 246"/>
                <a:gd name="T6" fmla="*/ 0 w 70"/>
                <a:gd name="T7" fmla="*/ 0 h 246"/>
                <a:gd name="T8" fmla="*/ 0 w 70"/>
                <a:gd name="T9" fmla="*/ 0 h 246"/>
                <a:gd name="T10" fmla="*/ 0 w 70"/>
                <a:gd name="T11" fmla="*/ 0 h 246"/>
                <a:gd name="T12" fmla="*/ 0 w 70"/>
                <a:gd name="T13" fmla="*/ 0 h 246"/>
                <a:gd name="T14" fmla="*/ 0 w 70"/>
                <a:gd name="T15" fmla="*/ 0 h 246"/>
                <a:gd name="T16" fmla="*/ 0 w 70"/>
                <a:gd name="T17" fmla="*/ 0 h 246"/>
                <a:gd name="T18" fmla="*/ 0 w 70"/>
                <a:gd name="T19" fmla="*/ 0 h 246"/>
                <a:gd name="T20" fmla="*/ 0 w 70"/>
                <a:gd name="T21" fmla="*/ 0 h 246"/>
                <a:gd name="T22" fmla="*/ 0 w 70"/>
                <a:gd name="T23" fmla="*/ 0 h 246"/>
                <a:gd name="T24" fmla="*/ 0 w 70"/>
                <a:gd name="T25" fmla="*/ 0 h 246"/>
                <a:gd name="T26" fmla="*/ 0 w 70"/>
                <a:gd name="T27" fmla="*/ 0 h 246"/>
                <a:gd name="T28" fmla="*/ 0 w 70"/>
                <a:gd name="T29" fmla="*/ 0 h 246"/>
                <a:gd name="T30" fmla="*/ 0 w 70"/>
                <a:gd name="T31" fmla="*/ 0 h 246"/>
                <a:gd name="T32" fmla="*/ 0 w 70"/>
                <a:gd name="T33" fmla="*/ 0 h 246"/>
                <a:gd name="T34" fmla="*/ 0 w 70"/>
                <a:gd name="T35" fmla="*/ 0 h 246"/>
                <a:gd name="T36" fmla="*/ 0 w 70"/>
                <a:gd name="T37" fmla="*/ 0 h 246"/>
                <a:gd name="T38" fmla="*/ 0 w 70"/>
                <a:gd name="T39" fmla="*/ 0 h 246"/>
                <a:gd name="T40" fmla="*/ 0 w 70"/>
                <a:gd name="T41" fmla="*/ 0 h 2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246"/>
                <a:gd name="T65" fmla="*/ 70 w 70"/>
                <a:gd name="T66" fmla="*/ 246 h 2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246">
                  <a:moveTo>
                    <a:pt x="54" y="0"/>
                  </a:moveTo>
                  <a:lnTo>
                    <a:pt x="69" y="7"/>
                  </a:lnTo>
                  <a:lnTo>
                    <a:pt x="70" y="21"/>
                  </a:lnTo>
                  <a:lnTo>
                    <a:pt x="66" y="37"/>
                  </a:lnTo>
                  <a:lnTo>
                    <a:pt x="41" y="49"/>
                  </a:lnTo>
                  <a:lnTo>
                    <a:pt x="28" y="80"/>
                  </a:lnTo>
                  <a:lnTo>
                    <a:pt x="23" y="125"/>
                  </a:lnTo>
                  <a:lnTo>
                    <a:pt x="23" y="170"/>
                  </a:lnTo>
                  <a:lnTo>
                    <a:pt x="23" y="211"/>
                  </a:lnTo>
                  <a:lnTo>
                    <a:pt x="23" y="246"/>
                  </a:lnTo>
                  <a:lnTo>
                    <a:pt x="0" y="174"/>
                  </a:lnTo>
                  <a:lnTo>
                    <a:pt x="5" y="94"/>
                  </a:lnTo>
                  <a:lnTo>
                    <a:pt x="25" y="19"/>
                  </a:lnTo>
                  <a:lnTo>
                    <a:pt x="36" y="8"/>
                  </a:lnTo>
                  <a:lnTo>
                    <a:pt x="45" y="2"/>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59" name="Freeform 118"/>
            <p:cNvSpPr>
              <a:spLocks/>
            </p:cNvSpPr>
            <p:nvPr/>
          </p:nvSpPr>
          <p:spPr bwMode="auto">
            <a:xfrm>
              <a:off x="1136" y="2938"/>
              <a:ext cx="9" cy="46"/>
            </a:xfrm>
            <a:custGeom>
              <a:avLst/>
              <a:gdLst>
                <a:gd name="T0" fmla="*/ 0 w 82"/>
                <a:gd name="T1" fmla="*/ 0 h 410"/>
                <a:gd name="T2" fmla="*/ 0 w 82"/>
                <a:gd name="T3" fmla="*/ 0 h 410"/>
                <a:gd name="T4" fmla="*/ 0 w 82"/>
                <a:gd name="T5" fmla="*/ 0 h 410"/>
                <a:gd name="T6" fmla="*/ 0 w 82"/>
                <a:gd name="T7" fmla="*/ 0 h 410"/>
                <a:gd name="T8" fmla="*/ 0 w 82"/>
                <a:gd name="T9" fmla="*/ 0 h 410"/>
                <a:gd name="T10" fmla="*/ 0 w 82"/>
                <a:gd name="T11" fmla="*/ 0 h 410"/>
                <a:gd name="T12" fmla="*/ 0 w 82"/>
                <a:gd name="T13" fmla="*/ 0 h 410"/>
                <a:gd name="T14" fmla="*/ 0 w 82"/>
                <a:gd name="T15" fmla="*/ 0 h 410"/>
                <a:gd name="T16" fmla="*/ 0 w 82"/>
                <a:gd name="T17" fmla="*/ 0 h 410"/>
                <a:gd name="T18" fmla="*/ 0 w 82"/>
                <a:gd name="T19" fmla="*/ 0 h 410"/>
                <a:gd name="T20" fmla="*/ 0 w 82"/>
                <a:gd name="T21" fmla="*/ 0 h 410"/>
                <a:gd name="T22" fmla="*/ 0 w 82"/>
                <a:gd name="T23" fmla="*/ 0 h 410"/>
                <a:gd name="T24" fmla="*/ 0 w 82"/>
                <a:gd name="T25" fmla="*/ 0 h 410"/>
                <a:gd name="T26" fmla="*/ 0 w 82"/>
                <a:gd name="T27" fmla="*/ 0 h 410"/>
                <a:gd name="T28" fmla="*/ 0 w 82"/>
                <a:gd name="T29" fmla="*/ 0 h 410"/>
                <a:gd name="T30" fmla="*/ 0 w 82"/>
                <a:gd name="T31" fmla="*/ 0 h 410"/>
                <a:gd name="T32" fmla="*/ 0 w 82"/>
                <a:gd name="T33" fmla="*/ 0 h 4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410"/>
                <a:gd name="T53" fmla="*/ 82 w 82"/>
                <a:gd name="T54" fmla="*/ 410 h 4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410">
                  <a:moveTo>
                    <a:pt x="82" y="0"/>
                  </a:moveTo>
                  <a:lnTo>
                    <a:pt x="57" y="91"/>
                  </a:lnTo>
                  <a:lnTo>
                    <a:pt x="18" y="180"/>
                  </a:lnTo>
                  <a:lnTo>
                    <a:pt x="18" y="268"/>
                  </a:lnTo>
                  <a:lnTo>
                    <a:pt x="40" y="316"/>
                  </a:lnTo>
                  <a:lnTo>
                    <a:pt x="38" y="364"/>
                  </a:lnTo>
                  <a:lnTo>
                    <a:pt x="32" y="410"/>
                  </a:lnTo>
                  <a:lnTo>
                    <a:pt x="14" y="309"/>
                  </a:lnTo>
                  <a:lnTo>
                    <a:pt x="0" y="216"/>
                  </a:lnTo>
                  <a:lnTo>
                    <a:pt x="23" y="122"/>
                  </a:lnTo>
                  <a:lnTo>
                    <a:pt x="40" y="77"/>
                  </a:lnTo>
                  <a:lnTo>
                    <a:pt x="54" y="30"/>
                  </a:lnTo>
                  <a:lnTo>
                    <a:pt x="8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60" name="Freeform 119"/>
            <p:cNvSpPr>
              <a:spLocks/>
            </p:cNvSpPr>
            <p:nvPr/>
          </p:nvSpPr>
          <p:spPr bwMode="auto">
            <a:xfrm>
              <a:off x="1327" y="2958"/>
              <a:ext cx="7" cy="74"/>
            </a:xfrm>
            <a:custGeom>
              <a:avLst/>
              <a:gdLst>
                <a:gd name="T0" fmla="*/ 0 w 65"/>
                <a:gd name="T1" fmla="*/ 0 h 666"/>
                <a:gd name="T2" fmla="*/ 0 w 65"/>
                <a:gd name="T3" fmla="*/ 0 h 666"/>
                <a:gd name="T4" fmla="*/ 0 w 65"/>
                <a:gd name="T5" fmla="*/ 0 h 666"/>
                <a:gd name="T6" fmla="*/ 0 w 65"/>
                <a:gd name="T7" fmla="*/ 0 h 666"/>
                <a:gd name="T8" fmla="*/ 0 w 65"/>
                <a:gd name="T9" fmla="*/ 0 h 666"/>
                <a:gd name="T10" fmla="*/ 0 w 65"/>
                <a:gd name="T11" fmla="*/ 0 h 666"/>
                <a:gd name="T12" fmla="*/ 0 w 65"/>
                <a:gd name="T13" fmla="*/ 0 h 666"/>
                <a:gd name="T14" fmla="*/ 0 w 65"/>
                <a:gd name="T15" fmla="*/ 0 h 666"/>
                <a:gd name="T16" fmla="*/ 0 w 65"/>
                <a:gd name="T17" fmla="*/ 0 h 666"/>
                <a:gd name="T18" fmla="*/ 0 w 65"/>
                <a:gd name="T19" fmla="*/ 0 h 666"/>
                <a:gd name="T20" fmla="*/ 0 w 65"/>
                <a:gd name="T21" fmla="*/ 0 h 666"/>
                <a:gd name="T22" fmla="*/ 0 w 65"/>
                <a:gd name="T23" fmla="*/ 0 h 666"/>
                <a:gd name="T24" fmla="*/ 0 w 65"/>
                <a:gd name="T25" fmla="*/ 0 h 666"/>
                <a:gd name="T26" fmla="*/ 0 w 65"/>
                <a:gd name="T27" fmla="*/ 0 h 666"/>
                <a:gd name="T28" fmla="*/ 0 w 65"/>
                <a:gd name="T29" fmla="*/ 0 h 666"/>
                <a:gd name="T30" fmla="*/ 0 w 65"/>
                <a:gd name="T31" fmla="*/ 0 h 666"/>
                <a:gd name="T32" fmla="*/ 0 w 65"/>
                <a:gd name="T33" fmla="*/ 0 h 666"/>
                <a:gd name="T34" fmla="*/ 0 w 65"/>
                <a:gd name="T35" fmla="*/ 0 h 666"/>
                <a:gd name="T36" fmla="*/ 0 w 65"/>
                <a:gd name="T37" fmla="*/ 0 h 666"/>
                <a:gd name="T38" fmla="*/ 0 w 65"/>
                <a:gd name="T39" fmla="*/ 0 h 666"/>
                <a:gd name="T40" fmla="*/ 0 w 65"/>
                <a:gd name="T41" fmla="*/ 0 h 666"/>
                <a:gd name="T42" fmla="*/ 0 w 65"/>
                <a:gd name="T43" fmla="*/ 0 h 666"/>
                <a:gd name="T44" fmla="*/ 0 w 65"/>
                <a:gd name="T45" fmla="*/ 0 h 666"/>
                <a:gd name="T46" fmla="*/ 0 w 65"/>
                <a:gd name="T47" fmla="*/ 0 h 666"/>
                <a:gd name="T48" fmla="*/ 0 w 65"/>
                <a:gd name="T49" fmla="*/ 0 h 666"/>
                <a:gd name="T50" fmla="*/ 0 w 65"/>
                <a:gd name="T51" fmla="*/ 0 h 666"/>
                <a:gd name="T52" fmla="*/ 0 w 65"/>
                <a:gd name="T53" fmla="*/ 0 h 666"/>
                <a:gd name="T54" fmla="*/ 0 w 65"/>
                <a:gd name="T55" fmla="*/ 0 h 666"/>
                <a:gd name="T56" fmla="*/ 0 w 65"/>
                <a:gd name="T57" fmla="*/ 0 h 6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5"/>
                <a:gd name="T88" fmla="*/ 0 h 666"/>
                <a:gd name="T89" fmla="*/ 65 w 65"/>
                <a:gd name="T90" fmla="*/ 666 h 66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5" h="666">
                  <a:moveTo>
                    <a:pt x="63" y="0"/>
                  </a:moveTo>
                  <a:lnTo>
                    <a:pt x="36" y="65"/>
                  </a:lnTo>
                  <a:lnTo>
                    <a:pt x="17" y="148"/>
                  </a:lnTo>
                  <a:lnTo>
                    <a:pt x="22" y="237"/>
                  </a:lnTo>
                  <a:lnTo>
                    <a:pt x="63" y="370"/>
                  </a:lnTo>
                  <a:lnTo>
                    <a:pt x="65" y="505"/>
                  </a:lnTo>
                  <a:lnTo>
                    <a:pt x="44" y="633"/>
                  </a:lnTo>
                  <a:lnTo>
                    <a:pt x="41" y="651"/>
                  </a:lnTo>
                  <a:lnTo>
                    <a:pt x="36" y="661"/>
                  </a:lnTo>
                  <a:lnTo>
                    <a:pt x="30" y="666"/>
                  </a:lnTo>
                  <a:lnTo>
                    <a:pt x="24" y="648"/>
                  </a:lnTo>
                  <a:lnTo>
                    <a:pt x="31" y="622"/>
                  </a:lnTo>
                  <a:lnTo>
                    <a:pt x="30" y="589"/>
                  </a:lnTo>
                  <a:lnTo>
                    <a:pt x="52" y="481"/>
                  </a:lnTo>
                  <a:lnTo>
                    <a:pt x="46" y="371"/>
                  </a:lnTo>
                  <a:lnTo>
                    <a:pt x="19" y="266"/>
                  </a:lnTo>
                  <a:lnTo>
                    <a:pt x="0" y="175"/>
                  </a:lnTo>
                  <a:lnTo>
                    <a:pt x="2" y="84"/>
                  </a:lnTo>
                  <a:lnTo>
                    <a:pt x="36" y="6"/>
                  </a:lnTo>
                  <a:lnTo>
                    <a:pt x="48" y="3"/>
                  </a:lnTo>
                  <a:lnTo>
                    <a:pt x="59" y="0"/>
                  </a:lnTo>
                  <a:lnTo>
                    <a:pt x="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61" name="Freeform 120"/>
            <p:cNvSpPr>
              <a:spLocks/>
            </p:cNvSpPr>
            <p:nvPr/>
          </p:nvSpPr>
          <p:spPr bwMode="auto">
            <a:xfrm>
              <a:off x="969" y="2961"/>
              <a:ext cx="14" cy="51"/>
            </a:xfrm>
            <a:custGeom>
              <a:avLst/>
              <a:gdLst>
                <a:gd name="T0" fmla="*/ 0 w 128"/>
                <a:gd name="T1" fmla="*/ 0 h 456"/>
                <a:gd name="T2" fmla="*/ 0 w 128"/>
                <a:gd name="T3" fmla="*/ 0 h 456"/>
                <a:gd name="T4" fmla="*/ 0 w 128"/>
                <a:gd name="T5" fmla="*/ 0 h 456"/>
                <a:gd name="T6" fmla="*/ 0 w 128"/>
                <a:gd name="T7" fmla="*/ 0 h 456"/>
                <a:gd name="T8" fmla="*/ 0 w 128"/>
                <a:gd name="T9" fmla="*/ 0 h 456"/>
                <a:gd name="T10" fmla="*/ 0 w 128"/>
                <a:gd name="T11" fmla="*/ 0 h 456"/>
                <a:gd name="T12" fmla="*/ 0 w 128"/>
                <a:gd name="T13" fmla="*/ 0 h 456"/>
                <a:gd name="T14" fmla="*/ 0 w 128"/>
                <a:gd name="T15" fmla="*/ 0 h 456"/>
                <a:gd name="T16" fmla="*/ 0 w 128"/>
                <a:gd name="T17" fmla="*/ 0 h 456"/>
                <a:gd name="T18" fmla="*/ 0 w 128"/>
                <a:gd name="T19" fmla="*/ 0 h 456"/>
                <a:gd name="T20" fmla="*/ 0 w 128"/>
                <a:gd name="T21" fmla="*/ 0 h 456"/>
                <a:gd name="T22" fmla="*/ 0 w 128"/>
                <a:gd name="T23" fmla="*/ 0 h 456"/>
                <a:gd name="T24" fmla="*/ 0 w 128"/>
                <a:gd name="T25" fmla="*/ 0 h 456"/>
                <a:gd name="T26" fmla="*/ 0 w 128"/>
                <a:gd name="T27" fmla="*/ 0 h 456"/>
                <a:gd name="T28" fmla="*/ 0 w 128"/>
                <a:gd name="T29" fmla="*/ 0 h 456"/>
                <a:gd name="T30" fmla="*/ 0 w 128"/>
                <a:gd name="T31" fmla="*/ 0 h 456"/>
                <a:gd name="T32" fmla="*/ 0 w 128"/>
                <a:gd name="T33" fmla="*/ 0 h 456"/>
                <a:gd name="T34" fmla="*/ 0 w 128"/>
                <a:gd name="T35" fmla="*/ 0 h 456"/>
                <a:gd name="T36" fmla="*/ 0 w 128"/>
                <a:gd name="T37" fmla="*/ 0 h 456"/>
                <a:gd name="T38" fmla="*/ 0 w 128"/>
                <a:gd name="T39" fmla="*/ 0 h 456"/>
                <a:gd name="T40" fmla="*/ 0 w 128"/>
                <a:gd name="T41" fmla="*/ 0 h 4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8"/>
                <a:gd name="T64" fmla="*/ 0 h 456"/>
                <a:gd name="T65" fmla="*/ 128 w 128"/>
                <a:gd name="T66" fmla="*/ 456 h 4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8" h="456">
                  <a:moveTo>
                    <a:pt x="107" y="0"/>
                  </a:moveTo>
                  <a:lnTo>
                    <a:pt x="128" y="92"/>
                  </a:lnTo>
                  <a:lnTo>
                    <a:pt x="113" y="187"/>
                  </a:lnTo>
                  <a:lnTo>
                    <a:pt x="72" y="275"/>
                  </a:lnTo>
                  <a:lnTo>
                    <a:pt x="39" y="336"/>
                  </a:lnTo>
                  <a:lnTo>
                    <a:pt x="23" y="398"/>
                  </a:lnTo>
                  <a:lnTo>
                    <a:pt x="29" y="456"/>
                  </a:lnTo>
                  <a:lnTo>
                    <a:pt x="9" y="446"/>
                  </a:lnTo>
                  <a:lnTo>
                    <a:pt x="0" y="423"/>
                  </a:lnTo>
                  <a:lnTo>
                    <a:pt x="2" y="398"/>
                  </a:lnTo>
                  <a:lnTo>
                    <a:pt x="24" y="324"/>
                  </a:lnTo>
                  <a:lnTo>
                    <a:pt x="55" y="262"/>
                  </a:lnTo>
                  <a:lnTo>
                    <a:pt x="89" y="198"/>
                  </a:lnTo>
                  <a:lnTo>
                    <a:pt x="104" y="125"/>
                  </a:lnTo>
                  <a:lnTo>
                    <a:pt x="96" y="58"/>
                  </a:lnTo>
                  <a:lnTo>
                    <a:pt x="1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62" name="Freeform 121"/>
            <p:cNvSpPr>
              <a:spLocks/>
            </p:cNvSpPr>
            <p:nvPr/>
          </p:nvSpPr>
          <p:spPr bwMode="auto">
            <a:xfrm>
              <a:off x="1536" y="2969"/>
              <a:ext cx="9" cy="31"/>
            </a:xfrm>
            <a:custGeom>
              <a:avLst/>
              <a:gdLst>
                <a:gd name="T0" fmla="*/ 0 w 75"/>
                <a:gd name="T1" fmla="*/ 0 h 275"/>
                <a:gd name="T2" fmla="*/ 0 w 75"/>
                <a:gd name="T3" fmla="*/ 0 h 275"/>
                <a:gd name="T4" fmla="*/ 0 w 75"/>
                <a:gd name="T5" fmla="*/ 0 h 275"/>
                <a:gd name="T6" fmla="*/ 0 w 75"/>
                <a:gd name="T7" fmla="*/ 0 h 275"/>
                <a:gd name="T8" fmla="*/ 0 w 75"/>
                <a:gd name="T9" fmla="*/ 0 h 275"/>
                <a:gd name="T10" fmla="*/ 0 w 75"/>
                <a:gd name="T11" fmla="*/ 0 h 275"/>
                <a:gd name="T12" fmla="*/ 0 w 75"/>
                <a:gd name="T13" fmla="*/ 0 h 275"/>
                <a:gd name="T14" fmla="*/ 0 w 75"/>
                <a:gd name="T15" fmla="*/ 0 h 275"/>
                <a:gd name="T16" fmla="*/ 0 w 75"/>
                <a:gd name="T17" fmla="*/ 0 h 275"/>
                <a:gd name="T18" fmla="*/ 0 w 75"/>
                <a:gd name="T19" fmla="*/ 0 h 275"/>
                <a:gd name="T20" fmla="*/ 0 w 75"/>
                <a:gd name="T21" fmla="*/ 0 h 275"/>
                <a:gd name="T22" fmla="*/ 0 w 75"/>
                <a:gd name="T23" fmla="*/ 0 h 275"/>
                <a:gd name="T24" fmla="*/ 0 w 75"/>
                <a:gd name="T25" fmla="*/ 0 h 275"/>
                <a:gd name="T26" fmla="*/ 0 w 75"/>
                <a:gd name="T27" fmla="*/ 0 h 275"/>
                <a:gd name="T28" fmla="*/ 0 w 75"/>
                <a:gd name="T29" fmla="*/ 0 h 275"/>
                <a:gd name="T30" fmla="*/ 0 w 75"/>
                <a:gd name="T31" fmla="*/ 0 h 275"/>
                <a:gd name="T32" fmla="*/ 0 w 75"/>
                <a:gd name="T33" fmla="*/ 0 h 275"/>
                <a:gd name="T34" fmla="*/ 0 w 75"/>
                <a:gd name="T35" fmla="*/ 0 h 275"/>
                <a:gd name="T36" fmla="*/ 0 w 75"/>
                <a:gd name="T37" fmla="*/ 0 h 275"/>
                <a:gd name="T38" fmla="*/ 0 w 75"/>
                <a:gd name="T39" fmla="*/ 0 h 275"/>
                <a:gd name="T40" fmla="*/ 0 w 75"/>
                <a:gd name="T41" fmla="*/ 0 h 2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275"/>
                <a:gd name="T65" fmla="*/ 75 w 75"/>
                <a:gd name="T66" fmla="*/ 275 h 2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275">
                  <a:moveTo>
                    <a:pt x="39" y="0"/>
                  </a:moveTo>
                  <a:lnTo>
                    <a:pt x="48" y="1"/>
                  </a:lnTo>
                  <a:lnTo>
                    <a:pt x="64" y="2"/>
                  </a:lnTo>
                  <a:lnTo>
                    <a:pt x="75" y="10"/>
                  </a:lnTo>
                  <a:lnTo>
                    <a:pt x="50" y="19"/>
                  </a:lnTo>
                  <a:lnTo>
                    <a:pt x="31" y="40"/>
                  </a:lnTo>
                  <a:lnTo>
                    <a:pt x="22" y="73"/>
                  </a:lnTo>
                  <a:lnTo>
                    <a:pt x="27" y="151"/>
                  </a:lnTo>
                  <a:lnTo>
                    <a:pt x="36" y="217"/>
                  </a:lnTo>
                  <a:lnTo>
                    <a:pt x="57" y="275"/>
                  </a:lnTo>
                  <a:lnTo>
                    <a:pt x="20" y="221"/>
                  </a:lnTo>
                  <a:lnTo>
                    <a:pt x="5" y="144"/>
                  </a:lnTo>
                  <a:lnTo>
                    <a:pt x="0" y="73"/>
                  </a:lnTo>
                  <a:lnTo>
                    <a:pt x="9" y="39"/>
                  </a:lnTo>
                  <a:lnTo>
                    <a:pt x="19" y="1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63" name="Freeform 122"/>
            <p:cNvSpPr>
              <a:spLocks/>
            </p:cNvSpPr>
            <p:nvPr/>
          </p:nvSpPr>
          <p:spPr bwMode="auto">
            <a:xfrm>
              <a:off x="986" y="2975"/>
              <a:ext cx="17" cy="70"/>
            </a:xfrm>
            <a:custGeom>
              <a:avLst/>
              <a:gdLst>
                <a:gd name="T0" fmla="*/ 0 w 154"/>
                <a:gd name="T1" fmla="*/ 0 h 632"/>
                <a:gd name="T2" fmla="*/ 0 w 154"/>
                <a:gd name="T3" fmla="*/ 0 h 632"/>
                <a:gd name="T4" fmla="*/ 0 w 154"/>
                <a:gd name="T5" fmla="*/ 0 h 632"/>
                <a:gd name="T6" fmla="*/ 0 w 154"/>
                <a:gd name="T7" fmla="*/ 0 h 632"/>
                <a:gd name="T8" fmla="*/ 0 w 154"/>
                <a:gd name="T9" fmla="*/ 0 h 632"/>
                <a:gd name="T10" fmla="*/ 0 w 154"/>
                <a:gd name="T11" fmla="*/ 0 h 632"/>
                <a:gd name="T12" fmla="*/ 0 w 154"/>
                <a:gd name="T13" fmla="*/ 0 h 632"/>
                <a:gd name="T14" fmla="*/ 0 w 154"/>
                <a:gd name="T15" fmla="*/ 0 h 632"/>
                <a:gd name="T16" fmla="*/ 0 w 154"/>
                <a:gd name="T17" fmla="*/ 0 h 632"/>
                <a:gd name="T18" fmla="*/ 0 w 154"/>
                <a:gd name="T19" fmla="*/ 0 h 632"/>
                <a:gd name="T20" fmla="*/ 0 w 154"/>
                <a:gd name="T21" fmla="*/ 0 h 632"/>
                <a:gd name="T22" fmla="*/ 0 w 154"/>
                <a:gd name="T23" fmla="*/ 0 h 632"/>
                <a:gd name="T24" fmla="*/ 0 w 154"/>
                <a:gd name="T25" fmla="*/ 0 h 632"/>
                <a:gd name="T26" fmla="*/ 0 w 154"/>
                <a:gd name="T27" fmla="*/ 0 h 632"/>
                <a:gd name="T28" fmla="*/ 0 w 154"/>
                <a:gd name="T29" fmla="*/ 0 h 632"/>
                <a:gd name="T30" fmla="*/ 0 w 154"/>
                <a:gd name="T31" fmla="*/ 0 h 632"/>
                <a:gd name="T32" fmla="*/ 0 w 154"/>
                <a:gd name="T33" fmla="*/ 0 h 632"/>
                <a:gd name="T34" fmla="*/ 0 w 154"/>
                <a:gd name="T35" fmla="*/ 0 h 632"/>
                <a:gd name="T36" fmla="*/ 0 w 154"/>
                <a:gd name="T37" fmla="*/ 0 h 632"/>
                <a:gd name="T38" fmla="*/ 0 w 154"/>
                <a:gd name="T39" fmla="*/ 0 h 632"/>
                <a:gd name="T40" fmla="*/ 0 w 154"/>
                <a:gd name="T41" fmla="*/ 0 h 6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4"/>
                <a:gd name="T64" fmla="*/ 0 h 632"/>
                <a:gd name="T65" fmla="*/ 154 w 154"/>
                <a:gd name="T66" fmla="*/ 632 h 6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4" h="632">
                  <a:moveTo>
                    <a:pt x="154" y="0"/>
                  </a:moveTo>
                  <a:lnTo>
                    <a:pt x="86" y="185"/>
                  </a:lnTo>
                  <a:lnTo>
                    <a:pt x="53" y="383"/>
                  </a:lnTo>
                  <a:lnTo>
                    <a:pt x="24" y="586"/>
                  </a:lnTo>
                  <a:lnTo>
                    <a:pt x="16" y="600"/>
                  </a:lnTo>
                  <a:lnTo>
                    <a:pt x="10" y="618"/>
                  </a:lnTo>
                  <a:lnTo>
                    <a:pt x="0" y="632"/>
                  </a:lnTo>
                  <a:lnTo>
                    <a:pt x="23" y="476"/>
                  </a:lnTo>
                  <a:lnTo>
                    <a:pt x="37" y="320"/>
                  </a:lnTo>
                  <a:lnTo>
                    <a:pt x="77" y="167"/>
                  </a:lnTo>
                  <a:lnTo>
                    <a:pt x="89" y="121"/>
                  </a:lnTo>
                  <a:lnTo>
                    <a:pt x="104" y="80"/>
                  </a:lnTo>
                  <a:lnTo>
                    <a:pt x="113" y="34"/>
                  </a:lnTo>
                  <a:lnTo>
                    <a:pt x="125" y="18"/>
                  </a:lnTo>
                  <a:lnTo>
                    <a:pt x="137" y="4"/>
                  </a:lnTo>
                  <a:lnTo>
                    <a:pt x="1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64" name="Freeform 123"/>
            <p:cNvSpPr>
              <a:spLocks/>
            </p:cNvSpPr>
            <p:nvPr/>
          </p:nvSpPr>
          <p:spPr bwMode="auto">
            <a:xfrm>
              <a:off x="1145" y="2976"/>
              <a:ext cx="13" cy="79"/>
            </a:xfrm>
            <a:custGeom>
              <a:avLst/>
              <a:gdLst>
                <a:gd name="T0" fmla="*/ 0 w 121"/>
                <a:gd name="T1" fmla="*/ 0 h 708"/>
                <a:gd name="T2" fmla="*/ 0 w 121"/>
                <a:gd name="T3" fmla="*/ 0 h 708"/>
                <a:gd name="T4" fmla="*/ 0 w 121"/>
                <a:gd name="T5" fmla="*/ 0 h 708"/>
                <a:gd name="T6" fmla="*/ 0 w 121"/>
                <a:gd name="T7" fmla="*/ 0 h 708"/>
                <a:gd name="T8" fmla="*/ 0 w 121"/>
                <a:gd name="T9" fmla="*/ 0 h 708"/>
                <a:gd name="T10" fmla="*/ 0 w 121"/>
                <a:gd name="T11" fmla="*/ 0 h 708"/>
                <a:gd name="T12" fmla="*/ 0 w 121"/>
                <a:gd name="T13" fmla="*/ 0 h 708"/>
                <a:gd name="T14" fmla="*/ 0 w 121"/>
                <a:gd name="T15" fmla="*/ 0 h 708"/>
                <a:gd name="T16" fmla="*/ 0 w 121"/>
                <a:gd name="T17" fmla="*/ 0 h 708"/>
                <a:gd name="T18" fmla="*/ 0 w 121"/>
                <a:gd name="T19" fmla="*/ 0 h 708"/>
                <a:gd name="T20" fmla="*/ 0 w 121"/>
                <a:gd name="T21" fmla="*/ 0 h 708"/>
                <a:gd name="T22" fmla="*/ 0 w 121"/>
                <a:gd name="T23" fmla="*/ 0 h 708"/>
                <a:gd name="T24" fmla="*/ 0 w 121"/>
                <a:gd name="T25" fmla="*/ 0 h 708"/>
                <a:gd name="T26" fmla="*/ 0 w 121"/>
                <a:gd name="T27" fmla="*/ 0 h 708"/>
                <a:gd name="T28" fmla="*/ 0 w 121"/>
                <a:gd name="T29" fmla="*/ 0 h 708"/>
                <a:gd name="T30" fmla="*/ 0 w 121"/>
                <a:gd name="T31" fmla="*/ 0 h 708"/>
                <a:gd name="T32" fmla="*/ 0 w 121"/>
                <a:gd name="T33" fmla="*/ 0 h 708"/>
                <a:gd name="T34" fmla="*/ 0 w 121"/>
                <a:gd name="T35" fmla="*/ 0 h 708"/>
                <a:gd name="T36" fmla="*/ 0 w 121"/>
                <a:gd name="T37" fmla="*/ 0 h 708"/>
                <a:gd name="T38" fmla="*/ 0 w 121"/>
                <a:gd name="T39" fmla="*/ 0 h 708"/>
                <a:gd name="T40" fmla="*/ 0 w 121"/>
                <a:gd name="T41" fmla="*/ 0 h 7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1"/>
                <a:gd name="T64" fmla="*/ 0 h 708"/>
                <a:gd name="T65" fmla="*/ 121 w 121"/>
                <a:gd name="T66" fmla="*/ 708 h 7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1" h="708">
                  <a:moveTo>
                    <a:pt x="79" y="0"/>
                  </a:moveTo>
                  <a:lnTo>
                    <a:pt x="73" y="152"/>
                  </a:lnTo>
                  <a:lnTo>
                    <a:pt x="98" y="311"/>
                  </a:lnTo>
                  <a:lnTo>
                    <a:pt x="121" y="473"/>
                  </a:lnTo>
                  <a:lnTo>
                    <a:pt x="98" y="565"/>
                  </a:lnTo>
                  <a:lnTo>
                    <a:pt x="71" y="642"/>
                  </a:lnTo>
                  <a:lnTo>
                    <a:pt x="27" y="700"/>
                  </a:lnTo>
                  <a:lnTo>
                    <a:pt x="14" y="706"/>
                  </a:lnTo>
                  <a:lnTo>
                    <a:pt x="4" y="708"/>
                  </a:lnTo>
                  <a:lnTo>
                    <a:pt x="0" y="708"/>
                  </a:lnTo>
                  <a:lnTo>
                    <a:pt x="62" y="617"/>
                  </a:lnTo>
                  <a:lnTo>
                    <a:pt x="95" y="500"/>
                  </a:lnTo>
                  <a:lnTo>
                    <a:pt x="91" y="380"/>
                  </a:lnTo>
                  <a:lnTo>
                    <a:pt x="62" y="246"/>
                  </a:lnTo>
                  <a:lnTo>
                    <a:pt x="51" y="115"/>
                  </a:lnTo>
                  <a:lnTo>
                    <a:pt x="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65" name="Freeform 124"/>
            <p:cNvSpPr>
              <a:spLocks/>
            </p:cNvSpPr>
            <p:nvPr/>
          </p:nvSpPr>
          <p:spPr bwMode="auto">
            <a:xfrm>
              <a:off x="1506" y="2981"/>
              <a:ext cx="7" cy="83"/>
            </a:xfrm>
            <a:custGeom>
              <a:avLst/>
              <a:gdLst>
                <a:gd name="T0" fmla="*/ 0 w 65"/>
                <a:gd name="T1" fmla="*/ 0 h 741"/>
                <a:gd name="T2" fmla="*/ 0 w 65"/>
                <a:gd name="T3" fmla="*/ 0 h 741"/>
                <a:gd name="T4" fmla="*/ 0 w 65"/>
                <a:gd name="T5" fmla="*/ 0 h 741"/>
                <a:gd name="T6" fmla="*/ 0 w 65"/>
                <a:gd name="T7" fmla="*/ 0 h 741"/>
                <a:gd name="T8" fmla="*/ 0 w 65"/>
                <a:gd name="T9" fmla="*/ 0 h 741"/>
                <a:gd name="T10" fmla="*/ 0 w 65"/>
                <a:gd name="T11" fmla="*/ 0 h 741"/>
                <a:gd name="T12" fmla="*/ 0 w 65"/>
                <a:gd name="T13" fmla="*/ 0 h 741"/>
                <a:gd name="T14" fmla="*/ 0 w 65"/>
                <a:gd name="T15" fmla="*/ 0 h 741"/>
                <a:gd name="T16" fmla="*/ 0 w 65"/>
                <a:gd name="T17" fmla="*/ 0 h 741"/>
                <a:gd name="T18" fmla="*/ 0 w 65"/>
                <a:gd name="T19" fmla="*/ 0 h 741"/>
                <a:gd name="T20" fmla="*/ 0 w 65"/>
                <a:gd name="T21" fmla="*/ 0 h 741"/>
                <a:gd name="T22" fmla="*/ 0 w 65"/>
                <a:gd name="T23" fmla="*/ 0 h 741"/>
                <a:gd name="T24" fmla="*/ 0 w 65"/>
                <a:gd name="T25" fmla="*/ 0 h 741"/>
                <a:gd name="T26" fmla="*/ 0 w 65"/>
                <a:gd name="T27" fmla="*/ 0 h 741"/>
                <a:gd name="T28" fmla="*/ 0 w 65"/>
                <a:gd name="T29" fmla="*/ 0 h 741"/>
                <a:gd name="T30" fmla="*/ 0 w 65"/>
                <a:gd name="T31" fmla="*/ 0 h 741"/>
                <a:gd name="T32" fmla="*/ 0 w 65"/>
                <a:gd name="T33" fmla="*/ 0 h 741"/>
                <a:gd name="T34" fmla="*/ 0 w 65"/>
                <a:gd name="T35" fmla="*/ 0 h 741"/>
                <a:gd name="T36" fmla="*/ 0 w 65"/>
                <a:gd name="T37" fmla="*/ 0 h 741"/>
                <a:gd name="T38" fmla="*/ 0 w 65"/>
                <a:gd name="T39" fmla="*/ 0 h 741"/>
                <a:gd name="T40" fmla="*/ 0 w 65"/>
                <a:gd name="T41" fmla="*/ 0 h 7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
                <a:gd name="T64" fmla="*/ 0 h 741"/>
                <a:gd name="T65" fmla="*/ 65 w 65"/>
                <a:gd name="T66" fmla="*/ 741 h 7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 h="741">
                  <a:moveTo>
                    <a:pt x="56" y="0"/>
                  </a:moveTo>
                  <a:lnTo>
                    <a:pt x="29" y="82"/>
                  </a:lnTo>
                  <a:lnTo>
                    <a:pt x="15" y="183"/>
                  </a:lnTo>
                  <a:lnTo>
                    <a:pt x="19" y="296"/>
                  </a:lnTo>
                  <a:lnTo>
                    <a:pt x="53" y="445"/>
                  </a:lnTo>
                  <a:lnTo>
                    <a:pt x="65" y="594"/>
                  </a:lnTo>
                  <a:lnTo>
                    <a:pt x="27" y="741"/>
                  </a:lnTo>
                  <a:lnTo>
                    <a:pt x="53" y="619"/>
                  </a:lnTo>
                  <a:lnTo>
                    <a:pt x="42" y="497"/>
                  </a:lnTo>
                  <a:lnTo>
                    <a:pt x="21" y="375"/>
                  </a:lnTo>
                  <a:lnTo>
                    <a:pt x="2" y="245"/>
                  </a:lnTo>
                  <a:lnTo>
                    <a:pt x="0" y="119"/>
                  </a:lnTo>
                  <a:lnTo>
                    <a:pt x="45" y="14"/>
                  </a:lnTo>
                  <a:lnTo>
                    <a:pt x="52" y="7"/>
                  </a:lnTo>
                  <a:lnTo>
                    <a:pt x="55" y="2"/>
                  </a:lnTo>
                  <a:lnTo>
                    <a:pt x="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66" name="Freeform 125"/>
            <p:cNvSpPr>
              <a:spLocks/>
            </p:cNvSpPr>
            <p:nvPr/>
          </p:nvSpPr>
          <p:spPr bwMode="auto">
            <a:xfrm>
              <a:off x="1076" y="2985"/>
              <a:ext cx="7" cy="22"/>
            </a:xfrm>
            <a:custGeom>
              <a:avLst/>
              <a:gdLst>
                <a:gd name="T0" fmla="*/ 0 w 61"/>
                <a:gd name="T1" fmla="*/ 0 h 194"/>
                <a:gd name="T2" fmla="*/ 0 w 61"/>
                <a:gd name="T3" fmla="*/ 0 h 194"/>
                <a:gd name="T4" fmla="*/ 0 w 61"/>
                <a:gd name="T5" fmla="*/ 0 h 194"/>
                <a:gd name="T6" fmla="*/ 0 w 61"/>
                <a:gd name="T7" fmla="*/ 0 h 194"/>
                <a:gd name="T8" fmla="*/ 0 w 61"/>
                <a:gd name="T9" fmla="*/ 0 h 194"/>
                <a:gd name="T10" fmla="*/ 0 w 61"/>
                <a:gd name="T11" fmla="*/ 0 h 194"/>
                <a:gd name="T12" fmla="*/ 0 w 61"/>
                <a:gd name="T13" fmla="*/ 0 h 194"/>
                <a:gd name="T14" fmla="*/ 0 60000 65536"/>
                <a:gd name="T15" fmla="*/ 0 60000 65536"/>
                <a:gd name="T16" fmla="*/ 0 60000 65536"/>
                <a:gd name="T17" fmla="*/ 0 60000 65536"/>
                <a:gd name="T18" fmla="*/ 0 60000 65536"/>
                <a:gd name="T19" fmla="*/ 0 60000 65536"/>
                <a:gd name="T20" fmla="*/ 0 60000 65536"/>
                <a:gd name="T21" fmla="*/ 0 w 61"/>
                <a:gd name="T22" fmla="*/ 0 h 194"/>
                <a:gd name="T23" fmla="*/ 61 w 61"/>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194">
                  <a:moveTo>
                    <a:pt x="61" y="0"/>
                  </a:moveTo>
                  <a:lnTo>
                    <a:pt x="0" y="194"/>
                  </a:lnTo>
                  <a:lnTo>
                    <a:pt x="8" y="123"/>
                  </a:lnTo>
                  <a:lnTo>
                    <a:pt x="24" y="51"/>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67" name="Freeform 126"/>
            <p:cNvSpPr>
              <a:spLocks/>
            </p:cNvSpPr>
            <p:nvPr/>
          </p:nvSpPr>
          <p:spPr bwMode="auto">
            <a:xfrm>
              <a:off x="1038" y="2987"/>
              <a:ext cx="16" cy="85"/>
            </a:xfrm>
            <a:custGeom>
              <a:avLst/>
              <a:gdLst>
                <a:gd name="T0" fmla="*/ 0 w 140"/>
                <a:gd name="T1" fmla="*/ 0 h 761"/>
                <a:gd name="T2" fmla="*/ 0 w 140"/>
                <a:gd name="T3" fmla="*/ 0 h 761"/>
                <a:gd name="T4" fmla="*/ 0 w 140"/>
                <a:gd name="T5" fmla="*/ 0 h 761"/>
                <a:gd name="T6" fmla="*/ 0 w 140"/>
                <a:gd name="T7" fmla="*/ 0 h 761"/>
                <a:gd name="T8" fmla="*/ 0 w 140"/>
                <a:gd name="T9" fmla="*/ 0 h 761"/>
                <a:gd name="T10" fmla="*/ 0 w 140"/>
                <a:gd name="T11" fmla="*/ 0 h 761"/>
                <a:gd name="T12" fmla="*/ 0 w 140"/>
                <a:gd name="T13" fmla="*/ 0 h 761"/>
                <a:gd name="T14" fmla="*/ 0 w 140"/>
                <a:gd name="T15" fmla="*/ 0 h 761"/>
                <a:gd name="T16" fmla="*/ 0 w 140"/>
                <a:gd name="T17" fmla="*/ 0 h 761"/>
                <a:gd name="T18" fmla="*/ 0 w 140"/>
                <a:gd name="T19" fmla="*/ 0 h 761"/>
                <a:gd name="T20" fmla="*/ 0 w 140"/>
                <a:gd name="T21" fmla="*/ 0 h 761"/>
                <a:gd name="T22" fmla="*/ 0 w 140"/>
                <a:gd name="T23" fmla="*/ 0 h 761"/>
                <a:gd name="T24" fmla="*/ 0 w 140"/>
                <a:gd name="T25" fmla="*/ 0 h 761"/>
                <a:gd name="T26" fmla="*/ 0 w 140"/>
                <a:gd name="T27" fmla="*/ 0 h 761"/>
                <a:gd name="T28" fmla="*/ 0 w 140"/>
                <a:gd name="T29" fmla="*/ 0 h 761"/>
                <a:gd name="T30" fmla="*/ 0 w 140"/>
                <a:gd name="T31" fmla="*/ 0 h 761"/>
                <a:gd name="T32" fmla="*/ 0 w 140"/>
                <a:gd name="T33" fmla="*/ 0 h 761"/>
                <a:gd name="T34" fmla="*/ 0 w 140"/>
                <a:gd name="T35" fmla="*/ 0 h 761"/>
                <a:gd name="T36" fmla="*/ 0 w 140"/>
                <a:gd name="T37" fmla="*/ 0 h 761"/>
                <a:gd name="T38" fmla="*/ 0 w 140"/>
                <a:gd name="T39" fmla="*/ 0 h 761"/>
                <a:gd name="T40" fmla="*/ 0 w 140"/>
                <a:gd name="T41" fmla="*/ 0 h 7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761"/>
                <a:gd name="T65" fmla="*/ 140 w 140"/>
                <a:gd name="T66" fmla="*/ 761 h 7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761">
                  <a:moveTo>
                    <a:pt x="140" y="0"/>
                  </a:moveTo>
                  <a:lnTo>
                    <a:pt x="98" y="103"/>
                  </a:lnTo>
                  <a:lnTo>
                    <a:pt x="29" y="239"/>
                  </a:lnTo>
                  <a:lnTo>
                    <a:pt x="27" y="396"/>
                  </a:lnTo>
                  <a:lnTo>
                    <a:pt x="32" y="527"/>
                  </a:lnTo>
                  <a:lnTo>
                    <a:pt x="74" y="640"/>
                  </a:lnTo>
                  <a:lnTo>
                    <a:pt x="71" y="761"/>
                  </a:lnTo>
                  <a:lnTo>
                    <a:pt x="57" y="719"/>
                  </a:lnTo>
                  <a:lnTo>
                    <a:pt x="64" y="672"/>
                  </a:lnTo>
                  <a:lnTo>
                    <a:pt x="52" y="631"/>
                  </a:lnTo>
                  <a:lnTo>
                    <a:pt x="4" y="494"/>
                  </a:lnTo>
                  <a:lnTo>
                    <a:pt x="0" y="348"/>
                  </a:lnTo>
                  <a:lnTo>
                    <a:pt x="17" y="204"/>
                  </a:lnTo>
                  <a:lnTo>
                    <a:pt x="59" y="134"/>
                  </a:lnTo>
                  <a:lnTo>
                    <a:pt x="95" y="63"/>
                  </a:lnTo>
                  <a:lnTo>
                    <a:pt x="1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68" name="Freeform 127"/>
            <p:cNvSpPr>
              <a:spLocks/>
            </p:cNvSpPr>
            <p:nvPr/>
          </p:nvSpPr>
          <p:spPr bwMode="auto">
            <a:xfrm>
              <a:off x="1095" y="2990"/>
              <a:ext cx="14" cy="80"/>
            </a:xfrm>
            <a:custGeom>
              <a:avLst/>
              <a:gdLst>
                <a:gd name="T0" fmla="*/ 0 w 128"/>
                <a:gd name="T1" fmla="*/ 0 h 722"/>
                <a:gd name="T2" fmla="*/ 0 w 128"/>
                <a:gd name="T3" fmla="*/ 0 h 722"/>
                <a:gd name="T4" fmla="*/ 0 w 128"/>
                <a:gd name="T5" fmla="*/ 0 h 722"/>
                <a:gd name="T6" fmla="*/ 0 w 128"/>
                <a:gd name="T7" fmla="*/ 0 h 722"/>
                <a:gd name="T8" fmla="*/ 0 w 128"/>
                <a:gd name="T9" fmla="*/ 0 h 722"/>
                <a:gd name="T10" fmla="*/ 0 w 128"/>
                <a:gd name="T11" fmla="*/ 0 h 722"/>
                <a:gd name="T12" fmla="*/ 0 w 128"/>
                <a:gd name="T13" fmla="*/ 0 h 722"/>
                <a:gd name="T14" fmla="*/ 0 w 128"/>
                <a:gd name="T15" fmla="*/ 0 h 722"/>
                <a:gd name="T16" fmla="*/ 0 w 128"/>
                <a:gd name="T17" fmla="*/ 0 h 722"/>
                <a:gd name="T18" fmla="*/ 0 w 128"/>
                <a:gd name="T19" fmla="*/ 0 h 722"/>
                <a:gd name="T20" fmla="*/ 0 w 128"/>
                <a:gd name="T21" fmla="*/ 0 h 722"/>
                <a:gd name="T22" fmla="*/ 0 w 128"/>
                <a:gd name="T23" fmla="*/ 0 h 722"/>
                <a:gd name="T24" fmla="*/ 0 w 128"/>
                <a:gd name="T25" fmla="*/ 0 h 722"/>
                <a:gd name="T26" fmla="*/ 0 w 128"/>
                <a:gd name="T27" fmla="*/ 0 h 722"/>
                <a:gd name="T28" fmla="*/ 0 w 128"/>
                <a:gd name="T29" fmla="*/ 0 h 722"/>
                <a:gd name="T30" fmla="*/ 0 w 128"/>
                <a:gd name="T31" fmla="*/ 0 h 722"/>
                <a:gd name="T32" fmla="*/ 0 w 128"/>
                <a:gd name="T33" fmla="*/ 0 h 722"/>
                <a:gd name="T34" fmla="*/ 0 w 128"/>
                <a:gd name="T35" fmla="*/ 0 h 722"/>
                <a:gd name="T36" fmla="*/ 0 w 128"/>
                <a:gd name="T37" fmla="*/ 0 h 722"/>
                <a:gd name="T38" fmla="*/ 0 w 128"/>
                <a:gd name="T39" fmla="*/ 0 h 722"/>
                <a:gd name="T40" fmla="*/ 0 w 128"/>
                <a:gd name="T41" fmla="*/ 0 h 722"/>
                <a:gd name="T42" fmla="*/ 0 w 128"/>
                <a:gd name="T43" fmla="*/ 0 h 722"/>
                <a:gd name="T44" fmla="*/ 0 w 128"/>
                <a:gd name="T45" fmla="*/ 0 h 722"/>
                <a:gd name="T46" fmla="*/ 0 w 128"/>
                <a:gd name="T47" fmla="*/ 0 h 722"/>
                <a:gd name="T48" fmla="*/ 0 w 128"/>
                <a:gd name="T49" fmla="*/ 0 h 7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722"/>
                <a:gd name="T77" fmla="*/ 128 w 128"/>
                <a:gd name="T78" fmla="*/ 722 h 7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722">
                  <a:moveTo>
                    <a:pt x="113" y="0"/>
                  </a:moveTo>
                  <a:lnTo>
                    <a:pt x="117" y="1"/>
                  </a:lnTo>
                  <a:lnTo>
                    <a:pt x="125" y="3"/>
                  </a:lnTo>
                  <a:lnTo>
                    <a:pt x="128" y="3"/>
                  </a:lnTo>
                  <a:lnTo>
                    <a:pt x="80" y="85"/>
                  </a:lnTo>
                  <a:lnTo>
                    <a:pt x="49" y="190"/>
                  </a:lnTo>
                  <a:lnTo>
                    <a:pt x="39" y="300"/>
                  </a:lnTo>
                  <a:lnTo>
                    <a:pt x="36" y="448"/>
                  </a:lnTo>
                  <a:lnTo>
                    <a:pt x="21" y="588"/>
                  </a:lnTo>
                  <a:lnTo>
                    <a:pt x="42" y="722"/>
                  </a:lnTo>
                  <a:lnTo>
                    <a:pt x="19" y="707"/>
                  </a:lnTo>
                  <a:lnTo>
                    <a:pt x="6" y="682"/>
                  </a:lnTo>
                  <a:lnTo>
                    <a:pt x="0" y="649"/>
                  </a:lnTo>
                  <a:lnTo>
                    <a:pt x="23" y="424"/>
                  </a:lnTo>
                  <a:lnTo>
                    <a:pt x="28" y="204"/>
                  </a:lnTo>
                  <a:lnTo>
                    <a:pt x="92" y="9"/>
                  </a:lnTo>
                  <a:lnTo>
                    <a:pt x="102" y="5"/>
                  </a:lnTo>
                  <a:lnTo>
                    <a:pt x="109" y="1"/>
                  </a:lnTo>
                  <a:lnTo>
                    <a:pt x="1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69" name="Freeform 128"/>
            <p:cNvSpPr>
              <a:spLocks/>
            </p:cNvSpPr>
            <p:nvPr/>
          </p:nvSpPr>
          <p:spPr bwMode="auto">
            <a:xfrm>
              <a:off x="1281" y="2993"/>
              <a:ext cx="5" cy="60"/>
            </a:xfrm>
            <a:custGeom>
              <a:avLst/>
              <a:gdLst>
                <a:gd name="T0" fmla="*/ 0 w 43"/>
                <a:gd name="T1" fmla="*/ 0 h 547"/>
                <a:gd name="T2" fmla="*/ 0 w 43"/>
                <a:gd name="T3" fmla="*/ 0 h 547"/>
                <a:gd name="T4" fmla="*/ 0 w 43"/>
                <a:gd name="T5" fmla="*/ 0 h 547"/>
                <a:gd name="T6" fmla="*/ 0 w 43"/>
                <a:gd name="T7" fmla="*/ 0 h 547"/>
                <a:gd name="T8" fmla="*/ 0 w 43"/>
                <a:gd name="T9" fmla="*/ 0 h 547"/>
                <a:gd name="T10" fmla="*/ 0 w 43"/>
                <a:gd name="T11" fmla="*/ 0 h 547"/>
                <a:gd name="T12" fmla="*/ 0 w 43"/>
                <a:gd name="T13" fmla="*/ 0 h 547"/>
                <a:gd name="T14" fmla="*/ 0 w 43"/>
                <a:gd name="T15" fmla="*/ 0 h 547"/>
                <a:gd name="T16" fmla="*/ 0 w 43"/>
                <a:gd name="T17" fmla="*/ 0 h 547"/>
                <a:gd name="T18" fmla="*/ 0 w 43"/>
                <a:gd name="T19" fmla="*/ 0 h 547"/>
                <a:gd name="T20" fmla="*/ 0 w 43"/>
                <a:gd name="T21" fmla="*/ 0 h 547"/>
                <a:gd name="T22" fmla="*/ 0 w 43"/>
                <a:gd name="T23" fmla="*/ 0 h 547"/>
                <a:gd name="T24" fmla="*/ 0 w 43"/>
                <a:gd name="T25" fmla="*/ 0 h 5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547"/>
                <a:gd name="T41" fmla="*/ 43 w 43"/>
                <a:gd name="T42" fmla="*/ 547 h 5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547">
                  <a:moveTo>
                    <a:pt x="29" y="0"/>
                  </a:moveTo>
                  <a:lnTo>
                    <a:pt x="43" y="185"/>
                  </a:lnTo>
                  <a:lnTo>
                    <a:pt x="29" y="367"/>
                  </a:lnTo>
                  <a:lnTo>
                    <a:pt x="7" y="547"/>
                  </a:lnTo>
                  <a:lnTo>
                    <a:pt x="0" y="390"/>
                  </a:lnTo>
                  <a:lnTo>
                    <a:pt x="29" y="233"/>
                  </a:lnTo>
                  <a:lnTo>
                    <a:pt x="7" y="73"/>
                  </a:lnTo>
                  <a:lnTo>
                    <a:pt x="4" y="38"/>
                  </a:lnTo>
                  <a:lnTo>
                    <a:pt x="13" y="4"/>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70" name="Freeform 129"/>
            <p:cNvSpPr>
              <a:spLocks/>
            </p:cNvSpPr>
            <p:nvPr/>
          </p:nvSpPr>
          <p:spPr bwMode="auto">
            <a:xfrm>
              <a:off x="839" y="2995"/>
              <a:ext cx="40" cy="99"/>
            </a:xfrm>
            <a:custGeom>
              <a:avLst/>
              <a:gdLst>
                <a:gd name="T0" fmla="*/ 0 w 365"/>
                <a:gd name="T1" fmla="*/ 0 h 891"/>
                <a:gd name="T2" fmla="*/ 0 w 365"/>
                <a:gd name="T3" fmla="*/ 0 h 891"/>
                <a:gd name="T4" fmla="*/ 0 w 365"/>
                <a:gd name="T5" fmla="*/ 0 h 891"/>
                <a:gd name="T6" fmla="*/ 0 w 365"/>
                <a:gd name="T7" fmla="*/ 0 h 891"/>
                <a:gd name="T8" fmla="*/ 0 w 365"/>
                <a:gd name="T9" fmla="*/ 0 h 891"/>
                <a:gd name="T10" fmla="*/ 0 w 365"/>
                <a:gd name="T11" fmla="*/ 0 h 891"/>
                <a:gd name="T12" fmla="*/ 0 w 365"/>
                <a:gd name="T13" fmla="*/ 0 h 891"/>
                <a:gd name="T14" fmla="*/ 0 w 365"/>
                <a:gd name="T15" fmla="*/ 0 h 891"/>
                <a:gd name="T16" fmla="*/ 0 w 365"/>
                <a:gd name="T17" fmla="*/ 0 h 891"/>
                <a:gd name="T18" fmla="*/ 0 w 365"/>
                <a:gd name="T19" fmla="*/ 0 h 891"/>
                <a:gd name="T20" fmla="*/ 0 w 365"/>
                <a:gd name="T21" fmla="*/ 0 h 891"/>
                <a:gd name="T22" fmla="*/ 0 w 365"/>
                <a:gd name="T23" fmla="*/ 0 h 891"/>
                <a:gd name="T24" fmla="*/ 0 w 365"/>
                <a:gd name="T25" fmla="*/ 0 h 891"/>
                <a:gd name="T26" fmla="*/ 0 w 365"/>
                <a:gd name="T27" fmla="*/ 0 h 891"/>
                <a:gd name="T28" fmla="*/ 0 w 365"/>
                <a:gd name="T29" fmla="*/ 0 h 891"/>
                <a:gd name="T30" fmla="*/ 0 w 365"/>
                <a:gd name="T31" fmla="*/ 0 h 891"/>
                <a:gd name="T32" fmla="*/ 0 w 365"/>
                <a:gd name="T33" fmla="*/ 0 h 891"/>
                <a:gd name="T34" fmla="*/ 0 w 365"/>
                <a:gd name="T35" fmla="*/ 0 h 891"/>
                <a:gd name="T36" fmla="*/ 0 w 365"/>
                <a:gd name="T37" fmla="*/ 0 h 891"/>
                <a:gd name="T38" fmla="*/ 0 w 365"/>
                <a:gd name="T39" fmla="*/ 0 h 891"/>
                <a:gd name="T40" fmla="*/ 0 w 365"/>
                <a:gd name="T41" fmla="*/ 0 h 891"/>
                <a:gd name="T42" fmla="*/ 0 w 365"/>
                <a:gd name="T43" fmla="*/ 0 h 891"/>
                <a:gd name="T44" fmla="*/ 0 w 365"/>
                <a:gd name="T45" fmla="*/ 0 h 891"/>
                <a:gd name="T46" fmla="*/ 0 w 365"/>
                <a:gd name="T47" fmla="*/ 0 h 891"/>
                <a:gd name="T48" fmla="*/ 0 w 365"/>
                <a:gd name="T49" fmla="*/ 0 h 8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5"/>
                <a:gd name="T76" fmla="*/ 0 h 891"/>
                <a:gd name="T77" fmla="*/ 365 w 365"/>
                <a:gd name="T78" fmla="*/ 891 h 8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5" h="891">
                  <a:moveTo>
                    <a:pt x="365" y="0"/>
                  </a:moveTo>
                  <a:lnTo>
                    <a:pt x="361" y="83"/>
                  </a:lnTo>
                  <a:lnTo>
                    <a:pt x="343" y="164"/>
                  </a:lnTo>
                  <a:lnTo>
                    <a:pt x="313" y="241"/>
                  </a:lnTo>
                  <a:lnTo>
                    <a:pt x="279" y="297"/>
                  </a:lnTo>
                  <a:lnTo>
                    <a:pt x="241" y="344"/>
                  </a:lnTo>
                  <a:lnTo>
                    <a:pt x="198" y="389"/>
                  </a:lnTo>
                  <a:lnTo>
                    <a:pt x="100" y="538"/>
                  </a:lnTo>
                  <a:lnTo>
                    <a:pt x="61" y="720"/>
                  </a:lnTo>
                  <a:lnTo>
                    <a:pt x="0" y="891"/>
                  </a:lnTo>
                  <a:lnTo>
                    <a:pt x="37" y="703"/>
                  </a:lnTo>
                  <a:lnTo>
                    <a:pt x="79" y="518"/>
                  </a:lnTo>
                  <a:lnTo>
                    <a:pt x="183" y="374"/>
                  </a:lnTo>
                  <a:lnTo>
                    <a:pt x="237" y="323"/>
                  </a:lnTo>
                  <a:lnTo>
                    <a:pt x="273" y="268"/>
                  </a:lnTo>
                  <a:lnTo>
                    <a:pt x="308" y="217"/>
                  </a:lnTo>
                  <a:lnTo>
                    <a:pt x="327" y="137"/>
                  </a:lnTo>
                  <a:lnTo>
                    <a:pt x="338" y="53"/>
                  </a:lnTo>
                  <a:lnTo>
                    <a:pt x="3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71" name="Freeform 130"/>
            <p:cNvSpPr>
              <a:spLocks/>
            </p:cNvSpPr>
            <p:nvPr/>
          </p:nvSpPr>
          <p:spPr bwMode="auto">
            <a:xfrm>
              <a:off x="1356" y="3003"/>
              <a:ext cx="16" cy="96"/>
            </a:xfrm>
            <a:custGeom>
              <a:avLst/>
              <a:gdLst>
                <a:gd name="T0" fmla="*/ 0 w 144"/>
                <a:gd name="T1" fmla="*/ 0 h 862"/>
                <a:gd name="T2" fmla="*/ 0 w 144"/>
                <a:gd name="T3" fmla="*/ 0 h 862"/>
                <a:gd name="T4" fmla="*/ 0 w 144"/>
                <a:gd name="T5" fmla="*/ 0 h 862"/>
                <a:gd name="T6" fmla="*/ 0 w 144"/>
                <a:gd name="T7" fmla="*/ 0 h 862"/>
                <a:gd name="T8" fmla="*/ 0 w 144"/>
                <a:gd name="T9" fmla="*/ 0 h 862"/>
                <a:gd name="T10" fmla="*/ 0 w 144"/>
                <a:gd name="T11" fmla="*/ 0 h 862"/>
                <a:gd name="T12" fmla="*/ 0 w 144"/>
                <a:gd name="T13" fmla="*/ 0 h 862"/>
                <a:gd name="T14" fmla="*/ 0 w 144"/>
                <a:gd name="T15" fmla="*/ 0 h 862"/>
                <a:gd name="T16" fmla="*/ 0 w 144"/>
                <a:gd name="T17" fmla="*/ 0 h 862"/>
                <a:gd name="T18" fmla="*/ 0 w 144"/>
                <a:gd name="T19" fmla="*/ 0 h 862"/>
                <a:gd name="T20" fmla="*/ 0 w 144"/>
                <a:gd name="T21" fmla="*/ 0 h 862"/>
                <a:gd name="T22" fmla="*/ 0 w 144"/>
                <a:gd name="T23" fmla="*/ 0 h 862"/>
                <a:gd name="T24" fmla="*/ 0 w 144"/>
                <a:gd name="T25" fmla="*/ 0 h 862"/>
                <a:gd name="T26" fmla="*/ 0 w 144"/>
                <a:gd name="T27" fmla="*/ 0 h 862"/>
                <a:gd name="T28" fmla="*/ 0 w 144"/>
                <a:gd name="T29" fmla="*/ 0 h 862"/>
                <a:gd name="T30" fmla="*/ 0 w 144"/>
                <a:gd name="T31" fmla="*/ 0 h 862"/>
                <a:gd name="T32" fmla="*/ 0 w 144"/>
                <a:gd name="T33" fmla="*/ 0 h 862"/>
                <a:gd name="T34" fmla="*/ 0 w 144"/>
                <a:gd name="T35" fmla="*/ 0 h 862"/>
                <a:gd name="T36" fmla="*/ 0 w 144"/>
                <a:gd name="T37" fmla="*/ 0 h 862"/>
                <a:gd name="T38" fmla="*/ 0 w 144"/>
                <a:gd name="T39" fmla="*/ 0 h 862"/>
                <a:gd name="T40" fmla="*/ 0 w 144"/>
                <a:gd name="T41" fmla="*/ 0 h 8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862"/>
                <a:gd name="T65" fmla="*/ 144 w 144"/>
                <a:gd name="T66" fmla="*/ 862 h 8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862">
                  <a:moveTo>
                    <a:pt x="104" y="0"/>
                  </a:moveTo>
                  <a:lnTo>
                    <a:pt x="103" y="66"/>
                  </a:lnTo>
                  <a:lnTo>
                    <a:pt x="116" y="140"/>
                  </a:lnTo>
                  <a:lnTo>
                    <a:pt x="144" y="210"/>
                  </a:lnTo>
                  <a:lnTo>
                    <a:pt x="135" y="365"/>
                  </a:lnTo>
                  <a:lnTo>
                    <a:pt x="115" y="511"/>
                  </a:lnTo>
                  <a:lnTo>
                    <a:pt x="111" y="660"/>
                  </a:lnTo>
                  <a:lnTo>
                    <a:pt x="80" y="739"/>
                  </a:lnTo>
                  <a:lnTo>
                    <a:pt x="42" y="801"/>
                  </a:lnTo>
                  <a:lnTo>
                    <a:pt x="0" y="862"/>
                  </a:lnTo>
                  <a:lnTo>
                    <a:pt x="82" y="716"/>
                  </a:lnTo>
                  <a:lnTo>
                    <a:pt x="100" y="548"/>
                  </a:lnTo>
                  <a:lnTo>
                    <a:pt x="104" y="366"/>
                  </a:lnTo>
                  <a:lnTo>
                    <a:pt x="122" y="238"/>
                  </a:lnTo>
                  <a:lnTo>
                    <a:pt x="88" y="114"/>
                  </a:lnTo>
                  <a:lnTo>
                    <a:pt x="10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72" name="Freeform 131"/>
            <p:cNvSpPr>
              <a:spLocks/>
            </p:cNvSpPr>
            <p:nvPr/>
          </p:nvSpPr>
          <p:spPr bwMode="auto">
            <a:xfrm>
              <a:off x="944" y="3004"/>
              <a:ext cx="11" cy="24"/>
            </a:xfrm>
            <a:custGeom>
              <a:avLst/>
              <a:gdLst>
                <a:gd name="T0" fmla="*/ 0 w 105"/>
                <a:gd name="T1" fmla="*/ 0 h 213"/>
                <a:gd name="T2" fmla="*/ 0 w 105"/>
                <a:gd name="T3" fmla="*/ 0 h 213"/>
                <a:gd name="T4" fmla="*/ 0 w 105"/>
                <a:gd name="T5" fmla="*/ 0 h 213"/>
                <a:gd name="T6" fmla="*/ 0 w 105"/>
                <a:gd name="T7" fmla="*/ 0 h 213"/>
                <a:gd name="T8" fmla="*/ 0 w 105"/>
                <a:gd name="T9" fmla="*/ 0 h 213"/>
                <a:gd name="T10" fmla="*/ 0 w 105"/>
                <a:gd name="T11" fmla="*/ 0 h 213"/>
                <a:gd name="T12" fmla="*/ 0 w 105"/>
                <a:gd name="T13" fmla="*/ 0 h 213"/>
                <a:gd name="T14" fmla="*/ 0 w 105"/>
                <a:gd name="T15" fmla="*/ 0 h 213"/>
                <a:gd name="T16" fmla="*/ 0 w 105"/>
                <a:gd name="T17" fmla="*/ 0 h 213"/>
                <a:gd name="T18" fmla="*/ 0 w 105"/>
                <a:gd name="T19" fmla="*/ 0 h 213"/>
                <a:gd name="T20" fmla="*/ 0 w 105"/>
                <a:gd name="T21" fmla="*/ 0 h 213"/>
                <a:gd name="T22" fmla="*/ 0 w 105"/>
                <a:gd name="T23" fmla="*/ 0 h 213"/>
                <a:gd name="T24" fmla="*/ 0 w 105"/>
                <a:gd name="T25" fmla="*/ 0 h 2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5"/>
                <a:gd name="T40" fmla="*/ 0 h 213"/>
                <a:gd name="T41" fmla="*/ 105 w 105"/>
                <a:gd name="T42" fmla="*/ 213 h 2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5" h="213">
                  <a:moveTo>
                    <a:pt x="105" y="0"/>
                  </a:moveTo>
                  <a:lnTo>
                    <a:pt x="95" y="76"/>
                  </a:lnTo>
                  <a:lnTo>
                    <a:pt x="57" y="144"/>
                  </a:lnTo>
                  <a:lnTo>
                    <a:pt x="17" y="213"/>
                  </a:lnTo>
                  <a:lnTo>
                    <a:pt x="2" y="204"/>
                  </a:lnTo>
                  <a:lnTo>
                    <a:pt x="0" y="187"/>
                  </a:lnTo>
                  <a:lnTo>
                    <a:pt x="4" y="167"/>
                  </a:lnTo>
                  <a:lnTo>
                    <a:pt x="48" y="119"/>
                  </a:lnTo>
                  <a:lnTo>
                    <a:pt x="74" y="55"/>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73" name="Freeform 132"/>
            <p:cNvSpPr>
              <a:spLocks/>
            </p:cNvSpPr>
            <p:nvPr/>
          </p:nvSpPr>
          <p:spPr bwMode="auto">
            <a:xfrm>
              <a:off x="933" y="3029"/>
              <a:ext cx="8" cy="24"/>
            </a:xfrm>
            <a:custGeom>
              <a:avLst/>
              <a:gdLst>
                <a:gd name="T0" fmla="*/ 0 w 69"/>
                <a:gd name="T1" fmla="*/ 0 h 223"/>
                <a:gd name="T2" fmla="*/ 0 w 69"/>
                <a:gd name="T3" fmla="*/ 0 h 223"/>
                <a:gd name="T4" fmla="*/ 0 w 69"/>
                <a:gd name="T5" fmla="*/ 0 h 223"/>
                <a:gd name="T6" fmla="*/ 0 w 69"/>
                <a:gd name="T7" fmla="*/ 0 h 223"/>
                <a:gd name="T8" fmla="*/ 0 w 69"/>
                <a:gd name="T9" fmla="*/ 0 h 223"/>
                <a:gd name="T10" fmla="*/ 0 w 69"/>
                <a:gd name="T11" fmla="*/ 0 h 223"/>
                <a:gd name="T12" fmla="*/ 0 w 69"/>
                <a:gd name="T13" fmla="*/ 0 h 223"/>
                <a:gd name="T14" fmla="*/ 0 w 69"/>
                <a:gd name="T15" fmla="*/ 0 h 223"/>
                <a:gd name="T16" fmla="*/ 0 w 69"/>
                <a:gd name="T17" fmla="*/ 0 h 2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223"/>
                <a:gd name="T29" fmla="*/ 69 w 69"/>
                <a:gd name="T30" fmla="*/ 223 h 2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223">
                  <a:moveTo>
                    <a:pt x="69" y="0"/>
                  </a:moveTo>
                  <a:lnTo>
                    <a:pt x="45" y="70"/>
                  </a:lnTo>
                  <a:lnTo>
                    <a:pt x="21" y="144"/>
                  </a:lnTo>
                  <a:lnTo>
                    <a:pt x="0" y="223"/>
                  </a:lnTo>
                  <a:lnTo>
                    <a:pt x="3" y="140"/>
                  </a:lnTo>
                  <a:lnTo>
                    <a:pt x="26" y="52"/>
                  </a:lnTo>
                  <a:lnTo>
                    <a:pt x="6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74" name="Freeform 133"/>
            <p:cNvSpPr>
              <a:spLocks/>
            </p:cNvSpPr>
            <p:nvPr/>
          </p:nvSpPr>
          <p:spPr bwMode="auto">
            <a:xfrm>
              <a:off x="1304" y="3032"/>
              <a:ext cx="4" cy="17"/>
            </a:xfrm>
            <a:custGeom>
              <a:avLst/>
              <a:gdLst>
                <a:gd name="T0" fmla="*/ 0 w 40"/>
                <a:gd name="T1" fmla="*/ 0 h 155"/>
                <a:gd name="T2" fmla="*/ 0 w 40"/>
                <a:gd name="T3" fmla="*/ 0 h 155"/>
                <a:gd name="T4" fmla="*/ 0 w 40"/>
                <a:gd name="T5" fmla="*/ 0 h 155"/>
                <a:gd name="T6" fmla="*/ 0 w 40"/>
                <a:gd name="T7" fmla="*/ 0 h 155"/>
                <a:gd name="T8" fmla="*/ 0 w 40"/>
                <a:gd name="T9" fmla="*/ 0 h 155"/>
                <a:gd name="T10" fmla="*/ 0 w 40"/>
                <a:gd name="T11" fmla="*/ 0 h 155"/>
                <a:gd name="T12" fmla="*/ 0 w 40"/>
                <a:gd name="T13" fmla="*/ 0 h 155"/>
                <a:gd name="T14" fmla="*/ 0 w 40"/>
                <a:gd name="T15" fmla="*/ 0 h 155"/>
                <a:gd name="T16" fmla="*/ 0 w 40"/>
                <a:gd name="T17" fmla="*/ 0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155"/>
                <a:gd name="T29" fmla="*/ 40 w 40"/>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155">
                  <a:moveTo>
                    <a:pt x="40" y="0"/>
                  </a:moveTo>
                  <a:lnTo>
                    <a:pt x="38" y="48"/>
                  </a:lnTo>
                  <a:lnTo>
                    <a:pt x="25" y="103"/>
                  </a:lnTo>
                  <a:lnTo>
                    <a:pt x="7" y="155"/>
                  </a:lnTo>
                  <a:lnTo>
                    <a:pt x="0" y="105"/>
                  </a:lnTo>
                  <a:lnTo>
                    <a:pt x="12" y="46"/>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75" name="Freeform 134"/>
            <p:cNvSpPr>
              <a:spLocks/>
            </p:cNvSpPr>
            <p:nvPr/>
          </p:nvSpPr>
          <p:spPr bwMode="auto">
            <a:xfrm>
              <a:off x="1487" y="3036"/>
              <a:ext cx="3" cy="29"/>
            </a:xfrm>
            <a:custGeom>
              <a:avLst/>
              <a:gdLst>
                <a:gd name="T0" fmla="*/ 0 w 23"/>
                <a:gd name="T1" fmla="*/ 0 h 256"/>
                <a:gd name="T2" fmla="*/ 0 w 23"/>
                <a:gd name="T3" fmla="*/ 0 h 256"/>
                <a:gd name="T4" fmla="*/ 0 w 23"/>
                <a:gd name="T5" fmla="*/ 0 h 256"/>
                <a:gd name="T6" fmla="*/ 0 w 23"/>
                <a:gd name="T7" fmla="*/ 0 h 256"/>
                <a:gd name="T8" fmla="*/ 0 w 23"/>
                <a:gd name="T9" fmla="*/ 0 h 256"/>
                <a:gd name="T10" fmla="*/ 0 w 23"/>
                <a:gd name="T11" fmla="*/ 0 h 256"/>
                <a:gd name="T12" fmla="*/ 0 w 23"/>
                <a:gd name="T13" fmla="*/ 0 h 256"/>
                <a:gd name="T14" fmla="*/ 0 w 23"/>
                <a:gd name="T15" fmla="*/ 0 h 256"/>
                <a:gd name="T16" fmla="*/ 0 w 23"/>
                <a:gd name="T17" fmla="*/ 0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256"/>
                <a:gd name="T29" fmla="*/ 23 w 23"/>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256">
                  <a:moveTo>
                    <a:pt x="12" y="0"/>
                  </a:moveTo>
                  <a:lnTo>
                    <a:pt x="23" y="83"/>
                  </a:lnTo>
                  <a:lnTo>
                    <a:pt x="18" y="169"/>
                  </a:lnTo>
                  <a:lnTo>
                    <a:pt x="17" y="256"/>
                  </a:lnTo>
                  <a:lnTo>
                    <a:pt x="4" y="175"/>
                  </a:lnTo>
                  <a:lnTo>
                    <a:pt x="0" y="82"/>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76" name="Freeform 135"/>
            <p:cNvSpPr>
              <a:spLocks/>
            </p:cNvSpPr>
            <p:nvPr/>
          </p:nvSpPr>
          <p:spPr bwMode="auto">
            <a:xfrm>
              <a:off x="889" y="3040"/>
              <a:ext cx="26" cy="66"/>
            </a:xfrm>
            <a:custGeom>
              <a:avLst/>
              <a:gdLst>
                <a:gd name="T0" fmla="*/ 0 w 228"/>
                <a:gd name="T1" fmla="*/ 0 h 590"/>
                <a:gd name="T2" fmla="*/ 0 w 228"/>
                <a:gd name="T3" fmla="*/ 0 h 590"/>
                <a:gd name="T4" fmla="*/ 0 w 228"/>
                <a:gd name="T5" fmla="*/ 0 h 590"/>
                <a:gd name="T6" fmla="*/ 0 w 228"/>
                <a:gd name="T7" fmla="*/ 0 h 590"/>
                <a:gd name="T8" fmla="*/ 0 w 228"/>
                <a:gd name="T9" fmla="*/ 0 h 590"/>
                <a:gd name="T10" fmla="*/ 0 w 228"/>
                <a:gd name="T11" fmla="*/ 0 h 590"/>
                <a:gd name="T12" fmla="*/ 0 w 228"/>
                <a:gd name="T13" fmla="*/ 0 h 590"/>
                <a:gd name="T14" fmla="*/ 0 w 228"/>
                <a:gd name="T15" fmla="*/ 0 h 590"/>
                <a:gd name="T16" fmla="*/ 0 w 228"/>
                <a:gd name="T17" fmla="*/ 0 h 590"/>
                <a:gd name="T18" fmla="*/ 0 w 228"/>
                <a:gd name="T19" fmla="*/ 0 h 590"/>
                <a:gd name="T20" fmla="*/ 0 w 228"/>
                <a:gd name="T21" fmla="*/ 0 h 590"/>
                <a:gd name="T22" fmla="*/ 0 w 228"/>
                <a:gd name="T23" fmla="*/ 0 h 590"/>
                <a:gd name="T24" fmla="*/ 0 w 228"/>
                <a:gd name="T25" fmla="*/ 0 h 590"/>
                <a:gd name="T26" fmla="*/ 0 w 228"/>
                <a:gd name="T27" fmla="*/ 0 h 590"/>
                <a:gd name="T28" fmla="*/ 0 w 228"/>
                <a:gd name="T29" fmla="*/ 0 h 590"/>
                <a:gd name="T30" fmla="*/ 0 w 228"/>
                <a:gd name="T31" fmla="*/ 0 h 590"/>
                <a:gd name="T32" fmla="*/ 0 w 228"/>
                <a:gd name="T33" fmla="*/ 0 h 5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8"/>
                <a:gd name="T52" fmla="*/ 0 h 590"/>
                <a:gd name="T53" fmla="*/ 228 w 228"/>
                <a:gd name="T54" fmla="*/ 590 h 5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8" h="590">
                  <a:moveTo>
                    <a:pt x="228" y="0"/>
                  </a:moveTo>
                  <a:lnTo>
                    <a:pt x="198" y="158"/>
                  </a:lnTo>
                  <a:lnTo>
                    <a:pt x="131" y="302"/>
                  </a:lnTo>
                  <a:lnTo>
                    <a:pt x="45" y="430"/>
                  </a:lnTo>
                  <a:lnTo>
                    <a:pt x="26" y="486"/>
                  </a:lnTo>
                  <a:lnTo>
                    <a:pt x="14" y="542"/>
                  </a:lnTo>
                  <a:lnTo>
                    <a:pt x="0" y="590"/>
                  </a:lnTo>
                  <a:lnTo>
                    <a:pt x="39" y="393"/>
                  </a:lnTo>
                  <a:lnTo>
                    <a:pt x="146" y="222"/>
                  </a:lnTo>
                  <a:lnTo>
                    <a:pt x="208" y="18"/>
                  </a:lnTo>
                  <a:lnTo>
                    <a:pt x="213" y="5"/>
                  </a:lnTo>
                  <a:lnTo>
                    <a:pt x="220" y="1"/>
                  </a:lnTo>
                  <a:lnTo>
                    <a:pt x="2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77" name="Freeform 136"/>
            <p:cNvSpPr>
              <a:spLocks/>
            </p:cNvSpPr>
            <p:nvPr/>
          </p:nvSpPr>
          <p:spPr bwMode="auto">
            <a:xfrm>
              <a:off x="1258" y="3040"/>
              <a:ext cx="6" cy="46"/>
            </a:xfrm>
            <a:custGeom>
              <a:avLst/>
              <a:gdLst>
                <a:gd name="T0" fmla="*/ 0 w 51"/>
                <a:gd name="T1" fmla="*/ 0 h 416"/>
                <a:gd name="T2" fmla="*/ 0 w 51"/>
                <a:gd name="T3" fmla="*/ 0 h 416"/>
                <a:gd name="T4" fmla="*/ 0 w 51"/>
                <a:gd name="T5" fmla="*/ 0 h 416"/>
                <a:gd name="T6" fmla="*/ 0 w 51"/>
                <a:gd name="T7" fmla="*/ 0 h 416"/>
                <a:gd name="T8" fmla="*/ 0 w 51"/>
                <a:gd name="T9" fmla="*/ 0 h 416"/>
                <a:gd name="T10" fmla="*/ 0 w 51"/>
                <a:gd name="T11" fmla="*/ 0 h 416"/>
                <a:gd name="T12" fmla="*/ 0 w 51"/>
                <a:gd name="T13" fmla="*/ 0 h 416"/>
                <a:gd name="T14" fmla="*/ 0 w 51"/>
                <a:gd name="T15" fmla="*/ 0 h 416"/>
                <a:gd name="T16" fmla="*/ 0 w 51"/>
                <a:gd name="T17" fmla="*/ 0 h 416"/>
                <a:gd name="T18" fmla="*/ 0 w 51"/>
                <a:gd name="T19" fmla="*/ 0 h 416"/>
                <a:gd name="T20" fmla="*/ 0 w 51"/>
                <a:gd name="T21" fmla="*/ 0 h 416"/>
                <a:gd name="T22" fmla="*/ 0 w 51"/>
                <a:gd name="T23" fmla="*/ 0 h 416"/>
                <a:gd name="T24" fmla="*/ 0 w 51"/>
                <a:gd name="T25" fmla="*/ 0 h 4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416"/>
                <a:gd name="T41" fmla="*/ 51 w 51"/>
                <a:gd name="T42" fmla="*/ 416 h 4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416">
                  <a:moveTo>
                    <a:pt x="51" y="0"/>
                  </a:moveTo>
                  <a:lnTo>
                    <a:pt x="36" y="124"/>
                  </a:lnTo>
                  <a:lnTo>
                    <a:pt x="18" y="258"/>
                  </a:lnTo>
                  <a:lnTo>
                    <a:pt x="47" y="396"/>
                  </a:lnTo>
                  <a:lnTo>
                    <a:pt x="46" y="405"/>
                  </a:lnTo>
                  <a:lnTo>
                    <a:pt x="43" y="413"/>
                  </a:lnTo>
                  <a:lnTo>
                    <a:pt x="42" y="416"/>
                  </a:lnTo>
                  <a:lnTo>
                    <a:pt x="0" y="279"/>
                  </a:lnTo>
                  <a:lnTo>
                    <a:pt x="11" y="134"/>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78" name="Freeform 137"/>
            <p:cNvSpPr>
              <a:spLocks/>
            </p:cNvSpPr>
            <p:nvPr/>
          </p:nvSpPr>
          <p:spPr bwMode="auto">
            <a:xfrm>
              <a:off x="1222" y="3041"/>
              <a:ext cx="9" cy="85"/>
            </a:xfrm>
            <a:custGeom>
              <a:avLst/>
              <a:gdLst>
                <a:gd name="T0" fmla="*/ 0 w 84"/>
                <a:gd name="T1" fmla="*/ 0 h 761"/>
                <a:gd name="T2" fmla="*/ 0 w 84"/>
                <a:gd name="T3" fmla="*/ 0 h 761"/>
                <a:gd name="T4" fmla="*/ 0 w 84"/>
                <a:gd name="T5" fmla="*/ 0 h 761"/>
                <a:gd name="T6" fmla="*/ 0 w 84"/>
                <a:gd name="T7" fmla="*/ 0 h 761"/>
                <a:gd name="T8" fmla="*/ 0 w 84"/>
                <a:gd name="T9" fmla="*/ 0 h 761"/>
                <a:gd name="T10" fmla="*/ 0 w 84"/>
                <a:gd name="T11" fmla="*/ 0 h 761"/>
                <a:gd name="T12" fmla="*/ 0 w 84"/>
                <a:gd name="T13" fmla="*/ 0 h 761"/>
                <a:gd name="T14" fmla="*/ 0 w 84"/>
                <a:gd name="T15" fmla="*/ 0 h 761"/>
                <a:gd name="T16" fmla="*/ 0 w 84"/>
                <a:gd name="T17" fmla="*/ 0 h 761"/>
                <a:gd name="T18" fmla="*/ 0 w 84"/>
                <a:gd name="T19" fmla="*/ 0 h 761"/>
                <a:gd name="T20" fmla="*/ 0 w 84"/>
                <a:gd name="T21" fmla="*/ 0 h 761"/>
                <a:gd name="T22" fmla="*/ 0 w 84"/>
                <a:gd name="T23" fmla="*/ 0 h 761"/>
                <a:gd name="T24" fmla="*/ 0 w 84"/>
                <a:gd name="T25" fmla="*/ 0 h 761"/>
                <a:gd name="T26" fmla="*/ 0 w 84"/>
                <a:gd name="T27" fmla="*/ 0 h 761"/>
                <a:gd name="T28" fmla="*/ 0 w 84"/>
                <a:gd name="T29" fmla="*/ 0 h 761"/>
                <a:gd name="T30" fmla="*/ 0 w 84"/>
                <a:gd name="T31" fmla="*/ 0 h 761"/>
                <a:gd name="T32" fmla="*/ 0 w 84"/>
                <a:gd name="T33" fmla="*/ 0 h 7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761"/>
                <a:gd name="T53" fmla="*/ 84 w 84"/>
                <a:gd name="T54" fmla="*/ 761 h 7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761">
                  <a:moveTo>
                    <a:pt x="84" y="0"/>
                  </a:moveTo>
                  <a:lnTo>
                    <a:pt x="62" y="48"/>
                  </a:lnTo>
                  <a:lnTo>
                    <a:pt x="43" y="102"/>
                  </a:lnTo>
                  <a:lnTo>
                    <a:pt x="16" y="151"/>
                  </a:lnTo>
                  <a:lnTo>
                    <a:pt x="41" y="357"/>
                  </a:lnTo>
                  <a:lnTo>
                    <a:pt x="83" y="566"/>
                  </a:lnTo>
                  <a:lnTo>
                    <a:pt x="59" y="761"/>
                  </a:lnTo>
                  <a:lnTo>
                    <a:pt x="46" y="501"/>
                  </a:lnTo>
                  <a:lnTo>
                    <a:pt x="0" y="245"/>
                  </a:lnTo>
                  <a:lnTo>
                    <a:pt x="68" y="7"/>
                  </a:lnTo>
                  <a:lnTo>
                    <a:pt x="72" y="3"/>
                  </a:lnTo>
                  <a:lnTo>
                    <a:pt x="81" y="1"/>
                  </a:lnTo>
                  <a:lnTo>
                    <a:pt x="8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79" name="Freeform 138"/>
            <p:cNvSpPr>
              <a:spLocks/>
            </p:cNvSpPr>
            <p:nvPr/>
          </p:nvSpPr>
          <p:spPr bwMode="auto">
            <a:xfrm>
              <a:off x="1326" y="3042"/>
              <a:ext cx="11" cy="43"/>
            </a:xfrm>
            <a:custGeom>
              <a:avLst/>
              <a:gdLst>
                <a:gd name="T0" fmla="*/ 0 w 97"/>
                <a:gd name="T1" fmla="*/ 0 h 387"/>
                <a:gd name="T2" fmla="*/ 0 w 97"/>
                <a:gd name="T3" fmla="*/ 0 h 387"/>
                <a:gd name="T4" fmla="*/ 0 w 97"/>
                <a:gd name="T5" fmla="*/ 0 h 387"/>
                <a:gd name="T6" fmla="*/ 0 w 97"/>
                <a:gd name="T7" fmla="*/ 0 h 387"/>
                <a:gd name="T8" fmla="*/ 0 w 97"/>
                <a:gd name="T9" fmla="*/ 0 h 387"/>
                <a:gd name="T10" fmla="*/ 0 w 97"/>
                <a:gd name="T11" fmla="*/ 0 h 387"/>
                <a:gd name="T12" fmla="*/ 0 w 97"/>
                <a:gd name="T13" fmla="*/ 0 h 387"/>
                <a:gd name="T14" fmla="*/ 0 w 97"/>
                <a:gd name="T15" fmla="*/ 0 h 387"/>
                <a:gd name="T16" fmla="*/ 0 w 97"/>
                <a:gd name="T17" fmla="*/ 0 h 387"/>
                <a:gd name="T18" fmla="*/ 0 w 97"/>
                <a:gd name="T19" fmla="*/ 0 h 387"/>
                <a:gd name="T20" fmla="*/ 0 w 97"/>
                <a:gd name="T21" fmla="*/ 0 h 387"/>
                <a:gd name="T22" fmla="*/ 0 w 97"/>
                <a:gd name="T23" fmla="*/ 0 h 387"/>
                <a:gd name="T24" fmla="*/ 0 w 97"/>
                <a:gd name="T25" fmla="*/ 0 h 3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7"/>
                <a:gd name="T40" fmla="*/ 0 h 387"/>
                <a:gd name="T41" fmla="*/ 97 w 97"/>
                <a:gd name="T42" fmla="*/ 387 h 3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7" h="387">
                  <a:moveTo>
                    <a:pt x="91" y="0"/>
                  </a:moveTo>
                  <a:lnTo>
                    <a:pt x="97" y="131"/>
                  </a:lnTo>
                  <a:lnTo>
                    <a:pt x="53" y="259"/>
                  </a:lnTo>
                  <a:lnTo>
                    <a:pt x="26" y="387"/>
                  </a:lnTo>
                  <a:lnTo>
                    <a:pt x="9" y="362"/>
                  </a:lnTo>
                  <a:lnTo>
                    <a:pt x="0" y="331"/>
                  </a:lnTo>
                  <a:lnTo>
                    <a:pt x="8" y="300"/>
                  </a:lnTo>
                  <a:lnTo>
                    <a:pt x="55" y="205"/>
                  </a:lnTo>
                  <a:lnTo>
                    <a:pt x="74" y="97"/>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80" name="Freeform 139"/>
            <p:cNvSpPr>
              <a:spLocks/>
            </p:cNvSpPr>
            <p:nvPr/>
          </p:nvSpPr>
          <p:spPr bwMode="auto">
            <a:xfrm>
              <a:off x="1123" y="3046"/>
              <a:ext cx="5" cy="27"/>
            </a:xfrm>
            <a:custGeom>
              <a:avLst/>
              <a:gdLst>
                <a:gd name="T0" fmla="*/ 0 w 49"/>
                <a:gd name="T1" fmla="*/ 0 h 238"/>
                <a:gd name="T2" fmla="*/ 0 w 49"/>
                <a:gd name="T3" fmla="*/ 0 h 238"/>
                <a:gd name="T4" fmla="*/ 0 w 49"/>
                <a:gd name="T5" fmla="*/ 0 h 238"/>
                <a:gd name="T6" fmla="*/ 0 w 49"/>
                <a:gd name="T7" fmla="*/ 0 h 238"/>
                <a:gd name="T8" fmla="*/ 0 w 49"/>
                <a:gd name="T9" fmla="*/ 0 h 238"/>
                <a:gd name="T10" fmla="*/ 0 w 49"/>
                <a:gd name="T11" fmla="*/ 0 h 238"/>
                <a:gd name="T12" fmla="*/ 0 w 49"/>
                <a:gd name="T13" fmla="*/ 0 h 238"/>
                <a:gd name="T14" fmla="*/ 0 w 49"/>
                <a:gd name="T15" fmla="*/ 0 h 238"/>
                <a:gd name="T16" fmla="*/ 0 w 49"/>
                <a:gd name="T17" fmla="*/ 0 h 238"/>
                <a:gd name="T18" fmla="*/ 0 w 49"/>
                <a:gd name="T19" fmla="*/ 0 h 238"/>
                <a:gd name="T20" fmla="*/ 0 w 49"/>
                <a:gd name="T21" fmla="*/ 0 h 238"/>
                <a:gd name="T22" fmla="*/ 0 w 49"/>
                <a:gd name="T23" fmla="*/ 0 h 238"/>
                <a:gd name="T24" fmla="*/ 0 w 49"/>
                <a:gd name="T25" fmla="*/ 0 h 2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238"/>
                <a:gd name="T41" fmla="*/ 49 w 49"/>
                <a:gd name="T42" fmla="*/ 238 h 2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238">
                  <a:moveTo>
                    <a:pt x="31" y="0"/>
                  </a:moveTo>
                  <a:lnTo>
                    <a:pt x="43" y="11"/>
                  </a:lnTo>
                  <a:lnTo>
                    <a:pt x="49" y="33"/>
                  </a:lnTo>
                  <a:lnTo>
                    <a:pt x="47" y="57"/>
                  </a:lnTo>
                  <a:lnTo>
                    <a:pt x="25" y="120"/>
                  </a:lnTo>
                  <a:lnTo>
                    <a:pt x="18" y="182"/>
                  </a:lnTo>
                  <a:lnTo>
                    <a:pt x="13" y="238"/>
                  </a:lnTo>
                  <a:lnTo>
                    <a:pt x="0" y="157"/>
                  </a:lnTo>
                  <a:lnTo>
                    <a:pt x="14" y="76"/>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81" name="Freeform 140"/>
            <p:cNvSpPr>
              <a:spLocks/>
            </p:cNvSpPr>
            <p:nvPr/>
          </p:nvSpPr>
          <p:spPr bwMode="auto">
            <a:xfrm>
              <a:off x="1532" y="3058"/>
              <a:ext cx="5" cy="55"/>
            </a:xfrm>
            <a:custGeom>
              <a:avLst/>
              <a:gdLst>
                <a:gd name="T0" fmla="*/ 0 w 49"/>
                <a:gd name="T1" fmla="*/ 0 h 493"/>
                <a:gd name="T2" fmla="*/ 0 w 49"/>
                <a:gd name="T3" fmla="*/ 0 h 493"/>
                <a:gd name="T4" fmla="*/ 0 w 49"/>
                <a:gd name="T5" fmla="*/ 0 h 493"/>
                <a:gd name="T6" fmla="*/ 0 w 49"/>
                <a:gd name="T7" fmla="*/ 0 h 493"/>
                <a:gd name="T8" fmla="*/ 0 w 49"/>
                <a:gd name="T9" fmla="*/ 0 h 493"/>
                <a:gd name="T10" fmla="*/ 0 w 49"/>
                <a:gd name="T11" fmla="*/ 0 h 493"/>
                <a:gd name="T12" fmla="*/ 0 w 49"/>
                <a:gd name="T13" fmla="*/ 0 h 493"/>
                <a:gd name="T14" fmla="*/ 0 w 49"/>
                <a:gd name="T15" fmla="*/ 0 h 493"/>
                <a:gd name="T16" fmla="*/ 0 w 49"/>
                <a:gd name="T17" fmla="*/ 0 h 493"/>
                <a:gd name="T18" fmla="*/ 0 w 49"/>
                <a:gd name="T19" fmla="*/ 0 h 493"/>
                <a:gd name="T20" fmla="*/ 0 w 49"/>
                <a:gd name="T21" fmla="*/ 0 h 493"/>
                <a:gd name="T22" fmla="*/ 0 w 49"/>
                <a:gd name="T23" fmla="*/ 0 h 493"/>
                <a:gd name="T24" fmla="*/ 0 w 49"/>
                <a:gd name="T25" fmla="*/ 0 h 493"/>
                <a:gd name="T26" fmla="*/ 0 w 49"/>
                <a:gd name="T27" fmla="*/ 0 h 493"/>
                <a:gd name="T28" fmla="*/ 0 w 49"/>
                <a:gd name="T29" fmla="*/ 0 h 493"/>
                <a:gd name="T30" fmla="*/ 0 w 49"/>
                <a:gd name="T31" fmla="*/ 0 h 493"/>
                <a:gd name="T32" fmla="*/ 0 w 49"/>
                <a:gd name="T33" fmla="*/ 0 h 4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3"/>
                <a:gd name="T53" fmla="*/ 49 w 49"/>
                <a:gd name="T54" fmla="*/ 493 h 4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3">
                  <a:moveTo>
                    <a:pt x="49" y="4"/>
                  </a:moveTo>
                  <a:lnTo>
                    <a:pt x="14" y="168"/>
                  </a:lnTo>
                  <a:lnTo>
                    <a:pt x="45" y="340"/>
                  </a:lnTo>
                  <a:lnTo>
                    <a:pt x="14" y="493"/>
                  </a:lnTo>
                  <a:lnTo>
                    <a:pt x="27" y="429"/>
                  </a:lnTo>
                  <a:lnTo>
                    <a:pt x="32" y="354"/>
                  </a:lnTo>
                  <a:lnTo>
                    <a:pt x="10" y="281"/>
                  </a:lnTo>
                  <a:lnTo>
                    <a:pt x="0" y="187"/>
                  </a:lnTo>
                  <a:lnTo>
                    <a:pt x="1" y="97"/>
                  </a:lnTo>
                  <a:lnTo>
                    <a:pt x="19" y="9"/>
                  </a:lnTo>
                  <a:lnTo>
                    <a:pt x="33" y="3"/>
                  </a:lnTo>
                  <a:lnTo>
                    <a:pt x="46" y="0"/>
                  </a:lnTo>
                  <a:lnTo>
                    <a:pt x="4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82" name="Freeform 141"/>
            <p:cNvSpPr>
              <a:spLocks/>
            </p:cNvSpPr>
            <p:nvPr/>
          </p:nvSpPr>
          <p:spPr bwMode="auto">
            <a:xfrm>
              <a:off x="1165" y="3062"/>
              <a:ext cx="9" cy="51"/>
            </a:xfrm>
            <a:custGeom>
              <a:avLst/>
              <a:gdLst>
                <a:gd name="T0" fmla="*/ 0 w 77"/>
                <a:gd name="T1" fmla="*/ 0 h 454"/>
                <a:gd name="T2" fmla="*/ 0 w 77"/>
                <a:gd name="T3" fmla="*/ 0 h 454"/>
                <a:gd name="T4" fmla="*/ 0 w 77"/>
                <a:gd name="T5" fmla="*/ 0 h 454"/>
                <a:gd name="T6" fmla="*/ 0 w 77"/>
                <a:gd name="T7" fmla="*/ 0 h 454"/>
                <a:gd name="T8" fmla="*/ 0 w 77"/>
                <a:gd name="T9" fmla="*/ 0 h 454"/>
                <a:gd name="T10" fmla="*/ 0 w 77"/>
                <a:gd name="T11" fmla="*/ 0 h 454"/>
                <a:gd name="T12" fmla="*/ 0 w 77"/>
                <a:gd name="T13" fmla="*/ 0 h 454"/>
                <a:gd name="T14" fmla="*/ 0 w 77"/>
                <a:gd name="T15" fmla="*/ 0 h 454"/>
                <a:gd name="T16" fmla="*/ 0 w 77"/>
                <a:gd name="T17" fmla="*/ 0 h 454"/>
                <a:gd name="T18" fmla="*/ 0 w 77"/>
                <a:gd name="T19" fmla="*/ 0 h 454"/>
                <a:gd name="T20" fmla="*/ 0 w 77"/>
                <a:gd name="T21" fmla="*/ 0 h 454"/>
                <a:gd name="T22" fmla="*/ 0 w 77"/>
                <a:gd name="T23" fmla="*/ 0 h 454"/>
                <a:gd name="T24" fmla="*/ 0 w 77"/>
                <a:gd name="T25" fmla="*/ 0 h 4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7"/>
                <a:gd name="T40" fmla="*/ 0 h 454"/>
                <a:gd name="T41" fmla="*/ 77 w 77"/>
                <a:gd name="T42" fmla="*/ 454 h 4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7" h="454">
                  <a:moveTo>
                    <a:pt x="19" y="0"/>
                  </a:moveTo>
                  <a:lnTo>
                    <a:pt x="62" y="148"/>
                  </a:lnTo>
                  <a:lnTo>
                    <a:pt x="77" y="301"/>
                  </a:lnTo>
                  <a:lnTo>
                    <a:pt x="48" y="454"/>
                  </a:lnTo>
                  <a:lnTo>
                    <a:pt x="50" y="321"/>
                  </a:lnTo>
                  <a:lnTo>
                    <a:pt x="49" y="182"/>
                  </a:lnTo>
                  <a:lnTo>
                    <a:pt x="0" y="44"/>
                  </a:lnTo>
                  <a:lnTo>
                    <a:pt x="0" y="22"/>
                  </a:lnTo>
                  <a:lnTo>
                    <a:pt x="5" y="7"/>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83" name="Freeform 142"/>
            <p:cNvSpPr>
              <a:spLocks/>
            </p:cNvSpPr>
            <p:nvPr/>
          </p:nvSpPr>
          <p:spPr bwMode="auto">
            <a:xfrm>
              <a:off x="839" y="3066"/>
              <a:ext cx="45" cy="89"/>
            </a:xfrm>
            <a:custGeom>
              <a:avLst/>
              <a:gdLst>
                <a:gd name="T0" fmla="*/ 0 w 403"/>
                <a:gd name="T1" fmla="*/ 0 h 800"/>
                <a:gd name="T2" fmla="*/ 0 w 403"/>
                <a:gd name="T3" fmla="*/ 0 h 800"/>
                <a:gd name="T4" fmla="*/ 0 w 403"/>
                <a:gd name="T5" fmla="*/ 0 h 800"/>
                <a:gd name="T6" fmla="*/ 0 w 403"/>
                <a:gd name="T7" fmla="*/ 0 h 800"/>
                <a:gd name="T8" fmla="*/ 0 w 403"/>
                <a:gd name="T9" fmla="*/ 0 h 800"/>
                <a:gd name="T10" fmla="*/ 0 w 403"/>
                <a:gd name="T11" fmla="*/ 0 h 800"/>
                <a:gd name="T12" fmla="*/ 0 w 403"/>
                <a:gd name="T13" fmla="*/ 0 h 800"/>
                <a:gd name="T14" fmla="*/ 0 w 403"/>
                <a:gd name="T15" fmla="*/ 0 h 800"/>
                <a:gd name="T16" fmla="*/ 0 w 403"/>
                <a:gd name="T17" fmla="*/ 0 h 800"/>
                <a:gd name="T18" fmla="*/ 0 w 403"/>
                <a:gd name="T19" fmla="*/ 0 h 800"/>
                <a:gd name="T20" fmla="*/ 0 w 403"/>
                <a:gd name="T21" fmla="*/ 0 h 800"/>
                <a:gd name="T22" fmla="*/ 0 w 403"/>
                <a:gd name="T23" fmla="*/ 0 h 800"/>
                <a:gd name="T24" fmla="*/ 0 w 403"/>
                <a:gd name="T25" fmla="*/ 0 h 800"/>
                <a:gd name="T26" fmla="*/ 0 w 403"/>
                <a:gd name="T27" fmla="*/ 0 h 800"/>
                <a:gd name="T28" fmla="*/ 0 w 403"/>
                <a:gd name="T29" fmla="*/ 0 h 800"/>
                <a:gd name="T30" fmla="*/ 0 w 403"/>
                <a:gd name="T31" fmla="*/ 0 h 800"/>
                <a:gd name="T32" fmla="*/ 0 w 403"/>
                <a:gd name="T33" fmla="*/ 0 h 800"/>
                <a:gd name="T34" fmla="*/ 0 w 403"/>
                <a:gd name="T35" fmla="*/ 0 h 800"/>
                <a:gd name="T36" fmla="*/ 0 w 403"/>
                <a:gd name="T37" fmla="*/ 0 h 800"/>
                <a:gd name="T38" fmla="*/ 0 w 403"/>
                <a:gd name="T39" fmla="*/ 0 h 800"/>
                <a:gd name="T40" fmla="*/ 0 w 403"/>
                <a:gd name="T41" fmla="*/ 0 h 800"/>
                <a:gd name="T42" fmla="*/ 0 w 403"/>
                <a:gd name="T43" fmla="*/ 0 h 800"/>
                <a:gd name="T44" fmla="*/ 0 w 403"/>
                <a:gd name="T45" fmla="*/ 0 h 800"/>
                <a:gd name="T46" fmla="*/ 0 w 403"/>
                <a:gd name="T47" fmla="*/ 0 h 800"/>
                <a:gd name="T48" fmla="*/ 0 w 403"/>
                <a:gd name="T49" fmla="*/ 0 h 800"/>
                <a:gd name="T50" fmla="*/ 0 w 403"/>
                <a:gd name="T51" fmla="*/ 0 h 800"/>
                <a:gd name="T52" fmla="*/ 0 w 403"/>
                <a:gd name="T53" fmla="*/ 0 h 800"/>
                <a:gd name="T54" fmla="*/ 0 w 403"/>
                <a:gd name="T55" fmla="*/ 0 h 800"/>
                <a:gd name="T56" fmla="*/ 0 w 403"/>
                <a:gd name="T57" fmla="*/ 0 h 800"/>
                <a:gd name="T58" fmla="*/ 0 w 403"/>
                <a:gd name="T59" fmla="*/ 0 h 800"/>
                <a:gd name="T60" fmla="*/ 0 w 403"/>
                <a:gd name="T61" fmla="*/ 0 h 800"/>
                <a:gd name="T62" fmla="*/ 0 w 403"/>
                <a:gd name="T63" fmla="*/ 0 h 800"/>
                <a:gd name="T64" fmla="*/ 0 w 403"/>
                <a:gd name="T65" fmla="*/ 0 h 8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3"/>
                <a:gd name="T100" fmla="*/ 0 h 800"/>
                <a:gd name="T101" fmla="*/ 403 w 403"/>
                <a:gd name="T102" fmla="*/ 800 h 8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3" h="800">
                  <a:moveTo>
                    <a:pt x="403" y="0"/>
                  </a:moveTo>
                  <a:lnTo>
                    <a:pt x="374" y="143"/>
                  </a:lnTo>
                  <a:lnTo>
                    <a:pt x="324" y="277"/>
                  </a:lnTo>
                  <a:lnTo>
                    <a:pt x="240" y="388"/>
                  </a:lnTo>
                  <a:lnTo>
                    <a:pt x="183" y="436"/>
                  </a:lnTo>
                  <a:lnTo>
                    <a:pt x="134" y="493"/>
                  </a:lnTo>
                  <a:lnTo>
                    <a:pt x="82" y="544"/>
                  </a:lnTo>
                  <a:lnTo>
                    <a:pt x="43" y="625"/>
                  </a:lnTo>
                  <a:lnTo>
                    <a:pt x="29" y="717"/>
                  </a:lnTo>
                  <a:lnTo>
                    <a:pt x="3" y="800"/>
                  </a:lnTo>
                  <a:lnTo>
                    <a:pt x="0" y="729"/>
                  </a:lnTo>
                  <a:lnTo>
                    <a:pt x="12" y="651"/>
                  </a:lnTo>
                  <a:lnTo>
                    <a:pt x="20" y="572"/>
                  </a:lnTo>
                  <a:lnTo>
                    <a:pt x="59" y="536"/>
                  </a:lnTo>
                  <a:lnTo>
                    <a:pt x="97" y="506"/>
                  </a:lnTo>
                  <a:lnTo>
                    <a:pt x="122" y="467"/>
                  </a:lnTo>
                  <a:lnTo>
                    <a:pt x="173" y="416"/>
                  </a:lnTo>
                  <a:lnTo>
                    <a:pt x="220" y="366"/>
                  </a:lnTo>
                  <a:lnTo>
                    <a:pt x="264" y="313"/>
                  </a:lnTo>
                  <a:lnTo>
                    <a:pt x="305" y="279"/>
                  </a:lnTo>
                  <a:lnTo>
                    <a:pt x="329" y="236"/>
                  </a:lnTo>
                  <a:lnTo>
                    <a:pt x="346" y="180"/>
                  </a:lnTo>
                  <a:lnTo>
                    <a:pt x="353" y="108"/>
                  </a:lnTo>
                  <a:lnTo>
                    <a:pt x="370" y="44"/>
                  </a:lnTo>
                  <a:lnTo>
                    <a:pt x="40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84" name="Freeform 143"/>
            <p:cNvSpPr>
              <a:spLocks/>
            </p:cNvSpPr>
            <p:nvPr/>
          </p:nvSpPr>
          <p:spPr bwMode="auto">
            <a:xfrm>
              <a:off x="962" y="3074"/>
              <a:ext cx="13" cy="72"/>
            </a:xfrm>
            <a:custGeom>
              <a:avLst/>
              <a:gdLst>
                <a:gd name="T0" fmla="*/ 0 w 114"/>
                <a:gd name="T1" fmla="*/ 0 h 642"/>
                <a:gd name="T2" fmla="*/ 0 w 114"/>
                <a:gd name="T3" fmla="*/ 0 h 642"/>
                <a:gd name="T4" fmla="*/ 0 w 114"/>
                <a:gd name="T5" fmla="*/ 0 h 642"/>
                <a:gd name="T6" fmla="*/ 0 w 114"/>
                <a:gd name="T7" fmla="*/ 0 h 642"/>
                <a:gd name="T8" fmla="*/ 0 w 114"/>
                <a:gd name="T9" fmla="*/ 0 h 642"/>
                <a:gd name="T10" fmla="*/ 0 w 114"/>
                <a:gd name="T11" fmla="*/ 0 h 642"/>
                <a:gd name="T12" fmla="*/ 0 w 114"/>
                <a:gd name="T13" fmla="*/ 0 h 642"/>
                <a:gd name="T14" fmla="*/ 0 w 114"/>
                <a:gd name="T15" fmla="*/ 0 h 642"/>
                <a:gd name="T16" fmla="*/ 0 w 114"/>
                <a:gd name="T17" fmla="*/ 0 h 642"/>
                <a:gd name="T18" fmla="*/ 0 w 114"/>
                <a:gd name="T19" fmla="*/ 0 h 642"/>
                <a:gd name="T20" fmla="*/ 0 w 114"/>
                <a:gd name="T21" fmla="*/ 0 h 642"/>
                <a:gd name="T22" fmla="*/ 0 w 114"/>
                <a:gd name="T23" fmla="*/ 0 h 642"/>
                <a:gd name="T24" fmla="*/ 0 w 114"/>
                <a:gd name="T25" fmla="*/ 0 h 642"/>
                <a:gd name="T26" fmla="*/ 0 w 114"/>
                <a:gd name="T27" fmla="*/ 0 h 642"/>
                <a:gd name="T28" fmla="*/ 0 w 114"/>
                <a:gd name="T29" fmla="*/ 0 h 642"/>
                <a:gd name="T30" fmla="*/ 0 w 114"/>
                <a:gd name="T31" fmla="*/ 0 h 642"/>
                <a:gd name="T32" fmla="*/ 0 w 114"/>
                <a:gd name="T33" fmla="*/ 0 h 6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642"/>
                <a:gd name="T53" fmla="*/ 114 w 114"/>
                <a:gd name="T54" fmla="*/ 642 h 6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642">
                  <a:moveTo>
                    <a:pt x="114" y="2"/>
                  </a:moveTo>
                  <a:lnTo>
                    <a:pt x="49" y="153"/>
                  </a:lnTo>
                  <a:lnTo>
                    <a:pt x="59" y="338"/>
                  </a:lnTo>
                  <a:lnTo>
                    <a:pt x="64" y="518"/>
                  </a:lnTo>
                  <a:lnTo>
                    <a:pt x="49" y="573"/>
                  </a:lnTo>
                  <a:lnTo>
                    <a:pt x="33" y="619"/>
                  </a:lnTo>
                  <a:lnTo>
                    <a:pt x="0" y="642"/>
                  </a:lnTo>
                  <a:lnTo>
                    <a:pt x="42" y="439"/>
                  </a:lnTo>
                  <a:lnTo>
                    <a:pt x="20" y="229"/>
                  </a:lnTo>
                  <a:lnTo>
                    <a:pt x="71" y="25"/>
                  </a:lnTo>
                  <a:lnTo>
                    <a:pt x="87" y="11"/>
                  </a:lnTo>
                  <a:lnTo>
                    <a:pt x="99" y="0"/>
                  </a:lnTo>
                  <a:lnTo>
                    <a:pt x="11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85" name="Freeform 144"/>
            <p:cNvSpPr>
              <a:spLocks/>
            </p:cNvSpPr>
            <p:nvPr/>
          </p:nvSpPr>
          <p:spPr bwMode="auto">
            <a:xfrm>
              <a:off x="1059" y="3077"/>
              <a:ext cx="11" cy="59"/>
            </a:xfrm>
            <a:custGeom>
              <a:avLst/>
              <a:gdLst>
                <a:gd name="T0" fmla="*/ 0 w 101"/>
                <a:gd name="T1" fmla="*/ 0 h 532"/>
                <a:gd name="T2" fmla="*/ 0 w 101"/>
                <a:gd name="T3" fmla="*/ 0 h 532"/>
                <a:gd name="T4" fmla="*/ 0 w 101"/>
                <a:gd name="T5" fmla="*/ 0 h 532"/>
                <a:gd name="T6" fmla="*/ 0 w 101"/>
                <a:gd name="T7" fmla="*/ 0 h 532"/>
                <a:gd name="T8" fmla="*/ 0 w 101"/>
                <a:gd name="T9" fmla="*/ 0 h 532"/>
                <a:gd name="T10" fmla="*/ 0 w 101"/>
                <a:gd name="T11" fmla="*/ 0 h 532"/>
                <a:gd name="T12" fmla="*/ 0 w 101"/>
                <a:gd name="T13" fmla="*/ 0 h 532"/>
                <a:gd name="T14" fmla="*/ 0 w 101"/>
                <a:gd name="T15" fmla="*/ 0 h 532"/>
                <a:gd name="T16" fmla="*/ 0 w 101"/>
                <a:gd name="T17" fmla="*/ 0 h 532"/>
                <a:gd name="T18" fmla="*/ 0 w 101"/>
                <a:gd name="T19" fmla="*/ 0 h 532"/>
                <a:gd name="T20" fmla="*/ 0 w 101"/>
                <a:gd name="T21" fmla="*/ 0 h 532"/>
                <a:gd name="T22" fmla="*/ 0 w 101"/>
                <a:gd name="T23" fmla="*/ 0 h 532"/>
                <a:gd name="T24" fmla="*/ 0 w 101"/>
                <a:gd name="T25" fmla="*/ 0 h 5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1"/>
                <a:gd name="T40" fmla="*/ 0 h 532"/>
                <a:gd name="T41" fmla="*/ 101 w 101"/>
                <a:gd name="T42" fmla="*/ 532 h 5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1" h="532">
                  <a:moveTo>
                    <a:pt x="101" y="0"/>
                  </a:moveTo>
                  <a:lnTo>
                    <a:pt x="84" y="177"/>
                  </a:lnTo>
                  <a:lnTo>
                    <a:pt x="22" y="352"/>
                  </a:lnTo>
                  <a:lnTo>
                    <a:pt x="47" y="532"/>
                  </a:lnTo>
                  <a:lnTo>
                    <a:pt x="23" y="525"/>
                  </a:lnTo>
                  <a:lnTo>
                    <a:pt x="11" y="489"/>
                  </a:lnTo>
                  <a:lnTo>
                    <a:pt x="0" y="445"/>
                  </a:lnTo>
                  <a:lnTo>
                    <a:pt x="22" y="283"/>
                  </a:lnTo>
                  <a:lnTo>
                    <a:pt x="76" y="135"/>
                  </a:lnTo>
                  <a:lnTo>
                    <a:pt x="10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86" name="Freeform 145"/>
            <p:cNvSpPr>
              <a:spLocks/>
            </p:cNvSpPr>
            <p:nvPr/>
          </p:nvSpPr>
          <p:spPr bwMode="auto">
            <a:xfrm>
              <a:off x="814" y="3090"/>
              <a:ext cx="8" cy="29"/>
            </a:xfrm>
            <a:custGeom>
              <a:avLst/>
              <a:gdLst>
                <a:gd name="T0" fmla="*/ 0 w 72"/>
                <a:gd name="T1" fmla="*/ 0 h 260"/>
                <a:gd name="T2" fmla="*/ 0 w 72"/>
                <a:gd name="T3" fmla="*/ 0 h 260"/>
                <a:gd name="T4" fmla="*/ 0 w 72"/>
                <a:gd name="T5" fmla="*/ 0 h 260"/>
                <a:gd name="T6" fmla="*/ 0 w 72"/>
                <a:gd name="T7" fmla="*/ 0 h 260"/>
                <a:gd name="T8" fmla="*/ 0 w 72"/>
                <a:gd name="T9" fmla="*/ 0 h 260"/>
                <a:gd name="T10" fmla="*/ 0 w 72"/>
                <a:gd name="T11" fmla="*/ 0 h 260"/>
                <a:gd name="T12" fmla="*/ 0 w 72"/>
                <a:gd name="T13" fmla="*/ 0 h 260"/>
                <a:gd name="T14" fmla="*/ 0 w 72"/>
                <a:gd name="T15" fmla="*/ 0 h 260"/>
                <a:gd name="T16" fmla="*/ 0 w 72"/>
                <a:gd name="T17" fmla="*/ 0 h 260"/>
                <a:gd name="T18" fmla="*/ 0 w 72"/>
                <a:gd name="T19" fmla="*/ 0 h 260"/>
                <a:gd name="T20" fmla="*/ 0 w 72"/>
                <a:gd name="T21" fmla="*/ 0 h 260"/>
                <a:gd name="T22" fmla="*/ 0 w 72"/>
                <a:gd name="T23" fmla="*/ 0 h 260"/>
                <a:gd name="T24" fmla="*/ 0 w 72"/>
                <a:gd name="T25" fmla="*/ 0 h 2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260"/>
                <a:gd name="T41" fmla="*/ 72 w 72"/>
                <a:gd name="T42" fmla="*/ 260 h 2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260">
                  <a:moveTo>
                    <a:pt x="72" y="4"/>
                  </a:moveTo>
                  <a:lnTo>
                    <a:pt x="40" y="85"/>
                  </a:lnTo>
                  <a:lnTo>
                    <a:pt x="23" y="168"/>
                  </a:lnTo>
                  <a:lnTo>
                    <a:pt x="36" y="260"/>
                  </a:lnTo>
                  <a:lnTo>
                    <a:pt x="0" y="183"/>
                  </a:lnTo>
                  <a:lnTo>
                    <a:pt x="8" y="102"/>
                  </a:lnTo>
                  <a:lnTo>
                    <a:pt x="37" y="22"/>
                  </a:lnTo>
                  <a:lnTo>
                    <a:pt x="48" y="11"/>
                  </a:lnTo>
                  <a:lnTo>
                    <a:pt x="59" y="0"/>
                  </a:lnTo>
                  <a:lnTo>
                    <a:pt x="7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87" name="Freeform 146"/>
            <p:cNvSpPr>
              <a:spLocks/>
            </p:cNvSpPr>
            <p:nvPr/>
          </p:nvSpPr>
          <p:spPr bwMode="auto">
            <a:xfrm>
              <a:off x="1191" y="3093"/>
              <a:ext cx="10" cy="53"/>
            </a:xfrm>
            <a:custGeom>
              <a:avLst/>
              <a:gdLst>
                <a:gd name="T0" fmla="*/ 0 w 84"/>
                <a:gd name="T1" fmla="*/ 0 h 480"/>
                <a:gd name="T2" fmla="*/ 0 w 84"/>
                <a:gd name="T3" fmla="*/ 0 h 480"/>
                <a:gd name="T4" fmla="*/ 0 w 84"/>
                <a:gd name="T5" fmla="*/ 0 h 480"/>
                <a:gd name="T6" fmla="*/ 0 w 84"/>
                <a:gd name="T7" fmla="*/ 0 h 480"/>
                <a:gd name="T8" fmla="*/ 0 w 84"/>
                <a:gd name="T9" fmla="*/ 0 h 480"/>
                <a:gd name="T10" fmla="*/ 0 w 84"/>
                <a:gd name="T11" fmla="*/ 0 h 480"/>
                <a:gd name="T12" fmla="*/ 0 w 84"/>
                <a:gd name="T13" fmla="*/ 0 h 480"/>
                <a:gd name="T14" fmla="*/ 0 w 84"/>
                <a:gd name="T15" fmla="*/ 0 h 480"/>
                <a:gd name="T16" fmla="*/ 0 w 84"/>
                <a:gd name="T17" fmla="*/ 0 h 480"/>
                <a:gd name="T18" fmla="*/ 0 w 84"/>
                <a:gd name="T19" fmla="*/ 0 h 480"/>
                <a:gd name="T20" fmla="*/ 0 w 84"/>
                <a:gd name="T21" fmla="*/ 0 h 480"/>
                <a:gd name="T22" fmla="*/ 0 w 84"/>
                <a:gd name="T23" fmla="*/ 0 h 480"/>
                <a:gd name="T24" fmla="*/ 0 w 84"/>
                <a:gd name="T25" fmla="*/ 0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480"/>
                <a:gd name="T41" fmla="*/ 84 w 84"/>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480">
                  <a:moveTo>
                    <a:pt x="82" y="0"/>
                  </a:moveTo>
                  <a:lnTo>
                    <a:pt x="84" y="162"/>
                  </a:lnTo>
                  <a:lnTo>
                    <a:pt x="30" y="314"/>
                  </a:lnTo>
                  <a:lnTo>
                    <a:pt x="22" y="480"/>
                  </a:lnTo>
                  <a:lnTo>
                    <a:pt x="0" y="419"/>
                  </a:lnTo>
                  <a:lnTo>
                    <a:pt x="3" y="345"/>
                  </a:lnTo>
                  <a:lnTo>
                    <a:pt x="18" y="284"/>
                  </a:lnTo>
                  <a:lnTo>
                    <a:pt x="56" y="188"/>
                  </a:lnTo>
                  <a:lnTo>
                    <a:pt x="76" y="91"/>
                  </a:lnTo>
                  <a:lnTo>
                    <a:pt x="8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88" name="Freeform 147"/>
            <p:cNvSpPr>
              <a:spLocks/>
            </p:cNvSpPr>
            <p:nvPr/>
          </p:nvSpPr>
          <p:spPr bwMode="auto">
            <a:xfrm>
              <a:off x="1119" y="3104"/>
              <a:ext cx="10" cy="42"/>
            </a:xfrm>
            <a:custGeom>
              <a:avLst/>
              <a:gdLst>
                <a:gd name="T0" fmla="*/ 0 w 94"/>
                <a:gd name="T1" fmla="*/ 0 h 378"/>
                <a:gd name="T2" fmla="*/ 0 w 94"/>
                <a:gd name="T3" fmla="*/ 0 h 378"/>
                <a:gd name="T4" fmla="*/ 0 w 94"/>
                <a:gd name="T5" fmla="*/ 0 h 378"/>
                <a:gd name="T6" fmla="*/ 0 w 94"/>
                <a:gd name="T7" fmla="*/ 0 h 378"/>
                <a:gd name="T8" fmla="*/ 0 w 94"/>
                <a:gd name="T9" fmla="*/ 0 h 378"/>
                <a:gd name="T10" fmla="*/ 0 w 94"/>
                <a:gd name="T11" fmla="*/ 0 h 378"/>
                <a:gd name="T12" fmla="*/ 0 w 94"/>
                <a:gd name="T13" fmla="*/ 0 h 378"/>
                <a:gd name="T14" fmla="*/ 0 w 94"/>
                <a:gd name="T15" fmla="*/ 0 h 378"/>
                <a:gd name="T16" fmla="*/ 0 w 94"/>
                <a:gd name="T17" fmla="*/ 0 h 378"/>
                <a:gd name="T18" fmla="*/ 0 w 94"/>
                <a:gd name="T19" fmla="*/ 0 h 378"/>
                <a:gd name="T20" fmla="*/ 0 w 94"/>
                <a:gd name="T21" fmla="*/ 0 h 378"/>
                <a:gd name="T22" fmla="*/ 0 w 94"/>
                <a:gd name="T23" fmla="*/ 0 h 378"/>
                <a:gd name="T24" fmla="*/ 0 w 94"/>
                <a:gd name="T25" fmla="*/ 0 h 378"/>
                <a:gd name="T26" fmla="*/ 0 w 94"/>
                <a:gd name="T27" fmla="*/ 0 h 378"/>
                <a:gd name="T28" fmla="*/ 0 w 94"/>
                <a:gd name="T29" fmla="*/ 0 h 378"/>
                <a:gd name="T30" fmla="*/ 0 w 94"/>
                <a:gd name="T31" fmla="*/ 0 h 378"/>
                <a:gd name="T32" fmla="*/ 0 w 94"/>
                <a:gd name="T33" fmla="*/ 0 h 3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4"/>
                <a:gd name="T52" fmla="*/ 0 h 378"/>
                <a:gd name="T53" fmla="*/ 94 w 94"/>
                <a:gd name="T54" fmla="*/ 378 h 3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4" h="378">
                  <a:moveTo>
                    <a:pt x="16" y="0"/>
                  </a:moveTo>
                  <a:lnTo>
                    <a:pt x="13" y="96"/>
                  </a:lnTo>
                  <a:lnTo>
                    <a:pt x="38" y="192"/>
                  </a:lnTo>
                  <a:lnTo>
                    <a:pt x="78" y="279"/>
                  </a:lnTo>
                  <a:lnTo>
                    <a:pt x="90" y="320"/>
                  </a:lnTo>
                  <a:lnTo>
                    <a:pt x="94" y="355"/>
                  </a:lnTo>
                  <a:lnTo>
                    <a:pt x="85" y="378"/>
                  </a:lnTo>
                  <a:lnTo>
                    <a:pt x="43" y="261"/>
                  </a:lnTo>
                  <a:lnTo>
                    <a:pt x="0" y="141"/>
                  </a:lnTo>
                  <a:lnTo>
                    <a:pt x="0" y="13"/>
                  </a:lnTo>
                  <a:lnTo>
                    <a:pt x="7" y="6"/>
                  </a:lnTo>
                  <a:lnTo>
                    <a:pt x="13" y="1"/>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89" name="Freeform 148"/>
            <p:cNvSpPr>
              <a:spLocks/>
            </p:cNvSpPr>
            <p:nvPr/>
          </p:nvSpPr>
          <p:spPr bwMode="auto">
            <a:xfrm>
              <a:off x="1280" y="3119"/>
              <a:ext cx="7" cy="30"/>
            </a:xfrm>
            <a:custGeom>
              <a:avLst/>
              <a:gdLst>
                <a:gd name="T0" fmla="*/ 0 w 58"/>
                <a:gd name="T1" fmla="*/ 0 h 275"/>
                <a:gd name="T2" fmla="*/ 0 w 58"/>
                <a:gd name="T3" fmla="*/ 0 h 275"/>
                <a:gd name="T4" fmla="*/ 0 w 58"/>
                <a:gd name="T5" fmla="*/ 0 h 275"/>
                <a:gd name="T6" fmla="*/ 0 w 58"/>
                <a:gd name="T7" fmla="*/ 0 h 275"/>
                <a:gd name="T8" fmla="*/ 0 w 58"/>
                <a:gd name="T9" fmla="*/ 0 h 275"/>
                <a:gd name="T10" fmla="*/ 0 w 58"/>
                <a:gd name="T11" fmla="*/ 0 h 275"/>
                <a:gd name="T12" fmla="*/ 0 w 58"/>
                <a:gd name="T13" fmla="*/ 0 h 275"/>
                <a:gd name="T14" fmla="*/ 0 w 58"/>
                <a:gd name="T15" fmla="*/ 0 h 275"/>
                <a:gd name="T16" fmla="*/ 0 w 58"/>
                <a:gd name="T17" fmla="*/ 0 h 275"/>
                <a:gd name="T18" fmla="*/ 0 w 58"/>
                <a:gd name="T19" fmla="*/ 0 h 275"/>
                <a:gd name="T20" fmla="*/ 0 w 58"/>
                <a:gd name="T21" fmla="*/ 0 h 275"/>
                <a:gd name="T22" fmla="*/ 0 w 58"/>
                <a:gd name="T23" fmla="*/ 0 h 275"/>
                <a:gd name="T24" fmla="*/ 0 w 58"/>
                <a:gd name="T25" fmla="*/ 0 h 2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8"/>
                <a:gd name="T40" fmla="*/ 0 h 275"/>
                <a:gd name="T41" fmla="*/ 58 w 58"/>
                <a:gd name="T42" fmla="*/ 275 h 2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8" h="275">
                  <a:moveTo>
                    <a:pt x="39" y="0"/>
                  </a:moveTo>
                  <a:lnTo>
                    <a:pt x="58" y="83"/>
                  </a:lnTo>
                  <a:lnTo>
                    <a:pt x="40" y="173"/>
                  </a:lnTo>
                  <a:lnTo>
                    <a:pt x="16" y="256"/>
                  </a:lnTo>
                  <a:lnTo>
                    <a:pt x="8" y="265"/>
                  </a:lnTo>
                  <a:lnTo>
                    <a:pt x="1" y="272"/>
                  </a:lnTo>
                  <a:lnTo>
                    <a:pt x="0" y="275"/>
                  </a:lnTo>
                  <a:lnTo>
                    <a:pt x="18" y="183"/>
                  </a:lnTo>
                  <a:lnTo>
                    <a:pt x="32" y="89"/>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90" name="Freeform 149"/>
            <p:cNvSpPr>
              <a:spLocks/>
            </p:cNvSpPr>
            <p:nvPr/>
          </p:nvSpPr>
          <p:spPr bwMode="auto">
            <a:xfrm>
              <a:off x="1509" y="3119"/>
              <a:ext cx="9" cy="73"/>
            </a:xfrm>
            <a:custGeom>
              <a:avLst/>
              <a:gdLst>
                <a:gd name="T0" fmla="*/ 0 w 75"/>
                <a:gd name="T1" fmla="*/ 0 h 654"/>
                <a:gd name="T2" fmla="*/ 0 w 75"/>
                <a:gd name="T3" fmla="*/ 0 h 654"/>
                <a:gd name="T4" fmla="*/ 0 w 75"/>
                <a:gd name="T5" fmla="*/ 0 h 654"/>
                <a:gd name="T6" fmla="*/ 0 w 75"/>
                <a:gd name="T7" fmla="*/ 0 h 654"/>
                <a:gd name="T8" fmla="*/ 0 w 75"/>
                <a:gd name="T9" fmla="*/ 0 h 654"/>
                <a:gd name="T10" fmla="*/ 0 w 75"/>
                <a:gd name="T11" fmla="*/ 0 h 654"/>
                <a:gd name="T12" fmla="*/ 0 w 75"/>
                <a:gd name="T13" fmla="*/ 0 h 654"/>
                <a:gd name="T14" fmla="*/ 0 w 75"/>
                <a:gd name="T15" fmla="*/ 0 h 654"/>
                <a:gd name="T16" fmla="*/ 0 w 75"/>
                <a:gd name="T17" fmla="*/ 0 h 654"/>
                <a:gd name="T18" fmla="*/ 0 w 75"/>
                <a:gd name="T19" fmla="*/ 0 h 654"/>
                <a:gd name="T20" fmla="*/ 0 w 75"/>
                <a:gd name="T21" fmla="*/ 0 h 654"/>
                <a:gd name="T22" fmla="*/ 0 w 75"/>
                <a:gd name="T23" fmla="*/ 0 h 654"/>
                <a:gd name="T24" fmla="*/ 0 w 75"/>
                <a:gd name="T25" fmla="*/ 0 h 654"/>
                <a:gd name="T26" fmla="*/ 0 w 75"/>
                <a:gd name="T27" fmla="*/ 0 h 654"/>
                <a:gd name="T28" fmla="*/ 0 w 75"/>
                <a:gd name="T29" fmla="*/ 0 h 654"/>
                <a:gd name="T30" fmla="*/ 0 w 75"/>
                <a:gd name="T31" fmla="*/ 0 h 654"/>
                <a:gd name="T32" fmla="*/ 0 w 75"/>
                <a:gd name="T33" fmla="*/ 0 h 6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5"/>
                <a:gd name="T52" fmla="*/ 0 h 654"/>
                <a:gd name="T53" fmla="*/ 75 w 75"/>
                <a:gd name="T54" fmla="*/ 654 h 6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5" h="654">
                  <a:moveTo>
                    <a:pt x="34" y="0"/>
                  </a:moveTo>
                  <a:lnTo>
                    <a:pt x="17" y="121"/>
                  </a:lnTo>
                  <a:lnTo>
                    <a:pt x="14" y="246"/>
                  </a:lnTo>
                  <a:lnTo>
                    <a:pt x="48" y="366"/>
                  </a:lnTo>
                  <a:lnTo>
                    <a:pt x="75" y="462"/>
                  </a:lnTo>
                  <a:lnTo>
                    <a:pt x="74" y="561"/>
                  </a:lnTo>
                  <a:lnTo>
                    <a:pt x="50" y="654"/>
                  </a:lnTo>
                  <a:lnTo>
                    <a:pt x="47" y="449"/>
                  </a:lnTo>
                  <a:lnTo>
                    <a:pt x="0" y="255"/>
                  </a:lnTo>
                  <a:lnTo>
                    <a:pt x="9" y="48"/>
                  </a:lnTo>
                  <a:lnTo>
                    <a:pt x="20" y="30"/>
                  </a:lnTo>
                  <a:lnTo>
                    <a:pt x="26" y="8"/>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91" name="Freeform 150"/>
            <p:cNvSpPr>
              <a:spLocks/>
            </p:cNvSpPr>
            <p:nvPr/>
          </p:nvSpPr>
          <p:spPr bwMode="auto">
            <a:xfrm>
              <a:off x="1469" y="3125"/>
              <a:ext cx="13" cy="68"/>
            </a:xfrm>
            <a:custGeom>
              <a:avLst/>
              <a:gdLst>
                <a:gd name="T0" fmla="*/ 0 w 117"/>
                <a:gd name="T1" fmla="*/ 0 h 618"/>
                <a:gd name="T2" fmla="*/ 0 w 117"/>
                <a:gd name="T3" fmla="*/ 0 h 618"/>
                <a:gd name="T4" fmla="*/ 0 w 117"/>
                <a:gd name="T5" fmla="*/ 0 h 618"/>
                <a:gd name="T6" fmla="*/ 0 w 117"/>
                <a:gd name="T7" fmla="*/ 0 h 618"/>
                <a:gd name="T8" fmla="*/ 0 w 117"/>
                <a:gd name="T9" fmla="*/ 0 h 618"/>
                <a:gd name="T10" fmla="*/ 0 w 117"/>
                <a:gd name="T11" fmla="*/ 0 h 618"/>
                <a:gd name="T12" fmla="*/ 0 w 117"/>
                <a:gd name="T13" fmla="*/ 0 h 618"/>
                <a:gd name="T14" fmla="*/ 0 w 117"/>
                <a:gd name="T15" fmla="*/ 0 h 618"/>
                <a:gd name="T16" fmla="*/ 0 w 117"/>
                <a:gd name="T17" fmla="*/ 0 h 618"/>
                <a:gd name="T18" fmla="*/ 0 w 117"/>
                <a:gd name="T19" fmla="*/ 0 h 618"/>
                <a:gd name="T20" fmla="*/ 0 w 117"/>
                <a:gd name="T21" fmla="*/ 0 h 618"/>
                <a:gd name="T22" fmla="*/ 0 w 117"/>
                <a:gd name="T23" fmla="*/ 0 h 618"/>
                <a:gd name="T24" fmla="*/ 0 w 117"/>
                <a:gd name="T25" fmla="*/ 0 h 618"/>
                <a:gd name="T26" fmla="*/ 0 w 117"/>
                <a:gd name="T27" fmla="*/ 0 h 618"/>
                <a:gd name="T28" fmla="*/ 0 w 117"/>
                <a:gd name="T29" fmla="*/ 0 h 618"/>
                <a:gd name="T30" fmla="*/ 0 w 117"/>
                <a:gd name="T31" fmla="*/ 0 h 618"/>
                <a:gd name="T32" fmla="*/ 0 w 117"/>
                <a:gd name="T33" fmla="*/ 0 h 618"/>
                <a:gd name="T34" fmla="*/ 0 w 117"/>
                <a:gd name="T35" fmla="*/ 0 h 618"/>
                <a:gd name="T36" fmla="*/ 0 w 117"/>
                <a:gd name="T37" fmla="*/ 0 h 618"/>
                <a:gd name="T38" fmla="*/ 0 w 117"/>
                <a:gd name="T39" fmla="*/ 0 h 618"/>
                <a:gd name="T40" fmla="*/ 0 w 117"/>
                <a:gd name="T41" fmla="*/ 0 h 618"/>
                <a:gd name="T42" fmla="*/ 0 w 117"/>
                <a:gd name="T43" fmla="*/ 0 h 618"/>
                <a:gd name="T44" fmla="*/ 0 w 117"/>
                <a:gd name="T45" fmla="*/ 0 h 618"/>
                <a:gd name="T46" fmla="*/ 0 w 117"/>
                <a:gd name="T47" fmla="*/ 0 h 618"/>
                <a:gd name="T48" fmla="*/ 0 w 117"/>
                <a:gd name="T49" fmla="*/ 0 h 6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7"/>
                <a:gd name="T76" fmla="*/ 0 h 618"/>
                <a:gd name="T77" fmla="*/ 117 w 117"/>
                <a:gd name="T78" fmla="*/ 618 h 6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7" h="618">
                  <a:moveTo>
                    <a:pt x="115" y="0"/>
                  </a:moveTo>
                  <a:lnTo>
                    <a:pt x="117" y="13"/>
                  </a:lnTo>
                  <a:lnTo>
                    <a:pt x="98" y="41"/>
                  </a:lnTo>
                  <a:lnTo>
                    <a:pt x="80" y="70"/>
                  </a:lnTo>
                  <a:lnTo>
                    <a:pt x="24" y="236"/>
                  </a:lnTo>
                  <a:lnTo>
                    <a:pt x="34" y="418"/>
                  </a:lnTo>
                  <a:lnTo>
                    <a:pt x="55" y="597"/>
                  </a:lnTo>
                  <a:lnTo>
                    <a:pt x="64" y="608"/>
                  </a:lnTo>
                  <a:lnTo>
                    <a:pt x="69" y="614"/>
                  </a:lnTo>
                  <a:lnTo>
                    <a:pt x="71" y="618"/>
                  </a:lnTo>
                  <a:lnTo>
                    <a:pt x="21" y="493"/>
                  </a:lnTo>
                  <a:lnTo>
                    <a:pt x="8" y="348"/>
                  </a:lnTo>
                  <a:lnTo>
                    <a:pt x="0" y="203"/>
                  </a:lnTo>
                  <a:lnTo>
                    <a:pt x="22" y="140"/>
                  </a:lnTo>
                  <a:lnTo>
                    <a:pt x="48" y="86"/>
                  </a:lnTo>
                  <a:lnTo>
                    <a:pt x="78" y="30"/>
                  </a:lnTo>
                  <a:lnTo>
                    <a:pt x="91" y="14"/>
                  </a:lnTo>
                  <a:lnTo>
                    <a:pt x="101" y="4"/>
                  </a:lnTo>
                  <a:lnTo>
                    <a:pt x="1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92" name="Freeform 151"/>
            <p:cNvSpPr>
              <a:spLocks/>
            </p:cNvSpPr>
            <p:nvPr/>
          </p:nvSpPr>
          <p:spPr bwMode="auto">
            <a:xfrm>
              <a:off x="895" y="3126"/>
              <a:ext cx="31" cy="70"/>
            </a:xfrm>
            <a:custGeom>
              <a:avLst/>
              <a:gdLst>
                <a:gd name="T0" fmla="*/ 0 w 279"/>
                <a:gd name="T1" fmla="*/ 0 h 635"/>
                <a:gd name="T2" fmla="*/ 0 w 279"/>
                <a:gd name="T3" fmla="*/ 0 h 635"/>
                <a:gd name="T4" fmla="*/ 0 w 279"/>
                <a:gd name="T5" fmla="*/ 0 h 635"/>
                <a:gd name="T6" fmla="*/ 0 w 279"/>
                <a:gd name="T7" fmla="*/ 0 h 635"/>
                <a:gd name="T8" fmla="*/ 0 w 279"/>
                <a:gd name="T9" fmla="*/ 0 h 635"/>
                <a:gd name="T10" fmla="*/ 0 w 279"/>
                <a:gd name="T11" fmla="*/ 0 h 635"/>
                <a:gd name="T12" fmla="*/ 0 w 279"/>
                <a:gd name="T13" fmla="*/ 0 h 635"/>
                <a:gd name="T14" fmla="*/ 0 w 279"/>
                <a:gd name="T15" fmla="*/ 0 h 635"/>
                <a:gd name="T16" fmla="*/ 0 w 279"/>
                <a:gd name="T17" fmla="*/ 0 h 635"/>
                <a:gd name="T18" fmla="*/ 0 w 279"/>
                <a:gd name="T19" fmla="*/ 0 h 635"/>
                <a:gd name="T20" fmla="*/ 0 w 279"/>
                <a:gd name="T21" fmla="*/ 0 h 635"/>
                <a:gd name="T22" fmla="*/ 0 w 279"/>
                <a:gd name="T23" fmla="*/ 0 h 635"/>
                <a:gd name="T24" fmla="*/ 0 w 279"/>
                <a:gd name="T25" fmla="*/ 0 h 635"/>
                <a:gd name="T26" fmla="*/ 0 w 279"/>
                <a:gd name="T27" fmla="*/ 0 h 635"/>
                <a:gd name="T28" fmla="*/ 0 w 279"/>
                <a:gd name="T29" fmla="*/ 0 h 635"/>
                <a:gd name="T30" fmla="*/ 0 w 279"/>
                <a:gd name="T31" fmla="*/ 0 h 635"/>
                <a:gd name="T32" fmla="*/ 0 w 279"/>
                <a:gd name="T33" fmla="*/ 0 h 635"/>
                <a:gd name="T34" fmla="*/ 0 w 279"/>
                <a:gd name="T35" fmla="*/ 0 h 635"/>
                <a:gd name="T36" fmla="*/ 0 w 279"/>
                <a:gd name="T37" fmla="*/ 0 h 635"/>
                <a:gd name="T38" fmla="*/ 0 w 279"/>
                <a:gd name="T39" fmla="*/ 0 h 635"/>
                <a:gd name="T40" fmla="*/ 0 w 279"/>
                <a:gd name="T41" fmla="*/ 0 h 635"/>
                <a:gd name="T42" fmla="*/ 0 w 279"/>
                <a:gd name="T43" fmla="*/ 0 h 635"/>
                <a:gd name="T44" fmla="*/ 0 w 279"/>
                <a:gd name="T45" fmla="*/ 0 h 635"/>
                <a:gd name="T46" fmla="*/ 0 w 279"/>
                <a:gd name="T47" fmla="*/ 0 h 635"/>
                <a:gd name="T48" fmla="*/ 0 w 279"/>
                <a:gd name="T49" fmla="*/ 0 h 635"/>
                <a:gd name="T50" fmla="*/ 0 w 279"/>
                <a:gd name="T51" fmla="*/ 0 h 635"/>
                <a:gd name="T52" fmla="*/ 0 w 279"/>
                <a:gd name="T53" fmla="*/ 0 h 635"/>
                <a:gd name="T54" fmla="*/ 0 w 279"/>
                <a:gd name="T55" fmla="*/ 0 h 635"/>
                <a:gd name="T56" fmla="*/ 0 w 279"/>
                <a:gd name="T57" fmla="*/ 0 h 6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9"/>
                <a:gd name="T88" fmla="*/ 0 h 635"/>
                <a:gd name="T89" fmla="*/ 279 w 279"/>
                <a:gd name="T90" fmla="*/ 635 h 6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9" h="635">
                  <a:moveTo>
                    <a:pt x="235" y="4"/>
                  </a:moveTo>
                  <a:lnTo>
                    <a:pt x="248" y="1"/>
                  </a:lnTo>
                  <a:lnTo>
                    <a:pt x="262" y="0"/>
                  </a:lnTo>
                  <a:lnTo>
                    <a:pt x="279" y="5"/>
                  </a:lnTo>
                  <a:lnTo>
                    <a:pt x="184" y="73"/>
                  </a:lnTo>
                  <a:lnTo>
                    <a:pt x="116" y="164"/>
                  </a:lnTo>
                  <a:lnTo>
                    <a:pt x="49" y="260"/>
                  </a:lnTo>
                  <a:lnTo>
                    <a:pt x="18" y="349"/>
                  </a:lnTo>
                  <a:lnTo>
                    <a:pt x="20" y="442"/>
                  </a:lnTo>
                  <a:lnTo>
                    <a:pt x="53" y="528"/>
                  </a:lnTo>
                  <a:lnTo>
                    <a:pt x="70" y="564"/>
                  </a:lnTo>
                  <a:lnTo>
                    <a:pt x="81" y="600"/>
                  </a:lnTo>
                  <a:lnTo>
                    <a:pt x="86" y="635"/>
                  </a:lnTo>
                  <a:lnTo>
                    <a:pt x="36" y="540"/>
                  </a:lnTo>
                  <a:lnTo>
                    <a:pt x="0" y="435"/>
                  </a:lnTo>
                  <a:lnTo>
                    <a:pt x="4" y="326"/>
                  </a:lnTo>
                  <a:lnTo>
                    <a:pt x="36" y="247"/>
                  </a:lnTo>
                  <a:lnTo>
                    <a:pt x="75" y="182"/>
                  </a:lnTo>
                  <a:lnTo>
                    <a:pt x="118" y="115"/>
                  </a:lnTo>
                  <a:lnTo>
                    <a:pt x="155" y="68"/>
                  </a:lnTo>
                  <a:lnTo>
                    <a:pt x="184" y="23"/>
                  </a:lnTo>
                  <a:lnTo>
                    <a:pt x="23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93" name="Freeform 152"/>
            <p:cNvSpPr>
              <a:spLocks/>
            </p:cNvSpPr>
            <p:nvPr/>
          </p:nvSpPr>
          <p:spPr bwMode="auto">
            <a:xfrm>
              <a:off x="1245" y="3135"/>
              <a:ext cx="7" cy="26"/>
            </a:xfrm>
            <a:custGeom>
              <a:avLst/>
              <a:gdLst>
                <a:gd name="T0" fmla="*/ 0 w 69"/>
                <a:gd name="T1" fmla="*/ 0 h 239"/>
                <a:gd name="T2" fmla="*/ 0 w 69"/>
                <a:gd name="T3" fmla="*/ 0 h 239"/>
                <a:gd name="T4" fmla="*/ 0 w 69"/>
                <a:gd name="T5" fmla="*/ 0 h 239"/>
                <a:gd name="T6" fmla="*/ 0 w 69"/>
                <a:gd name="T7" fmla="*/ 0 h 239"/>
                <a:gd name="T8" fmla="*/ 0 w 69"/>
                <a:gd name="T9" fmla="*/ 0 h 239"/>
                <a:gd name="T10" fmla="*/ 0 w 69"/>
                <a:gd name="T11" fmla="*/ 0 h 239"/>
                <a:gd name="T12" fmla="*/ 0 w 69"/>
                <a:gd name="T13" fmla="*/ 0 h 239"/>
                <a:gd name="T14" fmla="*/ 0 w 69"/>
                <a:gd name="T15" fmla="*/ 0 h 239"/>
                <a:gd name="T16" fmla="*/ 0 w 69"/>
                <a:gd name="T17" fmla="*/ 0 h 239"/>
                <a:gd name="T18" fmla="*/ 0 w 69"/>
                <a:gd name="T19" fmla="*/ 0 h 239"/>
                <a:gd name="T20" fmla="*/ 0 w 69"/>
                <a:gd name="T21" fmla="*/ 0 h 239"/>
                <a:gd name="T22" fmla="*/ 0 w 69"/>
                <a:gd name="T23" fmla="*/ 0 h 239"/>
                <a:gd name="T24" fmla="*/ 0 w 69"/>
                <a:gd name="T25" fmla="*/ 0 h 239"/>
                <a:gd name="T26" fmla="*/ 0 w 69"/>
                <a:gd name="T27" fmla="*/ 0 h 239"/>
                <a:gd name="T28" fmla="*/ 0 w 69"/>
                <a:gd name="T29" fmla="*/ 0 h 239"/>
                <a:gd name="T30" fmla="*/ 0 w 69"/>
                <a:gd name="T31" fmla="*/ 0 h 239"/>
                <a:gd name="T32" fmla="*/ 0 w 69"/>
                <a:gd name="T33" fmla="*/ 0 h 2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239"/>
                <a:gd name="T53" fmla="*/ 69 w 69"/>
                <a:gd name="T54" fmla="*/ 239 h 2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239">
                  <a:moveTo>
                    <a:pt x="55" y="0"/>
                  </a:moveTo>
                  <a:lnTo>
                    <a:pt x="69" y="81"/>
                  </a:lnTo>
                  <a:lnTo>
                    <a:pt x="58" y="161"/>
                  </a:lnTo>
                  <a:lnTo>
                    <a:pt x="19" y="229"/>
                  </a:lnTo>
                  <a:lnTo>
                    <a:pt x="10" y="233"/>
                  </a:lnTo>
                  <a:lnTo>
                    <a:pt x="2" y="237"/>
                  </a:lnTo>
                  <a:lnTo>
                    <a:pt x="0" y="239"/>
                  </a:lnTo>
                  <a:lnTo>
                    <a:pt x="17" y="208"/>
                  </a:lnTo>
                  <a:lnTo>
                    <a:pt x="29" y="175"/>
                  </a:lnTo>
                  <a:lnTo>
                    <a:pt x="39" y="142"/>
                  </a:lnTo>
                  <a:lnTo>
                    <a:pt x="42" y="90"/>
                  </a:lnTo>
                  <a:lnTo>
                    <a:pt x="38" y="36"/>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94" name="Freeform 153"/>
            <p:cNvSpPr>
              <a:spLocks/>
            </p:cNvSpPr>
            <p:nvPr/>
          </p:nvSpPr>
          <p:spPr bwMode="auto">
            <a:xfrm>
              <a:off x="1149" y="3162"/>
              <a:ext cx="6" cy="18"/>
            </a:xfrm>
            <a:custGeom>
              <a:avLst/>
              <a:gdLst>
                <a:gd name="T0" fmla="*/ 0 w 53"/>
                <a:gd name="T1" fmla="*/ 0 h 162"/>
                <a:gd name="T2" fmla="*/ 0 w 53"/>
                <a:gd name="T3" fmla="*/ 0 h 162"/>
                <a:gd name="T4" fmla="*/ 0 w 53"/>
                <a:gd name="T5" fmla="*/ 0 h 162"/>
                <a:gd name="T6" fmla="*/ 0 w 53"/>
                <a:gd name="T7" fmla="*/ 0 h 162"/>
                <a:gd name="T8" fmla="*/ 0 w 53"/>
                <a:gd name="T9" fmla="*/ 0 h 162"/>
                <a:gd name="T10" fmla="*/ 0 w 53"/>
                <a:gd name="T11" fmla="*/ 0 h 162"/>
                <a:gd name="T12" fmla="*/ 0 w 53"/>
                <a:gd name="T13" fmla="*/ 0 h 162"/>
                <a:gd name="T14" fmla="*/ 0 w 53"/>
                <a:gd name="T15" fmla="*/ 0 h 162"/>
                <a:gd name="T16" fmla="*/ 0 w 53"/>
                <a:gd name="T17" fmla="*/ 0 h 162"/>
                <a:gd name="T18" fmla="*/ 0 w 53"/>
                <a:gd name="T19" fmla="*/ 0 h 162"/>
                <a:gd name="T20" fmla="*/ 0 w 53"/>
                <a:gd name="T21" fmla="*/ 0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162"/>
                <a:gd name="T35" fmla="*/ 53 w 53"/>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162">
                  <a:moveTo>
                    <a:pt x="53" y="0"/>
                  </a:moveTo>
                  <a:lnTo>
                    <a:pt x="10" y="162"/>
                  </a:lnTo>
                  <a:lnTo>
                    <a:pt x="0" y="113"/>
                  </a:lnTo>
                  <a:lnTo>
                    <a:pt x="14" y="51"/>
                  </a:lnTo>
                  <a:lnTo>
                    <a:pt x="41" y="0"/>
                  </a:lnTo>
                  <a:lnTo>
                    <a:pt x="49" y="0"/>
                  </a:lnTo>
                  <a:lnTo>
                    <a:pt x="52" y="0"/>
                  </a:lnTo>
                  <a:lnTo>
                    <a:pt x="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95" name="Freeform 154"/>
            <p:cNvSpPr>
              <a:spLocks/>
            </p:cNvSpPr>
            <p:nvPr/>
          </p:nvSpPr>
          <p:spPr bwMode="auto">
            <a:xfrm>
              <a:off x="807" y="3162"/>
              <a:ext cx="14" cy="45"/>
            </a:xfrm>
            <a:custGeom>
              <a:avLst/>
              <a:gdLst>
                <a:gd name="T0" fmla="*/ 0 w 126"/>
                <a:gd name="T1" fmla="*/ 0 h 406"/>
                <a:gd name="T2" fmla="*/ 0 w 126"/>
                <a:gd name="T3" fmla="*/ 0 h 406"/>
                <a:gd name="T4" fmla="*/ 0 w 126"/>
                <a:gd name="T5" fmla="*/ 0 h 406"/>
                <a:gd name="T6" fmla="*/ 0 w 126"/>
                <a:gd name="T7" fmla="*/ 0 h 406"/>
                <a:gd name="T8" fmla="*/ 0 w 126"/>
                <a:gd name="T9" fmla="*/ 0 h 406"/>
                <a:gd name="T10" fmla="*/ 0 w 126"/>
                <a:gd name="T11" fmla="*/ 0 h 406"/>
                <a:gd name="T12" fmla="*/ 0 w 126"/>
                <a:gd name="T13" fmla="*/ 0 h 406"/>
                <a:gd name="T14" fmla="*/ 0 w 126"/>
                <a:gd name="T15" fmla="*/ 0 h 406"/>
                <a:gd name="T16" fmla="*/ 0 w 126"/>
                <a:gd name="T17" fmla="*/ 0 h 406"/>
                <a:gd name="T18" fmla="*/ 0 w 126"/>
                <a:gd name="T19" fmla="*/ 0 h 406"/>
                <a:gd name="T20" fmla="*/ 0 w 126"/>
                <a:gd name="T21" fmla="*/ 0 h 406"/>
                <a:gd name="T22" fmla="*/ 0 w 126"/>
                <a:gd name="T23" fmla="*/ 0 h 406"/>
                <a:gd name="T24" fmla="*/ 0 w 126"/>
                <a:gd name="T25" fmla="*/ 0 h 406"/>
                <a:gd name="T26" fmla="*/ 0 w 126"/>
                <a:gd name="T27" fmla="*/ 0 h 406"/>
                <a:gd name="T28" fmla="*/ 0 w 126"/>
                <a:gd name="T29" fmla="*/ 0 h 406"/>
                <a:gd name="T30" fmla="*/ 0 w 126"/>
                <a:gd name="T31" fmla="*/ 0 h 406"/>
                <a:gd name="T32" fmla="*/ 0 w 126"/>
                <a:gd name="T33" fmla="*/ 0 h 406"/>
                <a:gd name="T34" fmla="*/ 0 w 126"/>
                <a:gd name="T35" fmla="*/ 0 h 406"/>
                <a:gd name="T36" fmla="*/ 0 w 126"/>
                <a:gd name="T37" fmla="*/ 0 h 406"/>
                <a:gd name="T38" fmla="*/ 0 w 126"/>
                <a:gd name="T39" fmla="*/ 0 h 406"/>
                <a:gd name="T40" fmla="*/ 0 w 126"/>
                <a:gd name="T41" fmla="*/ 0 h 40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6"/>
                <a:gd name="T64" fmla="*/ 0 h 406"/>
                <a:gd name="T65" fmla="*/ 126 w 126"/>
                <a:gd name="T66" fmla="*/ 406 h 40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6" h="406">
                  <a:moveTo>
                    <a:pt x="101" y="0"/>
                  </a:moveTo>
                  <a:lnTo>
                    <a:pt x="122" y="63"/>
                  </a:lnTo>
                  <a:lnTo>
                    <a:pt x="126" y="130"/>
                  </a:lnTo>
                  <a:lnTo>
                    <a:pt x="110" y="193"/>
                  </a:lnTo>
                  <a:lnTo>
                    <a:pt x="69" y="224"/>
                  </a:lnTo>
                  <a:lnTo>
                    <a:pt x="45" y="268"/>
                  </a:lnTo>
                  <a:lnTo>
                    <a:pt x="20" y="310"/>
                  </a:lnTo>
                  <a:lnTo>
                    <a:pt x="11" y="345"/>
                  </a:lnTo>
                  <a:lnTo>
                    <a:pt x="3" y="377"/>
                  </a:lnTo>
                  <a:lnTo>
                    <a:pt x="0" y="406"/>
                  </a:lnTo>
                  <a:lnTo>
                    <a:pt x="24" y="271"/>
                  </a:lnTo>
                  <a:lnTo>
                    <a:pt x="97" y="152"/>
                  </a:lnTo>
                  <a:lnTo>
                    <a:pt x="97" y="16"/>
                  </a:lnTo>
                  <a:lnTo>
                    <a:pt x="98" y="6"/>
                  </a:lnTo>
                  <a:lnTo>
                    <a:pt x="100" y="1"/>
                  </a:lnTo>
                  <a:lnTo>
                    <a:pt x="10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96" name="Freeform 155"/>
            <p:cNvSpPr>
              <a:spLocks/>
            </p:cNvSpPr>
            <p:nvPr/>
          </p:nvSpPr>
          <p:spPr bwMode="auto">
            <a:xfrm>
              <a:off x="1209" y="3168"/>
              <a:ext cx="4" cy="25"/>
            </a:xfrm>
            <a:custGeom>
              <a:avLst/>
              <a:gdLst>
                <a:gd name="T0" fmla="*/ 0 w 41"/>
                <a:gd name="T1" fmla="*/ 0 h 226"/>
                <a:gd name="T2" fmla="*/ 0 w 41"/>
                <a:gd name="T3" fmla="*/ 0 h 226"/>
                <a:gd name="T4" fmla="*/ 0 w 41"/>
                <a:gd name="T5" fmla="*/ 0 h 226"/>
                <a:gd name="T6" fmla="*/ 0 w 41"/>
                <a:gd name="T7" fmla="*/ 0 h 226"/>
                <a:gd name="T8" fmla="*/ 0 w 41"/>
                <a:gd name="T9" fmla="*/ 0 h 226"/>
                <a:gd name="T10" fmla="*/ 0 w 41"/>
                <a:gd name="T11" fmla="*/ 0 h 226"/>
                <a:gd name="T12" fmla="*/ 0 w 41"/>
                <a:gd name="T13" fmla="*/ 0 h 226"/>
                <a:gd name="T14" fmla="*/ 0 w 41"/>
                <a:gd name="T15" fmla="*/ 0 h 226"/>
                <a:gd name="T16" fmla="*/ 0 w 41"/>
                <a:gd name="T17" fmla="*/ 0 h 226"/>
                <a:gd name="T18" fmla="*/ 0 w 41"/>
                <a:gd name="T19" fmla="*/ 0 h 226"/>
                <a:gd name="T20" fmla="*/ 0 w 41"/>
                <a:gd name="T21" fmla="*/ 0 h 226"/>
                <a:gd name="T22" fmla="*/ 0 w 41"/>
                <a:gd name="T23" fmla="*/ 0 h 226"/>
                <a:gd name="T24" fmla="*/ 0 w 41"/>
                <a:gd name="T25" fmla="*/ 0 h 2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226"/>
                <a:gd name="T41" fmla="*/ 41 w 41"/>
                <a:gd name="T42" fmla="*/ 226 h 2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226">
                  <a:moveTo>
                    <a:pt x="0" y="0"/>
                  </a:moveTo>
                  <a:lnTo>
                    <a:pt x="37" y="51"/>
                  </a:lnTo>
                  <a:lnTo>
                    <a:pt x="41" y="121"/>
                  </a:lnTo>
                  <a:lnTo>
                    <a:pt x="41" y="186"/>
                  </a:lnTo>
                  <a:lnTo>
                    <a:pt x="33" y="209"/>
                  </a:lnTo>
                  <a:lnTo>
                    <a:pt x="22" y="226"/>
                  </a:lnTo>
                  <a:lnTo>
                    <a:pt x="9" y="222"/>
                  </a:lnTo>
                  <a:lnTo>
                    <a:pt x="32" y="149"/>
                  </a:lnTo>
                  <a:lnTo>
                    <a:pt x="16" y="6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97" name="Freeform 156"/>
            <p:cNvSpPr>
              <a:spLocks/>
            </p:cNvSpPr>
            <p:nvPr/>
          </p:nvSpPr>
          <p:spPr bwMode="auto">
            <a:xfrm>
              <a:off x="908" y="3202"/>
              <a:ext cx="16" cy="58"/>
            </a:xfrm>
            <a:custGeom>
              <a:avLst/>
              <a:gdLst>
                <a:gd name="T0" fmla="*/ 0 w 149"/>
                <a:gd name="T1" fmla="*/ 0 h 524"/>
                <a:gd name="T2" fmla="*/ 0 w 149"/>
                <a:gd name="T3" fmla="*/ 0 h 524"/>
                <a:gd name="T4" fmla="*/ 0 w 149"/>
                <a:gd name="T5" fmla="*/ 0 h 524"/>
                <a:gd name="T6" fmla="*/ 0 w 149"/>
                <a:gd name="T7" fmla="*/ 0 h 524"/>
                <a:gd name="T8" fmla="*/ 0 w 149"/>
                <a:gd name="T9" fmla="*/ 0 h 524"/>
                <a:gd name="T10" fmla="*/ 0 w 149"/>
                <a:gd name="T11" fmla="*/ 0 h 524"/>
                <a:gd name="T12" fmla="*/ 0 w 149"/>
                <a:gd name="T13" fmla="*/ 0 h 524"/>
                <a:gd name="T14" fmla="*/ 0 w 149"/>
                <a:gd name="T15" fmla="*/ 0 h 524"/>
                <a:gd name="T16" fmla="*/ 0 w 149"/>
                <a:gd name="T17" fmla="*/ 0 h 524"/>
                <a:gd name="T18" fmla="*/ 0 w 149"/>
                <a:gd name="T19" fmla="*/ 0 h 524"/>
                <a:gd name="T20" fmla="*/ 0 w 149"/>
                <a:gd name="T21" fmla="*/ 0 h 524"/>
                <a:gd name="T22" fmla="*/ 0 w 149"/>
                <a:gd name="T23" fmla="*/ 0 h 524"/>
                <a:gd name="T24" fmla="*/ 0 w 149"/>
                <a:gd name="T25" fmla="*/ 0 h 5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9"/>
                <a:gd name="T40" fmla="*/ 0 h 524"/>
                <a:gd name="T41" fmla="*/ 149 w 149"/>
                <a:gd name="T42" fmla="*/ 524 h 5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9" h="524">
                  <a:moveTo>
                    <a:pt x="135" y="5"/>
                  </a:moveTo>
                  <a:lnTo>
                    <a:pt x="149" y="201"/>
                  </a:lnTo>
                  <a:lnTo>
                    <a:pt x="82" y="363"/>
                  </a:lnTo>
                  <a:lnTo>
                    <a:pt x="0" y="524"/>
                  </a:lnTo>
                  <a:lnTo>
                    <a:pt x="51" y="365"/>
                  </a:lnTo>
                  <a:lnTo>
                    <a:pt x="130" y="217"/>
                  </a:lnTo>
                  <a:lnTo>
                    <a:pt x="120" y="36"/>
                  </a:lnTo>
                  <a:lnTo>
                    <a:pt x="121" y="8"/>
                  </a:lnTo>
                  <a:lnTo>
                    <a:pt x="128" y="0"/>
                  </a:lnTo>
                  <a:lnTo>
                    <a:pt x="135"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98" name="Freeform 157"/>
            <p:cNvSpPr>
              <a:spLocks/>
            </p:cNvSpPr>
            <p:nvPr/>
          </p:nvSpPr>
          <p:spPr bwMode="auto">
            <a:xfrm>
              <a:off x="1495" y="3211"/>
              <a:ext cx="5" cy="26"/>
            </a:xfrm>
            <a:custGeom>
              <a:avLst/>
              <a:gdLst>
                <a:gd name="T0" fmla="*/ 0 w 44"/>
                <a:gd name="T1" fmla="*/ 0 h 236"/>
                <a:gd name="T2" fmla="*/ 0 w 44"/>
                <a:gd name="T3" fmla="*/ 0 h 236"/>
                <a:gd name="T4" fmla="*/ 0 w 44"/>
                <a:gd name="T5" fmla="*/ 0 h 236"/>
                <a:gd name="T6" fmla="*/ 0 w 44"/>
                <a:gd name="T7" fmla="*/ 0 h 236"/>
                <a:gd name="T8" fmla="*/ 0 w 44"/>
                <a:gd name="T9" fmla="*/ 0 h 236"/>
                <a:gd name="T10" fmla="*/ 0 w 44"/>
                <a:gd name="T11" fmla="*/ 0 h 236"/>
                <a:gd name="T12" fmla="*/ 0 w 44"/>
                <a:gd name="T13" fmla="*/ 0 h 236"/>
                <a:gd name="T14" fmla="*/ 0 w 44"/>
                <a:gd name="T15" fmla="*/ 0 h 236"/>
                <a:gd name="T16" fmla="*/ 0 w 44"/>
                <a:gd name="T17" fmla="*/ 0 h 2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236"/>
                <a:gd name="T29" fmla="*/ 44 w 44"/>
                <a:gd name="T30" fmla="*/ 236 h 2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236">
                  <a:moveTo>
                    <a:pt x="29" y="0"/>
                  </a:moveTo>
                  <a:lnTo>
                    <a:pt x="44" y="81"/>
                  </a:lnTo>
                  <a:lnTo>
                    <a:pt x="32" y="162"/>
                  </a:lnTo>
                  <a:lnTo>
                    <a:pt x="0" y="236"/>
                  </a:lnTo>
                  <a:lnTo>
                    <a:pt x="8" y="160"/>
                  </a:lnTo>
                  <a:lnTo>
                    <a:pt x="23" y="68"/>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99" name="Freeform 158"/>
            <p:cNvSpPr>
              <a:spLocks/>
            </p:cNvSpPr>
            <p:nvPr/>
          </p:nvSpPr>
          <p:spPr bwMode="auto">
            <a:xfrm>
              <a:off x="813" y="3216"/>
              <a:ext cx="24" cy="82"/>
            </a:xfrm>
            <a:custGeom>
              <a:avLst/>
              <a:gdLst>
                <a:gd name="T0" fmla="*/ 0 w 213"/>
                <a:gd name="T1" fmla="*/ 0 h 739"/>
                <a:gd name="T2" fmla="*/ 0 w 213"/>
                <a:gd name="T3" fmla="*/ 0 h 739"/>
                <a:gd name="T4" fmla="*/ 0 w 213"/>
                <a:gd name="T5" fmla="*/ 0 h 739"/>
                <a:gd name="T6" fmla="*/ 0 w 213"/>
                <a:gd name="T7" fmla="*/ 0 h 739"/>
                <a:gd name="T8" fmla="*/ 0 w 213"/>
                <a:gd name="T9" fmla="*/ 0 h 739"/>
                <a:gd name="T10" fmla="*/ 0 w 213"/>
                <a:gd name="T11" fmla="*/ 0 h 739"/>
                <a:gd name="T12" fmla="*/ 0 w 213"/>
                <a:gd name="T13" fmla="*/ 0 h 739"/>
                <a:gd name="T14" fmla="*/ 0 w 213"/>
                <a:gd name="T15" fmla="*/ 0 h 739"/>
                <a:gd name="T16" fmla="*/ 0 w 213"/>
                <a:gd name="T17" fmla="*/ 0 h 739"/>
                <a:gd name="T18" fmla="*/ 0 w 213"/>
                <a:gd name="T19" fmla="*/ 0 h 739"/>
                <a:gd name="T20" fmla="*/ 0 w 213"/>
                <a:gd name="T21" fmla="*/ 0 h 739"/>
                <a:gd name="T22" fmla="*/ 0 w 213"/>
                <a:gd name="T23" fmla="*/ 0 h 739"/>
                <a:gd name="T24" fmla="*/ 0 w 213"/>
                <a:gd name="T25" fmla="*/ 0 h 739"/>
                <a:gd name="T26" fmla="*/ 0 w 213"/>
                <a:gd name="T27" fmla="*/ 0 h 739"/>
                <a:gd name="T28" fmla="*/ 0 w 213"/>
                <a:gd name="T29" fmla="*/ 0 h 739"/>
                <a:gd name="T30" fmla="*/ 0 w 213"/>
                <a:gd name="T31" fmla="*/ 0 h 739"/>
                <a:gd name="T32" fmla="*/ 0 w 213"/>
                <a:gd name="T33" fmla="*/ 0 h 739"/>
                <a:gd name="T34" fmla="*/ 0 w 213"/>
                <a:gd name="T35" fmla="*/ 0 h 739"/>
                <a:gd name="T36" fmla="*/ 0 w 213"/>
                <a:gd name="T37" fmla="*/ 0 h 739"/>
                <a:gd name="T38" fmla="*/ 0 w 213"/>
                <a:gd name="T39" fmla="*/ 0 h 739"/>
                <a:gd name="T40" fmla="*/ 0 w 213"/>
                <a:gd name="T41" fmla="*/ 0 h 7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3"/>
                <a:gd name="T64" fmla="*/ 0 h 739"/>
                <a:gd name="T65" fmla="*/ 213 w 213"/>
                <a:gd name="T66" fmla="*/ 739 h 7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3" h="739">
                  <a:moveTo>
                    <a:pt x="213" y="0"/>
                  </a:moveTo>
                  <a:lnTo>
                    <a:pt x="157" y="195"/>
                  </a:lnTo>
                  <a:lnTo>
                    <a:pt x="51" y="366"/>
                  </a:lnTo>
                  <a:lnTo>
                    <a:pt x="13" y="567"/>
                  </a:lnTo>
                  <a:lnTo>
                    <a:pt x="32" y="629"/>
                  </a:lnTo>
                  <a:lnTo>
                    <a:pt x="43" y="686"/>
                  </a:lnTo>
                  <a:lnTo>
                    <a:pt x="31" y="739"/>
                  </a:lnTo>
                  <a:lnTo>
                    <a:pt x="5" y="592"/>
                  </a:lnTo>
                  <a:lnTo>
                    <a:pt x="0" y="445"/>
                  </a:lnTo>
                  <a:lnTo>
                    <a:pt x="55" y="314"/>
                  </a:lnTo>
                  <a:lnTo>
                    <a:pt x="86" y="262"/>
                  </a:lnTo>
                  <a:lnTo>
                    <a:pt x="114" y="217"/>
                  </a:lnTo>
                  <a:lnTo>
                    <a:pt x="144" y="175"/>
                  </a:lnTo>
                  <a:lnTo>
                    <a:pt x="173" y="115"/>
                  </a:lnTo>
                  <a:lnTo>
                    <a:pt x="190" y="53"/>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100" name="Freeform 159"/>
            <p:cNvSpPr>
              <a:spLocks/>
            </p:cNvSpPr>
            <p:nvPr/>
          </p:nvSpPr>
          <p:spPr bwMode="auto">
            <a:xfrm>
              <a:off x="1457" y="3220"/>
              <a:ext cx="17" cy="95"/>
            </a:xfrm>
            <a:custGeom>
              <a:avLst/>
              <a:gdLst>
                <a:gd name="T0" fmla="*/ 0 w 154"/>
                <a:gd name="T1" fmla="*/ 0 h 858"/>
                <a:gd name="T2" fmla="*/ 0 w 154"/>
                <a:gd name="T3" fmla="*/ 0 h 858"/>
                <a:gd name="T4" fmla="*/ 0 w 154"/>
                <a:gd name="T5" fmla="*/ 0 h 858"/>
                <a:gd name="T6" fmla="*/ 0 w 154"/>
                <a:gd name="T7" fmla="*/ 0 h 858"/>
                <a:gd name="T8" fmla="*/ 0 w 154"/>
                <a:gd name="T9" fmla="*/ 0 h 858"/>
                <a:gd name="T10" fmla="*/ 0 w 154"/>
                <a:gd name="T11" fmla="*/ 0 h 858"/>
                <a:gd name="T12" fmla="*/ 0 w 154"/>
                <a:gd name="T13" fmla="*/ 0 h 858"/>
                <a:gd name="T14" fmla="*/ 0 w 154"/>
                <a:gd name="T15" fmla="*/ 0 h 858"/>
                <a:gd name="T16" fmla="*/ 0 w 154"/>
                <a:gd name="T17" fmla="*/ 0 h 858"/>
                <a:gd name="T18" fmla="*/ 0 w 154"/>
                <a:gd name="T19" fmla="*/ 0 h 858"/>
                <a:gd name="T20" fmla="*/ 0 w 154"/>
                <a:gd name="T21" fmla="*/ 0 h 858"/>
                <a:gd name="T22" fmla="*/ 0 w 154"/>
                <a:gd name="T23" fmla="*/ 0 h 858"/>
                <a:gd name="T24" fmla="*/ 0 w 154"/>
                <a:gd name="T25" fmla="*/ 0 h 858"/>
                <a:gd name="T26" fmla="*/ 0 w 154"/>
                <a:gd name="T27" fmla="*/ 0 h 858"/>
                <a:gd name="T28" fmla="*/ 0 w 154"/>
                <a:gd name="T29" fmla="*/ 0 h 858"/>
                <a:gd name="T30" fmla="*/ 0 w 154"/>
                <a:gd name="T31" fmla="*/ 0 h 858"/>
                <a:gd name="T32" fmla="*/ 0 w 154"/>
                <a:gd name="T33" fmla="*/ 0 h 858"/>
                <a:gd name="T34" fmla="*/ 0 w 154"/>
                <a:gd name="T35" fmla="*/ 0 h 858"/>
                <a:gd name="T36" fmla="*/ 0 w 154"/>
                <a:gd name="T37" fmla="*/ 0 h 858"/>
                <a:gd name="T38" fmla="*/ 0 w 154"/>
                <a:gd name="T39" fmla="*/ 0 h 858"/>
                <a:gd name="T40" fmla="*/ 0 w 154"/>
                <a:gd name="T41" fmla="*/ 0 h 8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4"/>
                <a:gd name="T64" fmla="*/ 0 h 858"/>
                <a:gd name="T65" fmla="*/ 154 w 154"/>
                <a:gd name="T66" fmla="*/ 858 h 8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4" h="858">
                  <a:moveTo>
                    <a:pt x="5" y="0"/>
                  </a:moveTo>
                  <a:lnTo>
                    <a:pt x="103" y="275"/>
                  </a:lnTo>
                  <a:lnTo>
                    <a:pt x="154" y="566"/>
                  </a:lnTo>
                  <a:lnTo>
                    <a:pt x="87" y="858"/>
                  </a:lnTo>
                  <a:lnTo>
                    <a:pt x="89" y="812"/>
                  </a:lnTo>
                  <a:lnTo>
                    <a:pt x="99" y="763"/>
                  </a:lnTo>
                  <a:lnTo>
                    <a:pt x="100" y="710"/>
                  </a:lnTo>
                  <a:lnTo>
                    <a:pt x="140" y="564"/>
                  </a:lnTo>
                  <a:lnTo>
                    <a:pt x="135" y="415"/>
                  </a:lnTo>
                  <a:lnTo>
                    <a:pt x="87" y="272"/>
                  </a:lnTo>
                  <a:lnTo>
                    <a:pt x="48" y="183"/>
                  </a:lnTo>
                  <a:lnTo>
                    <a:pt x="13" y="94"/>
                  </a:lnTo>
                  <a:lnTo>
                    <a:pt x="0" y="0"/>
                  </a:lnTo>
                  <a:lnTo>
                    <a:pt x="1" y="0"/>
                  </a:lnTo>
                  <a:lnTo>
                    <a:pt x="3"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101" name="Freeform 160"/>
            <p:cNvSpPr>
              <a:spLocks/>
            </p:cNvSpPr>
            <p:nvPr/>
          </p:nvSpPr>
          <p:spPr bwMode="auto">
            <a:xfrm>
              <a:off x="793" y="3261"/>
              <a:ext cx="8" cy="46"/>
            </a:xfrm>
            <a:custGeom>
              <a:avLst/>
              <a:gdLst>
                <a:gd name="T0" fmla="*/ 0 w 73"/>
                <a:gd name="T1" fmla="*/ 0 h 406"/>
                <a:gd name="T2" fmla="*/ 0 w 73"/>
                <a:gd name="T3" fmla="*/ 0 h 406"/>
                <a:gd name="T4" fmla="*/ 0 w 73"/>
                <a:gd name="T5" fmla="*/ 0 h 406"/>
                <a:gd name="T6" fmla="*/ 0 w 73"/>
                <a:gd name="T7" fmla="*/ 0 h 406"/>
                <a:gd name="T8" fmla="*/ 0 w 73"/>
                <a:gd name="T9" fmla="*/ 0 h 406"/>
                <a:gd name="T10" fmla="*/ 0 w 73"/>
                <a:gd name="T11" fmla="*/ 0 h 406"/>
                <a:gd name="T12" fmla="*/ 0 w 73"/>
                <a:gd name="T13" fmla="*/ 0 h 406"/>
                <a:gd name="T14" fmla="*/ 0 w 73"/>
                <a:gd name="T15" fmla="*/ 0 h 406"/>
                <a:gd name="T16" fmla="*/ 0 w 73"/>
                <a:gd name="T17" fmla="*/ 0 h 406"/>
                <a:gd name="T18" fmla="*/ 0 w 73"/>
                <a:gd name="T19" fmla="*/ 0 h 406"/>
                <a:gd name="T20" fmla="*/ 0 w 73"/>
                <a:gd name="T21" fmla="*/ 0 h 406"/>
                <a:gd name="T22" fmla="*/ 0 w 73"/>
                <a:gd name="T23" fmla="*/ 0 h 406"/>
                <a:gd name="T24" fmla="*/ 0 w 73"/>
                <a:gd name="T25" fmla="*/ 0 h 406"/>
                <a:gd name="T26" fmla="*/ 0 w 73"/>
                <a:gd name="T27" fmla="*/ 0 h 406"/>
                <a:gd name="T28" fmla="*/ 0 w 73"/>
                <a:gd name="T29" fmla="*/ 0 h 406"/>
                <a:gd name="T30" fmla="*/ 0 w 73"/>
                <a:gd name="T31" fmla="*/ 0 h 406"/>
                <a:gd name="T32" fmla="*/ 0 w 73"/>
                <a:gd name="T33" fmla="*/ 0 h 4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406"/>
                <a:gd name="T53" fmla="*/ 73 w 73"/>
                <a:gd name="T54" fmla="*/ 406 h 4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406">
                  <a:moveTo>
                    <a:pt x="73" y="0"/>
                  </a:moveTo>
                  <a:lnTo>
                    <a:pt x="28" y="57"/>
                  </a:lnTo>
                  <a:lnTo>
                    <a:pt x="13" y="133"/>
                  </a:lnTo>
                  <a:lnTo>
                    <a:pt x="25" y="211"/>
                  </a:lnTo>
                  <a:lnTo>
                    <a:pt x="43" y="280"/>
                  </a:lnTo>
                  <a:lnTo>
                    <a:pt x="44" y="347"/>
                  </a:lnTo>
                  <a:lnTo>
                    <a:pt x="44" y="406"/>
                  </a:lnTo>
                  <a:lnTo>
                    <a:pt x="20" y="292"/>
                  </a:lnTo>
                  <a:lnTo>
                    <a:pt x="0" y="165"/>
                  </a:lnTo>
                  <a:lnTo>
                    <a:pt x="9" y="37"/>
                  </a:lnTo>
                  <a:lnTo>
                    <a:pt x="26" y="19"/>
                  </a:lnTo>
                  <a:lnTo>
                    <a:pt x="49" y="6"/>
                  </a:lnTo>
                  <a:lnTo>
                    <a:pt x="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102" name="Freeform 161"/>
            <p:cNvSpPr>
              <a:spLocks/>
            </p:cNvSpPr>
            <p:nvPr/>
          </p:nvSpPr>
          <p:spPr bwMode="auto">
            <a:xfrm>
              <a:off x="1426" y="3272"/>
              <a:ext cx="11" cy="104"/>
            </a:xfrm>
            <a:custGeom>
              <a:avLst/>
              <a:gdLst>
                <a:gd name="T0" fmla="*/ 0 w 102"/>
                <a:gd name="T1" fmla="*/ 0 h 937"/>
                <a:gd name="T2" fmla="*/ 0 w 102"/>
                <a:gd name="T3" fmla="*/ 0 h 937"/>
                <a:gd name="T4" fmla="*/ 0 w 102"/>
                <a:gd name="T5" fmla="*/ 0 h 937"/>
                <a:gd name="T6" fmla="*/ 0 w 102"/>
                <a:gd name="T7" fmla="*/ 0 h 937"/>
                <a:gd name="T8" fmla="*/ 0 w 102"/>
                <a:gd name="T9" fmla="*/ 0 h 937"/>
                <a:gd name="T10" fmla="*/ 0 w 102"/>
                <a:gd name="T11" fmla="*/ 0 h 937"/>
                <a:gd name="T12" fmla="*/ 0 w 102"/>
                <a:gd name="T13" fmla="*/ 0 h 937"/>
                <a:gd name="T14" fmla="*/ 0 w 102"/>
                <a:gd name="T15" fmla="*/ 0 h 937"/>
                <a:gd name="T16" fmla="*/ 0 w 102"/>
                <a:gd name="T17" fmla="*/ 0 h 937"/>
                <a:gd name="T18" fmla="*/ 0 w 102"/>
                <a:gd name="T19" fmla="*/ 0 h 937"/>
                <a:gd name="T20" fmla="*/ 0 w 102"/>
                <a:gd name="T21" fmla="*/ 0 h 937"/>
                <a:gd name="T22" fmla="*/ 0 w 102"/>
                <a:gd name="T23" fmla="*/ 0 h 937"/>
                <a:gd name="T24" fmla="*/ 0 w 102"/>
                <a:gd name="T25" fmla="*/ 0 h 937"/>
                <a:gd name="T26" fmla="*/ 0 w 102"/>
                <a:gd name="T27" fmla="*/ 0 h 937"/>
                <a:gd name="T28" fmla="*/ 0 w 102"/>
                <a:gd name="T29" fmla="*/ 0 h 937"/>
                <a:gd name="T30" fmla="*/ 0 w 102"/>
                <a:gd name="T31" fmla="*/ 0 h 937"/>
                <a:gd name="T32" fmla="*/ 0 w 102"/>
                <a:gd name="T33" fmla="*/ 0 h 937"/>
                <a:gd name="T34" fmla="*/ 0 w 102"/>
                <a:gd name="T35" fmla="*/ 0 h 937"/>
                <a:gd name="T36" fmla="*/ 0 w 102"/>
                <a:gd name="T37" fmla="*/ 0 h 937"/>
                <a:gd name="T38" fmla="*/ 0 w 102"/>
                <a:gd name="T39" fmla="*/ 0 h 937"/>
                <a:gd name="T40" fmla="*/ 0 w 102"/>
                <a:gd name="T41" fmla="*/ 0 h 9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937"/>
                <a:gd name="T65" fmla="*/ 102 w 102"/>
                <a:gd name="T66" fmla="*/ 937 h 9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937">
                  <a:moveTo>
                    <a:pt x="52" y="0"/>
                  </a:moveTo>
                  <a:lnTo>
                    <a:pt x="10" y="210"/>
                  </a:lnTo>
                  <a:lnTo>
                    <a:pt x="13" y="429"/>
                  </a:lnTo>
                  <a:lnTo>
                    <a:pt x="68" y="641"/>
                  </a:lnTo>
                  <a:lnTo>
                    <a:pt x="89" y="747"/>
                  </a:lnTo>
                  <a:lnTo>
                    <a:pt x="102" y="845"/>
                  </a:lnTo>
                  <a:lnTo>
                    <a:pt x="89" y="937"/>
                  </a:lnTo>
                  <a:lnTo>
                    <a:pt x="81" y="828"/>
                  </a:lnTo>
                  <a:lnTo>
                    <a:pt x="64" y="715"/>
                  </a:lnTo>
                  <a:lnTo>
                    <a:pt x="45" y="605"/>
                  </a:lnTo>
                  <a:lnTo>
                    <a:pt x="0" y="428"/>
                  </a:lnTo>
                  <a:lnTo>
                    <a:pt x="0" y="249"/>
                  </a:lnTo>
                  <a:lnTo>
                    <a:pt x="18" y="76"/>
                  </a:lnTo>
                  <a:lnTo>
                    <a:pt x="27" y="44"/>
                  </a:lnTo>
                  <a:lnTo>
                    <a:pt x="32" y="17"/>
                  </a:lnTo>
                  <a:lnTo>
                    <a:pt x="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103" name="Freeform 162"/>
            <p:cNvSpPr>
              <a:spLocks/>
            </p:cNvSpPr>
            <p:nvPr/>
          </p:nvSpPr>
          <p:spPr bwMode="auto">
            <a:xfrm>
              <a:off x="1113" y="3278"/>
              <a:ext cx="24" cy="96"/>
            </a:xfrm>
            <a:custGeom>
              <a:avLst/>
              <a:gdLst>
                <a:gd name="T0" fmla="*/ 0 w 222"/>
                <a:gd name="T1" fmla="*/ 0 h 865"/>
                <a:gd name="T2" fmla="*/ 0 w 222"/>
                <a:gd name="T3" fmla="*/ 0 h 865"/>
                <a:gd name="T4" fmla="*/ 0 w 222"/>
                <a:gd name="T5" fmla="*/ 0 h 865"/>
                <a:gd name="T6" fmla="*/ 0 w 222"/>
                <a:gd name="T7" fmla="*/ 0 h 865"/>
                <a:gd name="T8" fmla="*/ 0 w 222"/>
                <a:gd name="T9" fmla="*/ 0 h 865"/>
                <a:gd name="T10" fmla="*/ 0 w 222"/>
                <a:gd name="T11" fmla="*/ 0 h 865"/>
                <a:gd name="T12" fmla="*/ 0 w 222"/>
                <a:gd name="T13" fmla="*/ 0 h 865"/>
                <a:gd name="T14" fmla="*/ 0 w 222"/>
                <a:gd name="T15" fmla="*/ 0 h 865"/>
                <a:gd name="T16" fmla="*/ 0 w 222"/>
                <a:gd name="T17" fmla="*/ 0 h 865"/>
                <a:gd name="T18" fmla="*/ 0 w 222"/>
                <a:gd name="T19" fmla="*/ 0 h 865"/>
                <a:gd name="T20" fmla="*/ 0 w 222"/>
                <a:gd name="T21" fmla="*/ 0 h 865"/>
                <a:gd name="T22" fmla="*/ 0 w 222"/>
                <a:gd name="T23" fmla="*/ 0 h 865"/>
                <a:gd name="T24" fmla="*/ 0 w 222"/>
                <a:gd name="T25" fmla="*/ 0 h 865"/>
                <a:gd name="T26" fmla="*/ 0 w 222"/>
                <a:gd name="T27" fmla="*/ 0 h 865"/>
                <a:gd name="T28" fmla="*/ 0 w 222"/>
                <a:gd name="T29" fmla="*/ 0 h 865"/>
                <a:gd name="T30" fmla="*/ 0 w 222"/>
                <a:gd name="T31" fmla="*/ 0 h 865"/>
                <a:gd name="T32" fmla="*/ 0 w 222"/>
                <a:gd name="T33" fmla="*/ 0 h 865"/>
                <a:gd name="T34" fmla="*/ 0 w 222"/>
                <a:gd name="T35" fmla="*/ 0 h 865"/>
                <a:gd name="T36" fmla="*/ 0 w 222"/>
                <a:gd name="T37" fmla="*/ 0 h 865"/>
                <a:gd name="T38" fmla="*/ 0 w 222"/>
                <a:gd name="T39" fmla="*/ 0 h 865"/>
                <a:gd name="T40" fmla="*/ 0 w 222"/>
                <a:gd name="T41" fmla="*/ 0 h 865"/>
                <a:gd name="T42" fmla="*/ 0 w 222"/>
                <a:gd name="T43" fmla="*/ 0 h 865"/>
                <a:gd name="T44" fmla="*/ 0 w 222"/>
                <a:gd name="T45" fmla="*/ 0 h 865"/>
                <a:gd name="T46" fmla="*/ 0 w 222"/>
                <a:gd name="T47" fmla="*/ 0 h 865"/>
                <a:gd name="T48" fmla="*/ 0 w 222"/>
                <a:gd name="T49" fmla="*/ 0 h 8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
                <a:gd name="T76" fmla="*/ 0 h 865"/>
                <a:gd name="T77" fmla="*/ 222 w 222"/>
                <a:gd name="T78" fmla="*/ 865 h 86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 h="865">
                  <a:moveTo>
                    <a:pt x="204" y="0"/>
                  </a:moveTo>
                  <a:lnTo>
                    <a:pt x="210" y="2"/>
                  </a:lnTo>
                  <a:lnTo>
                    <a:pt x="217" y="5"/>
                  </a:lnTo>
                  <a:lnTo>
                    <a:pt x="222" y="9"/>
                  </a:lnTo>
                  <a:lnTo>
                    <a:pt x="131" y="87"/>
                  </a:lnTo>
                  <a:lnTo>
                    <a:pt x="64" y="191"/>
                  </a:lnTo>
                  <a:lnTo>
                    <a:pt x="21" y="321"/>
                  </a:lnTo>
                  <a:lnTo>
                    <a:pt x="42" y="505"/>
                  </a:lnTo>
                  <a:lnTo>
                    <a:pt x="63" y="688"/>
                  </a:lnTo>
                  <a:lnTo>
                    <a:pt x="27" y="865"/>
                  </a:lnTo>
                  <a:lnTo>
                    <a:pt x="39" y="734"/>
                  </a:lnTo>
                  <a:lnTo>
                    <a:pt x="45" y="595"/>
                  </a:lnTo>
                  <a:lnTo>
                    <a:pt x="0" y="462"/>
                  </a:lnTo>
                  <a:lnTo>
                    <a:pt x="14" y="283"/>
                  </a:lnTo>
                  <a:lnTo>
                    <a:pt x="81" y="129"/>
                  </a:lnTo>
                  <a:lnTo>
                    <a:pt x="179" y="9"/>
                  </a:lnTo>
                  <a:lnTo>
                    <a:pt x="191" y="5"/>
                  </a:lnTo>
                  <a:lnTo>
                    <a:pt x="201" y="2"/>
                  </a:lnTo>
                  <a:lnTo>
                    <a:pt x="20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104" name="Freeform 163"/>
            <p:cNvSpPr>
              <a:spLocks/>
            </p:cNvSpPr>
            <p:nvPr/>
          </p:nvSpPr>
          <p:spPr bwMode="auto">
            <a:xfrm>
              <a:off x="906" y="3290"/>
              <a:ext cx="8" cy="22"/>
            </a:xfrm>
            <a:custGeom>
              <a:avLst/>
              <a:gdLst>
                <a:gd name="T0" fmla="*/ 0 w 70"/>
                <a:gd name="T1" fmla="*/ 0 h 204"/>
                <a:gd name="T2" fmla="*/ 0 w 70"/>
                <a:gd name="T3" fmla="*/ 0 h 204"/>
                <a:gd name="T4" fmla="*/ 0 w 70"/>
                <a:gd name="T5" fmla="*/ 0 h 204"/>
                <a:gd name="T6" fmla="*/ 0 w 70"/>
                <a:gd name="T7" fmla="*/ 0 h 204"/>
                <a:gd name="T8" fmla="*/ 0 w 70"/>
                <a:gd name="T9" fmla="*/ 0 h 204"/>
                <a:gd name="T10" fmla="*/ 0 w 70"/>
                <a:gd name="T11" fmla="*/ 0 h 204"/>
                <a:gd name="T12" fmla="*/ 0 w 70"/>
                <a:gd name="T13" fmla="*/ 0 h 204"/>
                <a:gd name="T14" fmla="*/ 0 w 70"/>
                <a:gd name="T15" fmla="*/ 0 h 204"/>
                <a:gd name="T16" fmla="*/ 0 w 70"/>
                <a:gd name="T17" fmla="*/ 0 h 204"/>
                <a:gd name="T18" fmla="*/ 0 w 70"/>
                <a:gd name="T19" fmla="*/ 0 h 204"/>
                <a:gd name="T20" fmla="*/ 0 w 70"/>
                <a:gd name="T21" fmla="*/ 0 h 204"/>
                <a:gd name="T22" fmla="*/ 0 w 70"/>
                <a:gd name="T23" fmla="*/ 0 h 204"/>
                <a:gd name="T24" fmla="*/ 0 w 70"/>
                <a:gd name="T25" fmla="*/ 0 h 2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204"/>
                <a:gd name="T41" fmla="*/ 70 w 70"/>
                <a:gd name="T42" fmla="*/ 204 h 2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204">
                  <a:moveTo>
                    <a:pt x="70" y="0"/>
                  </a:moveTo>
                  <a:lnTo>
                    <a:pt x="60" y="71"/>
                  </a:lnTo>
                  <a:lnTo>
                    <a:pt x="34" y="141"/>
                  </a:lnTo>
                  <a:lnTo>
                    <a:pt x="0" y="204"/>
                  </a:lnTo>
                  <a:lnTo>
                    <a:pt x="2" y="167"/>
                  </a:lnTo>
                  <a:lnTo>
                    <a:pt x="25" y="124"/>
                  </a:lnTo>
                  <a:lnTo>
                    <a:pt x="35" y="71"/>
                  </a:lnTo>
                  <a:lnTo>
                    <a:pt x="48" y="38"/>
                  </a:lnTo>
                  <a:lnTo>
                    <a:pt x="51" y="8"/>
                  </a:lnTo>
                  <a:lnTo>
                    <a:pt x="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105" name="Freeform 164"/>
            <p:cNvSpPr>
              <a:spLocks/>
            </p:cNvSpPr>
            <p:nvPr/>
          </p:nvSpPr>
          <p:spPr bwMode="auto">
            <a:xfrm>
              <a:off x="1453" y="3304"/>
              <a:ext cx="6" cy="32"/>
            </a:xfrm>
            <a:custGeom>
              <a:avLst/>
              <a:gdLst>
                <a:gd name="T0" fmla="*/ 0 w 55"/>
                <a:gd name="T1" fmla="*/ 0 h 294"/>
                <a:gd name="T2" fmla="*/ 0 w 55"/>
                <a:gd name="T3" fmla="*/ 0 h 294"/>
                <a:gd name="T4" fmla="*/ 0 w 55"/>
                <a:gd name="T5" fmla="*/ 0 h 294"/>
                <a:gd name="T6" fmla="*/ 0 w 55"/>
                <a:gd name="T7" fmla="*/ 0 h 294"/>
                <a:gd name="T8" fmla="*/ 0 w 55"/>
                <a:gd name="T9" fmla="*/ 0 h 294"/>
                <a:gd name="T10" fmla="*/ 0 w 55"/>
                <a:gd name="T11" fmla="*/ 0 h 294"/>
                <a:gd name="T12" fmla="*/ 0 w 55"/>
                <a:gd name="T13" fmla="*/ 0 h 294"/>
                <a:gd name="T14" fmla="*/ 0 w 55"/>
                <a:gd name="T15" fmla="*/ 0 h 294"/>
                <a:gd name="T16" fmla="*/ 0 w 55"/>
                <a:gd name="T17" fmla="*/ 0 h 294"/>
                <a:gd name="T18" fmla="*/ 0 w 55"/>
                <a:gd name="T19" fmla="*/ 0 h 294"/>
                <a:gd name="T20" fmla="*/ 0 w 55"/>
                <a:gd name="T21" fmla="*/ 0 h 294"/>
                <a:gd name="T22" fmla="*/ 0 w 55"/>
                <a:gd name="T23" fmla="*/ 0 h 294"/>
                <a:gd name="T24" fmla="*/ 0 w 55"/>
                <a:gd name="T25" fmla="*/ 0 h 2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
                <a:gd name="T40" fmla="*/ 0 h 294"/>
                <a:gd name="T41" fmla="*/ 55 w 55"/>
                <a:gd name="T42" fmla="*/ 294 h 2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 h="294">
                  <a:moveTo>
                    <a:pt x="55" y="0"/>
                  </a:moveTo>
                  <a:lnTo>
                    <a:pt x="34" y="75"/>
                  </a:lnTo>
                  <a:lnTo>
                    <a:pt x="13" y="186"/>
                  </a:lnTo>
                  <a:lnTo>
                    <a:pt x="28" y="294"/>
                  </a:lnTo>
                  <a:lnTo>
                    <a:pt x="0" y="210"/>
                  </a:lnTo>
                  <a:lnTo>
                    <a:pt x="2" y="112"/>
                  </a:lnTo>
                  <a:lnTo>
                    <a:pt x="19" y="23"/>
                  </a:lnTo>
                  <a:lnTo>
                    <a:pt x="28" y="8"/>
                  </a:lnTo>
                  <a:lnTo>
                    <a:pt x="39" y="1"/>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106" name="Freeform 165"/>
            <p:cNvSpPr>
              <a:spLocks/>
            </p:cNvSpPr>
            <p:nvPr/>
          </p:nvSpPr>
          <p:spPr bwMode="auto">
            <a:xfrm>
              <a:off x="845" y="3317"/>
              <a:ext cx="17" cy="56"/>
            </a:xfrm>
            <a:custGeom>
              <a:avLst/>
              <a:gdLst>
                <a:gd name="T0" fmla="*/ 0 w 152"/>
                <a:gd name="T1" fmla="*/ 0 h 504"/>
                <a:gd name="T2" fmla="*/ 0 w 152"/>
                <a:gd name="T3" fmla="*/ 0 h 504"/>
                <a:gd name="T4" fmla="*/ 0 w 152"/>
                <a:gd name="T5" fmla="*/ 0 h 504"/>
                <a:gd name="T6" fmla="*/ 0 w 152"/>
                <a:gd name="T7" fmla="*/ 0 h 504"/>
                <a:gd name="T8" fmla="*/ 0 w 152"/>
                <a:gd name="T9" fmla="*/ 0 h 504"/>
                <a:gd name="T10" fmla="*/ 0 w 152"/>
                <a:gd name="T11" fmla="*/ 0 h 504"/>
                <a:gd name="T12" fmla="*/ 0 w 152"/>
                <a:gd name="T13" fmla="*/ 0 h 504"/>
                <a:gd name="T14" fmla="*/ 0 w 152"/>
                <a:gd name="T15" fmla="*/ 0 h 504"/>
                <a:gd name="T16" fmla="*/ 0 w 152"/>
                <a:gd name="T17" fmla="*/ 0 h 504"/>
                <a:gd name="T18" fmla="*/ 0 w 152"/>
                <a:gd name="T19" fmla="*/ 0 h 504"/>
                <a:gd name="T20" fmla="*/ 0 w 152"/>
                <a:gd name="T21" fmla="*/ 0 h 504"/>
                <a:gd name="T22" fmla="*/ 0 w 152"/>
                <a:gd name="T23" fmla="*/ 0 h 504"/>
                <a:gd name="T24" fmla="*/ 0 w 152"/>
                <a:gd name="T25" fmla="*/ 0 h 504"/>
                <a:gd name="T26" fmla="*/ 0 w 152"/>
                <a:gd name="T27" fmla="*/ 0 h 504"/>
                <a:gd name="T28" fmla="*/ 0 w 152"/>
                <a:gd name="T29" fmla="*/ 0 h 504"/>
                <a:gd name="T30" fmla="*/ 0 w 152"/>
                <a:gd name="T31" fmla="*/ 0 h 504"/>
                <a:gd name="T32" fmla="*/ 0 w 152"/>
                <a:gd name="T33" fmla="*/ 0 h 5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2"/>
                <a:gd name="T52" fmla="*/ 0 h 504"/>
                <a:gd name="T53" fmla="*/ 152 w 152"/>
                <a:gd name="T54" fmla="*/ 504 h 5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2" h="504">
                  <a:moveTo>
                    <a:pt x="150" y="0"/>
                  </a:moveTo>
                  <a:lnTo>
                    <a:pt x="152" y="86"/>
                  </a:lnTo>
                  <a:lnTo>
                    <a:pt x="139" y="170"/>
                  </a:lnTo>
                  <a:lnTo>
                    <a:pt x="121" y="256"/>
                  </a:lnTo>
                  <a:lnTo>
                    <a:pt x="60" y="329"/>
                  </a:lnTo>
                  <a:lnTo>
                    <a:pt x="16" y="409"/>
                  </a:lnTo>
                  <a:lnTo>
                    <a:pt x="0" y="504"/>
                  </a:lnTo>
                  <a:lnTo>
                    <a:pt x="25" y="347"/>
                  </a:lnTo>
                  <a:lnTo>
                    <a:pt x="112" y="199"/>
                  </a:lnTo>
                  <a:lnTo>
                    <a:pt x="133" y="19"/>
                  </a:lnTo>
                  <a:lnTo>
                    <a:pt x="141" y="7"/>
                  </a:lnTo>
                  <a:lnTo>
                    <a:pt x="148" y="2"/>
                  </a:lnTo>
                  <a:lnTo>
                    <a:pt x="1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107" name="Freeform 166"/>
            <p:cNvSpPr>
              <a:spLocks/>
            </p:cNvSpPr>
            <p:nvPr/>
          </p:nvSpPr>
          <p:spPr bwMode="auto">
            <a:xfrm>
              <a:off x="1180" y="3319"/>
              <a:ext cx="10" cy="86"/>
            </a:xfrm>
            <a:custGeom>
              <a:avLst/>
              <a:gdLst>
                <a:gd name="T0" fmla="*/ 0 w 94"/>
                <a:gd name="T1" fmla="*/ 0 h 776"/>
                <a:gd name="T2" fmla="*/ 0 w 94"/>
                <a:gd name="T3" fmla="*/ 0 h 776"/>
                <a:gd name="T4" fmla="*/ 0 w 94"/>
                <a:gd name="T5" fmla="*/ 0 h 776"/>
                <a:gd name="T6" fmla="*/ 0 w 94"/>
                <a:gd name="T7" fmla="*/ 0 h 776"/>
                <a:gd name="T8" fmla="*/ 0 w 94"/>
                <a:gd name="T9" fmla="*/ 0 h 776"/>
                <a:gd name="T10" fmla="*/ 0 w 94"/>
                <a:gd name="T11" fmla="*/ 0 h 776"/>
                <a:gd name="T12" fmla="*/ 0 w 94"/>
                <a:gd name="T13" fmla="*/ 0 h 776"/>
                <a:gd name="T14" fmla="*/ 0 w 94"/>
                <a:gd name="T15" fmla="*/ 0 h 776"/>
                <a:gd name="T16" fmla="*/ 0 w 94"/>
                <a:gd name="T17" fmla="*/ 0 h 776"/>
                <a:gd name="T18" fmla="*/ 0 w 94"/>
                <a:gd name="T19" fmla="*/ 0 h 776"/>
                <a:gd name="T20" fmla="*/ 0 w 94"/>
                <a:gd name="T21" fmla="*/ 0 h 776"/>
                <a:gd name="T22" fmla="*/ 0 w 94"/>
                <a:gd name="T23" fmla="*/ 0 h 776"/>
                <a:gd name="T24" fmla="*/ 0 w 94"/>
                <a:gd name="T25" fmla="*/ 0 h 776"/>
                <a:gd name="T26" fmla="*/ 0 w 94"/>
                <a:gd name="T27" fmla="*/ 0 h 776"/>
                <a:gd name="T28" fmla="*/ 0 w 94"/>
                <a:gd name="T29" fmla="*/ 0 h 776"/>
                <a:gd name="T30" fmla="*/ 0 w 94"/>
                <a:gd name="T31" fmla="*/ 0 h 776"/>
                <a:gd name="T32" fmla="*/ 0 w 94"/>
                <a:gd name="T33" fmla="*/ 0 h 776"/>
                <a:gd name="T34" fmla="*/ 0 w 94"/>
                <a:gd name="T35" fmla="*/ 0 h 776"/>
                <a:gd name="T36" fmla="*/ 0 w 94"/>
                <a:gd name="T37" fmla="*/ 0 h 776"/>
                <a:gd name="T38" fmla="*/ 0 w 94"/>
                <a:gd name="T39" fmla="*/ 0 h 776"/>
                <a:gd name="T40" fmla="*/ 0 w 94"/>
                <a:gd name="T41" fmla="*/ 0 h 776"/>
                <a:gd name="T42" fmla="*/ 0 w 94"/>
                <a:gd name="T43" fmla="*/ 0 h 776"/>
                <a:gd name="T44" fmla="*/ 0 w 94"/>
                <a:gd name="T45" fmla="*/ 0 h 776"/>
                <a:gd name="T46" fmla="*/ 0 w 94"/>
                <a:gd name="T47" fmla="*/ 0 h 776"/>
                <a:gd name="T48" fmla="*/ 0 w 94"/>
                <a:gd name="T49" fmla="*/ 0 h 776"/>
                <a:gd name="T50" fmla="*/ 0 w 94"/>
                <a:gd name="T51" fmla="*/ 0 h 776"/>
                <a:gd name="T52" fmla="*/ 0 w 94"/>
                <a:gd name="T53" fmla="*/ 0 h 776"/>
                <a:gd name="T54" fmla="*/ 0 w 94"/>
                <a:gd name="T55" fmla="*/ 0 h 776"/>
                <a:gd name="T56" fmla="*/ 0 w 94"/>
                <a:gd name="T57" fmla="*/ 0 h 7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4"/>
                <a:gd name="T88" fmla="*/ 0 h 776"/>
                <a:gd name="T89" fmla="*/ 94 w 94"/>
                <a:gd name="T90" fmla="*/ 776 h 7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4" h="776">
                  <a:moveTo>
                    <a:pt x="74" y="0"/>
                  </a:moveTo>
                  <a:lnTo>
                    <a:pt x="87" y="4"/>
                  </a:lnTo>
                  <a:lnTo>
                    <a:pt x="94" y="14"/>
                  </a:lnTo>
                  <a:lnTo>
                    <a:pt x="83" y="23"/>
                  </a:lnTo>
                  <a:lnTo>
                    <a:pt x="30" y="143"/>
                  </a:lnTo>
                  <a:lnTo>
                    <a:pt x="29" y="268"/>
                  </a:lnTo>
                  <a:lnTo>
                    <a:pt x="62" y="394"/>
                  </a:lnTo>
                  <a:lnTo>
                    <a:pt x="86" y="507"/>
                  </a:lnTo>
                  <a:lnTo>
                    <a:pt x="72" y="617"/>
                  </a:lnTo>
                  <a:lnTo>
                    <a:pt x="30" y="716"/>
                  </a:lnTo>
                  <a:lnTo>
                    <a:pt x="17" y="738"/>
                  </a:lnTo>
                  <a:lnTo>
                    <a:pt x="12" y="759"/>
                  </a:lnTo>
                  <a:lnTo>
                    <a:pt x="0" y="776"/>
                  </a:lnTo>
                  <a:lnTo>
                    <a:pt x="37" y="652"/>
                  </a:lnTo>
                  <a:lnTo>
                    <a:pt x="70" y="516"/>
                  </a:lnTo>
                  <a:lnTo>
                    <a:pt x="37" y="385"/>
                  </a:lnTo>
                  <a:lnTo>
                    <a:pt x="5" y="252"/>
                  </a:lnTo>
                  <a:lnTo>
                    <a:pt x="11" y="125"/>
                  </a:lnTo>
                  <a:lnTo>
                    <a:pt x="52" y="15"/>
                  </a:lnTo>
                  <a:lnTo>
                    <a:pt x="62" y="8"/>
                  </a:lnTo>
                  <a:lnTo>
                    <a:pt x="70" y="1"/>
                  </a:lnTo>
                  <a:lnTo>
                    <a:pt x="7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108" name="Freeform 167"/>
            <p:cNvSpPr>
              <a:spLocks/>
            </p:cNvSpPr>
            <p:nvPr/>
          </p:nvSpPr>
          <p:spPr bwMode="auto">
            <a:xfrm>
              <a:off x="1348" y="3324"/>
              <a:ext cx="14" cy="112"/>
            </a:xfrm>
            <a:custGeom>
              <a:avLst/>
              <a:gdLst>
                <a:gd name="T0" fmla="*/ 0 w 126"/>
                <a:gd name="T1" fmla="*/ 0 h 1004"/>
                <a:gd name="T2" fmla="*/ 0 w 126"/>
                <a:gd name="T3" fmla="*/ 0 h 1004"/>
                <a:gd name="T4" fmla="*/ 0 w 126"/>
                <a:gd name="T5" fmla="*/ 0 h 1004"/>
                <a:gd name="T6" fmla="*/ 0 w 126"/>
                <a:gd name="T7" fmla="*/ 0 h 1004"/>
                <a:gd name="T8" fmla="*/ 0 w 126"/>
                <a:gd name="T9" fmla="*/ 0 h 1004"/>
                <a:gd name="T10" fmla="*/ 0 w 126"/>
                <a:gd name="T11" fmla="*/ 0 h 1004"/>
                <a:gd name="T12" fmla="*/ 0 w 126"/>
                <a:gd name="T13" fmla="*/ 0 h 1004"/>
                <a:gd name="T14" fmla="*/ 0 w 126"/>
                <a:gd name="T15" fmla="*/ 0 h 1004"/>
                <a:gd name="T16" fmla="*/ 0 w 126"/>
                <a:gd name="T17" fmla="*/ 0 h 1004"/>
                <a:gd name="T18" fmla="*/ 0 w 126"/>
                <a:gd name="T19" fmla="*/ 0 h 1004"/>
                <a:gd name="T20" fmla="*/ 0 w 126"/>
                <a:gd name="T21" fmla="*/ 0 h 1004"/>
                <a:gd name="T22" fmla="*/ 0 w 126"/>
                <a:gd name="T23" fmla="*/ 0 h 1004"/>
                <a:gd name="T24" fmla="*/ 0 w 126"/>
                <a:gd name="T25" fmla="*/ 0 h 1004"/>
                <a:gd name="T26" fmla="*/ 0 w 126"/>
                <a:gd name="T27" fmla="*/ 0 h 1004"/>
                <a:gd name="T28" fmla="*/ 0 w 126"/>
                <a:gd name="T29" fmla="*/ 0 h 1004"/>
                <a:gd name="T30" fmla="*/ 0 w 126"/>
                <a:gd name="T31" fmla="*/ 0 h 1004"/>
                <a:gd name="T32" fmla="*/ 0 w 126"/>
                <a:gd name="T33" fmla="*/ 0 h 1004"/>
                <a:gd name="T34" fmla="*/ 0 w 126"/>
                <a:gd name="T35" fmla="*/ 0 h 1004"/>
                <a:gd name="T36" fmla="*/ 0 w 126"/>
                <a:gd name="T37" fmla="*/ 0 h 1004"/>
                <a:gd name="T38" fmla="*/ 0 w 126"/>
                <a:gd name="T39" fmla="*/ 0 h 1004"/>
                <a:gd name="T40" fmla="*/ 0 w 126"/>
                <a:gd name="T41" fmla="*/ 0 h 1004"/>
                <a:gd name="T42" fmla="*/ 0 w 126"/>
                <a:gd name="T43" fmla="*/ 0 h 1004"/>
                <a:gd name="T44" fmla="*/ 0 w 126"/>
                <a:gd name="T45" fmla="*/ 0 h 1004"/>
                <a:gd name="T46" fmla="*/ 0 w 126"/>
                <a:gd name="T47" fmla="*/ 0 h 1004"/>
                <a:gd name="T48" fmla="*/ 0 w 126"/>
                <a:gd name="T49" fmla="*/ 0 h 1004"/>
                <a:gd name="T50" fmla="*/ 0 w 126"/>
                <a:gd name="T51" fmla="*/ 0 h 1004"/>
                <a:gd name="T52" fmla="*/ 0 w 126"/>
                <a:gd name="T53" fmla="*/ 0 h 1004"/>
                <a:gd name="T54" fmla="*/ 0 w 126"/>
                <a:gd name="T55" fmla="*/ 0 h 1004"/>
                <a:gd name="T56" fmla="*/ 0 w 126"/>
                <a:gd name="T57" fmla="*/ 0 h 10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6"/>
                <a:gd name="T88" fmla="*/ 0 h 1004"/>
                <a:gd name="T89" fmla="*/ 126 w 126"/>
                <a:gd name="T90" fmla="*/ 1004 h 100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6" h="1004">
                  <a:moveTo>
                    <a:pt x="103" y="0"/>
                  </a:moveTo>
                  <a:lnTo>
                    <a:pt x="65" y="77"/>
                  </a:lnTo>
                  <a:lnTo>
                    <a:pt x="37" y="163"/>
                  </a:lnTo>
                  <a:lnTo>
                    <a:pt x="37" y="254"/>
                  </a:lnTo>
                  <a:lnTo>
                    <a:pt x="89" y="454"/>
                  </a:lnTo>
                  <a:lnTo>
                    <a:pt x="126" y="657"/>
                  </a:lnTo>
                  <a:lnTo>
                    <a:pt x="103" y="857"/>
                  </a:lnTo>
                  <a:lnTo>
                    <a:pt x="83" y="898"/>
                  </a:lnTo>
                  <a:lnTo>
                    <a:pt x="62" y="935"/>
                  </a:lnTo>
                  <a:lnTo>
                    <a:pt x="37" y="970"/>
                  </a:lnTo>
                  <a:lnTo>
                    <a:pt x="25" y="981"/>
                  </a:lnTo>
                  <a:lnTo>
                    <a:pt x="13" y="990"/>
                  </a:lnTo>
                  <a:lnTo>
                    <a:pt x="0" y="1004"/>
                  </a:lnTo>
                  <a:lnTo>
                    <a:pt x="23" y="972"/>
                  </a:lnTo>
                  <a:lnTo>
                    <a:pt x="42" y="933"/>
                  </a:lnTo>
                  <a:lnTo>
                    <a:pt x="66" y="901"/>
                  </a:lnTo>
                  <a:lnTo>
                    <a:pt x="110" y="621"/>
                  </a:lnTo>
                  <a:lnTo>
                    <a:pt x="43" y="338"/>
                  </a:lnTo>
                  <a:lnTo>
                    <a:pt x="51" y="62"/>
                  </a:lnTo>
                  <a:lnTo>
                    <a:pt x="64" y="36"/>
                  </a:lnTo>
                  <a:lnTo>
                    <a:pt x="78" y="11"/>
                  </a:lnTo>
                  <a:lnTo>
                    <a:pt x="10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109" name="Freeform 168"/>
            <p:cNvSpPr>
              <a:spLocks/>
            </p:cNvSpPr>
            <p:nvPr/>
          </p:nvSpPr>
          <p:spPr bwMode="auto">
            <a:xfrm>
              <a:off x="1137" y="3328"/>
              <a:ext cx="8" cy="30"/>
            </a:xfrm>
            <a:custGeom>
              <a:avLst/>
              <a:gdLst>
                <a:gd name="T0" fmla="*/ 0 w 73"/>
                <a:gd name="T1" fmla="*/ 0 h 272"/>
                <a:gd name="T2" fmla="*/ 0 w 73"/>
                <a:gd name="T3" fmla="*/ 0 h 272"/>
                <a:gd name="T4" fmla="*/ 0 w 73"/>
                <a:gd name="T5" fmla="*/ 0 h 272"/>
                <a:gd name="T6" fmla="*/ 0 w 73"/>
                <a:gd name="T7" fmla="*/ 0 h 272"/>
                <a:gd name="T8" fmla="*/ 0 w 73"/>
                <a:gd name="T9" fmla="*/ 0 h 272"/>
                <a:gd name="T10" fmla="*/ 0 w 73"/>
                <a:gd name="T11" fmla="*/ 0 h 272"/>
                <a:gd name="T12" fmla="*/ 0 w 73"/>
                <a:gd name="T13" fmla="*/ 0 h 272"/>
                <a:gd name="T14" fmla="*/ 0 w 73"/>
                <a:gd name="T15" fmla="*/ 0 h 272"/>
                <a:gd name="T16" fmla="*/ 0 w 73"/>
                <a:gd name="T17" fmla="*/ 0 h 272"/>
                <a:gd name="T18" fmla="*/ 0 w 73"/>
                <a:gd name="T19" fmla="*/ 0 h 272"/>
                <a:gd name="T20" fmla="*/ 0 w 73"/>
                <a:gd name="T21" fmla="*/ 0 h 272"/>
                <a:gd name="T22" fmla="*/ 0 w 73"/>
                <a:gd name="T23" fmla="*/ 0 h 272"/>
                <a:gd name="T24" fmla="*/ 0 w 73"/>
                <a:gd name="T25" fmla="*/ 0 h 2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
                <a:gd name="T40" fmla="*/ 0 h 272"/>
                <a:gd name="T41" fmla="*/ 73 w 73"/>
                <a:gd name="T42" fmla="*/ 272 h 2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 h="272">
                  <a:moveTo>
                    <a:pt x="73" y="0"/>
                  </a:moveTo>
                  <a:lnTo>
                    <a:pt x="40" y="85"/>
                  </a:lnTo>
                  <a:lnTo>
                    <a:pt x="23" y="178"/>
                  </a:lnTo>
                  <a:lnTo>
                    <a:pt x="23" y="272"/>
                  </a:lnTo>
                  <a:lnTo>
                    <a:pt x="0" y="207"/>
                  </a:lnTo>
                  <a:lnTo>
                    <a:pt x="7" y="129"/>
                  </a:lnTo>
                  <a:lnTo>
                    <a:pt x="24" y="50"/>
                  </a:lnTo>
                  <a:lnTo>
                    <a:pt x="41" y="27"/>
                  </a:lnTo>
                  <a:lnTo>
                    <a:pt x="54" y="6"/>
                  </a:lnTo>
                  <a:lnTo>
                    <a:pt x="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110" name="Freeform 169"/>
            <p:cNvSpPr>
              <a:spLocks/>
            </p:cNvSpPr>
            <p:nvPr/>
          </p:nvSpPr>
          <p:spPr bwMode="auto">
            <a:xfrm>
              <a:off x="819" y="3365"/>
              <a:ext cx="7" cy="16"/>
            </a:xfrm>
            <a:custGeom>
              <a:avLst/>
              <a:gdLst>
                <a:gd name="T0" fmla="*/ 0 w 69"/>
                <a:gd name="T1" fmla="*/ 0 h 138"/>
                <a:gd name="T2" fmla="*/ 0 w 69"/>
                <a:gd name="T3" fmla="*/ 0 h 138"/>
                <a:gd name="T4" fmla="*/ 0 w 69"/>
                <a:gd name="T5" fmla="*/ 0 h 138"/>
                <a:gd name="T6" fmla="*/ 0 w 69"/>
                <a:gd name="T7" fmla="*/ 0 h 138"/>
                <a:gd name="T8" fmla="*/ 0 w 69"/>
                <a:gd name="T9" fmla="*/ 0 h 138"/>
                <a:gd name="T10" fmla="*/ 0 w 69"/>
                <a:gd name="T11" fmla="*/ 0 h 138"/>
                <a:gd name="T12" fmla="*/ 0 w 69"/>
                <a:gd name="T13" fmla="*/ 0 h 138"/>
                <a:gd name="T14" fmla="*/ 0 w 69"/>
                <a:gd name="T15" fmla="*/ 0 h 138"/>
                <a:gd name="T16" fmla="*/ 0 w 69"/>
                <a:gd name="T17" fmla="*/ 0 h 138"/>
                <a:gd name="T18" fmla="*/ 0 w 69"/>
                <a:gd name="T19" fmla="*/ 0 h 138"/>
                <a:gd name="T20" fmla="*/ 0 w 69"/>
                <a:gd name="T21" fmla="*/ 0 h 138"/>
                <a:gd name="T22" fmla="*/ 0 w 69"/>
                <a:gd name="T23" fmla="*/ 0 h 138"/>
                <a:gd name="T24" fmla="*/ 0 w 69"/>
                <a:gd name="T25" fmla="*/ 0 h 138"/>
                <a:gd name="T26" fmla="*/ 0 w 69"/>
                <a:gd name="T27" fmla="*/ 0 h 138"/>
                <a:gd name="T28" fmla="*/ 0 w 69"/>
                <a:gd name="T29" fmla="*/ 0 h 138"/>
                <a:gd name="T30" fmla="*/ 0 w 69"/>
                <a:gd name="T31" fmla="*/ 0 h 138"/>
                <a:gd name="T32" fmla="*/ 0 w 69"/>
                <a:gd name="T33" fmla="*/ 0 h 138"/>
                <a:gd name="T34" fmla="*/ 0 w 69"/>
                <a:gd name="T35" fmla="*/ 0 h 138"/>
                <a:gd name="T36" fmla="*/ 0 w 69"/>
                <a:gd name="T37" fmla="*/ 0 h 138"/>
                <a:gd name="T38" fmla="*/ 0 w 69"/>
                <a:gd name="T39" fmla="*/ 0 h 138"/>
                <a:gd name="T40" fmla="*/ 0 w 69"/>
                <a:gd name="T41" fmla="*/ 0 h 138"/>
                <a:gd name="T42" fmla="*/ 0 w 69"/>
                <a:gd name="T43" fmla="*/ 0 h 138"/>
                <a:gd name="T44" fmla="*/ 0 w 69"/>
                <a:gd name="T45" fmla="*/ 0 h 138"/>
                <a:gd name="T46" fmla="*/ 0 w 69"/>
                <a:gd name="T47" fmla="*/ 0 h 138"/>
                <a:gd name="T48" fmla="*/ 0 w 69"/>
                <a:gd name="T49" fmla="*/ 0 h 1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9"/>
                <a:gd name="T76" fmla="*/ 0 h 138"/>
                <a:gd name="T77" fmla="*/ 69 w 69"/>
                <a:gd name="T78" fmla="*/ 138 h 1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9" h="138">
                  <a:moveTo>
                    <a:pt x="35" y="0"/>
                  </a:moveTo>
                  <a:lnTo>
                    <a:pt x="41" y="0"/>
                  </a:lnTo>
                  <a:lnTo>
                    <a:pt x="55" y="0"/>
                  </a:lnTo>
                  <a:lnTo>
                    <a:pt x="69" y="0"/>
                  </a:lnTo>
                  <a:lnTo>
                    <a:pt x="44" y="20"/>
                  </a:lnTo>
                  <a:lnTo>
                    <a:pt x="27" y="47"/>
                  </a:lnTo>
                  <a:lnTo>
                    <a:pt x="25" y="80"/>
                  </a:lnTo>
                  <a:lnTo>
                    <a:pt x="37" y="104"/>
                  </a:lnTo>
                  <a:lnTo>
                    <a:pt x="49" y="119"/>
                  </a:lnTo>
                  <a:lnTo>
                    <a:pt x="60" y="133"/>
                  </a:lnTo>
                  <a:lnTo>
                    <a:pt x="49" y="138"/>
                  </a:lnTo>
                  <a:lnTo>
                    <a:pt x="35" y="128"/>
                  </a:lnTo>
                  <a:lnTo>
                    <a:pt x="21" y="115"/>
                  </a:lnTo>
                  <a:lnTo>
                    <a:pt x="7" y="78"/>
                  </a:lnTo>
                  <a:lnTo>
                    <a:pt x="0" y="40"/>
                  </a:lnTo>
                  <a:lnTo>
                    <a:pt x="14" y="9"/>
                  </a:lnTo>
                  <a:lnTo>
                    <a:pt x="23" y="4"/>
                  </a:lnTo>
                  <a:lnTo>
                    <a:pt x="31" y="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111" name="Freeform 170"/>
            <p:cNvSpPr>
              <a:spLocks/>
            </p:cNvSpPr>
            <p:nvPr/>
          </p:nvSpPr>
          <p:spPr bwMode="auto">
            <a:xfrm>
              <a:off x="1301" y="3377"/>
              <a:ext cx="8" cy="31"/>
            </a:xfrm>
            <a:custGeom>
              <a:avLst/>
              <a:gdLst>
                <a:gd name="T0" fmla="*/ 0 w 78"/>
                <a:gd name="T1" fmla="*/ 0 h 272"/>
                <a:gd name="T2" fmla="*/ 0 w 78"/>
                <a:gd name="T3" fmla="*/ 0 h 272"/>
                <a:gd name="T4" fmla="*/ 0 w 78"/>
                <a:gd name="T5" fmla="*/ 0 h 272"/>
                <a:gd name="T6" fmla="*/ 0 w 78"/>
                <a:gd name="T7" fmla="*/ 0 h 272"/>
                <a:gd name="T8" fmla="*/ 0 w 78"/>
                <a:gd name="T9" fmla="*/ 0 h 272"/>
                <a:gd name="T10" fmla="*/ 0 w 78"/>
                <a:gd name="T11" fmla="*/ 0 h 272"/>
                <a:gd name="T12" fmla="*/ 0 w 78"/>
                <a:gd name="T13" fmla="*/ 0 h 272"/>
                <a:gd name="T14" fmla="*/ 0 w 78"/>
                <a:gd name="T15" fmla="*/ 0 h 272"/>
                <a:gd name="T16" fmla="*/ 0 w 78"/>
                <a:gd name="T17" fmla="*/ 0 h 272"/>
                <a:gd name="T18" fmla="*/ 0 w 78"/>
                <a:gd name="T19" fmla="*/ 0 h 272"/>
                <a:gd name="T20" fmla="*/ 0 w 78"/>
                <a:gd name="T21" fmla="*/ 0 h 272"/>
                <a:gd name="T22" fmla="*/ 0 w 78"/>
                <a:gd name="T23" fmla="*/ 0 h 272"/>
                <a:gd name="T24" fmla="*/ 0 w 78"/>
                <a:gd name="T25" fmla="*/ 0 h 2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272"/>
                <a:gd name="T41" fmla="*/ 78 w 78"/>
                <a:gd name="T42" fmla="*/ 272 h 2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272">
                  <a:moveTo>
                    <a:pt x="78" y="0"/>
                  </a:moveTo>
                  <a:lnTo>
                    <a:pt x="45" y="80"/>
                  </a:lnTo>
                  <a:lnTo>
                    <a:pt x="15" y="169"/>
                  </a:lnTo>
                  <a:lnTo>
                    <a:pt x="14" y="272"/>
                  </a:lnTo>
                  <a:lnTo>
                    <a:pt x="0" y="178"/>
                  </a:lnTo>
                  <a:lnTo>
                    <a:pt x="20" y="86"/>
                  </a:lnTo>
                  <a:lnTo>
                    <a:pt x="65" y="7"/>
                  </a:lnTo>
                  <a:lnTo>
                    <a:pt x="69" y="1"/>
                  </a:lnTo>
                  <a:lnTo>
                    <a:pt x="75" y="0"/>
                  </a:lnTo>
                  <a:lnTo>
                    <a:pt x="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112" name="Freeform 171"/>
            <p:cNvSpPr>
              <a:spLocks/>
            </p:cNvSpPr>
            <p:nvPr/>
          </p:nvSpPr>
          <p:spPr bwMode="auto">
            <a:xfrm>
              <a:off x="1412" y="3381"/>
              <a:ext cx="4" cy="24"/>
            </a:xfrm>
            <a:custGeom>
              <a:avLst/>
              <a:gdLst>
                <a:gd name="T0" fmla="*/ 0 w 40"/>
                <a:gd name="T1" fmla="*/ 0 h 209"/>
                <a:gd name="T2" fmla="*/ 0 w 40"/>
                <a:gd name="T3" fmla="*/ 0 h 209"/>
                <a:gd name="T4" fmla="*/ 0 w 40"/>
                <a:gd name="T5" fmla="*/ 0 h 209"/>
                <a:gd name="T6" fmla="*/ 0 w 40"/>
                <a:gd name="T7" fmla="*/ 0 h 209"/>
                <a:gd name="T8" fmla="*/ 0 w 40"/>
                <a:gd name="T9" fmla="*/ 0 h 209"/>
                <a:gd name="T10" fmla="*/ 0 w 40"/>
                <a:gd name="T11" fmla="*/ 0 h 209"/>
                <a:gd name="T12" fmla="*/ 0 w 40"/>
                <a:gd name="T13" fmla="*/ 0 h 209"/>
                <a:gd name="T14" fmla="*/ 0 w 40"/>
                <a:gd name="T15" fmla="*/ 0 h 209"/>
                <a:gd name="T16" fmla="*/ 0 w 40"/>
                <a:gd name="T17" fmla="*/ 0 h 2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209"/>
                <a:gd name="T29" fmla="*/ 40 w 40"/>
                <a:gd name="T30" fmla="*/ 209 h 20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209">
                  <a:moveTo>
                    <a:pt x="40" y="0"/>
                  </a:moveTo>
                  <a:lnTo>
                    <a:pt x="29" y="65"/>
                  </a:lnTo>
                  <a:lnTo>
                    <a:pt x="21" y="137"/>
                  </a:lnTo>
                  <a:lnTo>
                    <a:pt x="6" y="209"/>
                  </a:lnTo>
                  <a:lnTo>
                    <a:pt x="0" y="137"/>
                  </a:lnTo>
                  <a:lnTo>
                    <a:pt x="8" y="59"/>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113" name="Freeform 172"/>
            <p:cNvSpPr>
              <a:spLocks/>
            </p:cNvSpPr>
            <p:nvPr/>
          </p:nvSpPr>
          <p:spPr bwMode="auto">
            <a:xfrm>
              <a:off x="1212" y="3390"/>
              <a:ext cx="8" cy="80"/>
            </a:xfrm>
            <a:custGeom>
              <a:avLst/>
              <a:gdLst>
                <a:gd name="T0" fmla="*/ 0 w 70"/>
                <a:gd name="T1" fmla="*/ 0 h 718"/>
                <a:gd name="T2" fmla="*/ 0 w 70"/>
                <a:gd name="T3" fmla="*/ 0 h 718"/>
                <a:gd name="T4" fmla="*/ 0 w 70"/>
                <a:gd name="T5" fmla="*/ 0 h 718"/>
                <a:gd name="T6" fmla="*/ 0 w 70"/>
                <a:gd name="T7" fmla="*/ 0 h 718"/>
                <a:gd name="T8" fmla="*/ 0 w 70"/>
                <a:gd name="T9" fmla="*/ 0 h 718"/>
                <a:gd name="T10" fmla="*/ 0 w 70"/>
                <a:gd name="T11" fmla="*/ 0 h 718"/>
                <a:gd name="T12" fmla="*/ 0 w 70"/>
                <a:gd name="T13" fmla="*/ 0 h 718"/>
                <a:gd name="T14" fmla="*/ 0 w 70"/>
                <a:gd name="T15" fmla="*/ 0 h 718"/>
                <a:gd name="T16" fmla="*/ 0 w 70"/>
                <a:gd name="T17" fmla="*/ 0 h 718"/>
                <a:gd name="T18" fmla="*/ 0 w 70"/>
                <a:gd name="T19" fmla="*/ 0 h 718"/>
                <a:gd name="T20" fmla="*/ 0 w 70"/>
                <a:gd name="T21" fmla="*/ 0 h 718"/>
                <a:gd name="T22" fmla="*/ 0 w 70"/>
                <a:gd name="T23" fmla="*/ 0 h 718"/>
                <a:gd name="T24" fmla="*/ 0 w 70"/>
                <a:gd name="T25" fmla="*/ 0 h 718"/>
                <a:gd name="T26" fmla="*/ 0 w 70"/>
                <a:gd name="T27" fmla="*/ 0 h 718"/>
                <a:gd name="T28" fmla="*/ 0 w 70"/>
                <a:gd name="T29" fmla="*/ 0 h 718"/>
                <a:gd name="T30" fmla="*/ 0 w 70"/>
                <a:gd name="T31" fmla="*/ 0 h 718"/>
                <a:gd name="T32" fmla="*/ 0 w 70"/>
                <a:gd name="T33" fmla="*/ 0 h 7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718"/>
                <a:gd name="T53" fmla="*/ 70 w 70"/>
                <a:gd name="T54" fmla="*/ 718 h 7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718">
                  <a:moveTo>
                    <a:pt x="70" y="0"/>
                  </a:moveTo>
                  <a:lnTo>
                    <a:pt x="34" y="162"/>
                  </a:lnTo>
                  <a:lnTo>
                    <a:pt x="27" y="334"/>
                  </a:lnTo>
                  <a:lnTo>
                    <a:pt x="70" y="500"/>
                  </a:lnTo>
                  <a:lnTo>
                    <a:pt x="67" y="585"/>
                  </a:lnTo>
                  <a:lnTo>
                    <a:pt x="44" y="661"/>
                  </a:lnTo>
                  <a:lnTo>
                    <a:pt x="1" y="718"/>
                  </a:lnTo>
                  <a:lnTo>
                    <a:pt x="38" y="501"/>
                  </a:lnTo>
                  <a:lnTo>
                    <a:pt x="0" y="275"/>
                  </a:lnTo>
                  <a:lnTo>
                    <a:pt x="35" y="56"/>
                  </a:lnTo>
                  <a:lnTo>
                    <a:pt x="37" y="29"/>
                  </a:lnTo>
                  <a:lnTo>
                    <a:pt x="46" y="5"/>
                  </a:lnTo>
                  <a:lnTo>
                    <a:pt x="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114" name="Freeform 173"/>
            <p:cNvSpPr>
              <a:spLocks/>
            </p:cNvSpPr>
            <p:nvPr/>
          </p:nvSpPr>
          <p:spPr bwMode="auto">
            <a:xfrm>
              <a:off x="1129" y="3393"/>
              <a:ext cx="5" cy="16"/>
            </a:xfrm>
            <a:custGeom>
              <a:avLst/>
              <a:gdLst>
                <a:gd name="T0" fmla="*/ 0 w 43"/>
                <a:gd name="T1" fmla="*/ 0 h 142"/>
                <a:gd name="T2" fmla="*/ 0 w 43"/>
                <a:gd name="T3" fmla="*/ 0 h 142"/>
                <a:gd name="T4" fmla="*/ 0 w 43"/>
                <a:gd name="T5" fmla="*/ 0 h 142"/>
                <a:gd name="T6" fmla="*/ 0 w 43"/>
                <a:gd name="T7" fmla="*/ 0 h 142"/>
                <a:gd name="T8" fmla="*/ 0 w 43"/>
                <a:gd name="T9" fmla="*/ 0 h 142"/>
                <a:gd name="T10" fmla="*/ 0 w 43"/>
                <a:gd name="T11" fmla="*/ 0 h 142"/>
                <a:gd name="T12" fmla="*/ 0 w 43"/>
                <a:gd name="T13" fmla="*/ 0 h 142"/>
                <a:gd name="T14" fmla="*/ 0 w 43"/>
                <a:gd name="T15" fmla="*/ 0 h 142"/>
                <a:gd name="T16" fmla="*/ 0 w 43"/>
                <a:gd name="T17" fmla="*/ 0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142"/>
                <a:gd name="T29" fmla="*/ 43 w 43"/>
                <a:gd name="T30" fmla="*/ 142 h 1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142">
                  <a:moveTo>
                    <a:pt x="43" y="0"/>
                  </a:moveTo>
                  <a:lnTo>
                    <a:pt x="39" y="48"/>
                  </a:lnTo>
                  <a:lnTo>
                    <a:pt x="24" y="99"/>
                  </a:lnTo>
                  <a:lnTo>
                    <a:pt x="0" y="142"/>
                  </a:lnTo>
                  <a:lnTo>
                    <a:pt x="7" y="89"/>
                  </a:lnTo>
                  <a:lnTo>
                    <a:pt x="24" y="34"/>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115" name="Freeform 174"/>
            <p:cNvSpPr>
              <a:spLocks/>
            </p:cNvSpPr>
            <p:nvPr/>
          </p:nvSpPr>
          <p:spPr bwMode="auto">
            <a:xfrm>
              <a:off x="1427" y="3393"/>
              <a:ext cx="7" cy="21"/>
            </a:xfrm>
            <a:custGeom>
              <a:avLst/>
              <a:gdLst>
                <a:gd name="T0" fmla="*/ 0 w 63"/>
                <a:gd name="T1" fmla="*/ 0 h 185"/>
                <a:gd name="T2" fmla="*/ 0 w 63"/>
                <a:gd name="T3" fmla="*/ 0 h 185"/>
                <a:gd name="T4" fmla="*/ 0 w 63"/>
                <a:gd name="T5" fmla="*/ 0 h 185"/>
                <a:gd name="T6" fmla="*/ 0 w 63"/>
                <a:gd name="T7" fmla="*/ 0 h 185"/>
                <a:gd name="T8" fmla="*/ 0 w 63"/>
                <a:gd name="T9" fmla="*/ 0 h 185"/>
                <a:gd name="T10" fmla="*/ 0 w 63"/>
                <a:gd name="T11" fmla="*/ 0 h 185"/>
                <a:gd name="T12" fmla="*/ 0 w 63"/>
                <a:gd name="T13" fmla="*/ 0 h 185"/>
                <a:gd name="T14" fmla="*/ 0 w 63"/>
                <a:gd name="T15" fmla="*/ 0 h 185"/>
                <a:gd name="T16" fmla="*/ 0 w 63"/>
                <a:gd name="T17" fmla="*/ 0 h 185"/>
                <a:gd name="T18" fmla="*/ 0 w 63"/>
                <a:gd name="T19" fmla="*/ 0 h 185"/>
                <a:gd name="T20" fmla="*/ 0 w 63"/>
                <a:gd name="T21" fmla="*/ 0 h 185"/>
                <a:gd name="T22" fmla="*/ 0 w 63"/>
                <a:gd name="T23" fmla="*/ 0 h 185"/>
                <a:gd name="T24" fmla="*/ 0 w 63"/>
                <a:gd name="T25" fmla="*/ 0 h 1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185"/>
                <a:gd name="T41" fmla="*/ 63 w 63"/>
                <a:gd name="T42" fmla="*/ 185 h 1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185">
                  <a:moveTo>
                    <a:pt x="52" y="0"/>
                  </a:moveTo>
                  <a:lnTo>
                    <a:pt x="63" y="57"/>
                  </a:lnTo>
                  <a:lnTo>
                    <a:pt x="60" y="115"/>
                  </a:lnTo>
                  <a:lnTo>
                    <a:pt x="31" y="164"/>
                  </a:lnTo>
                  <a:lnTo>
                    <a:pt x="18" y="172"/>
                  </a:lnTo>
                  <a:lnTo>
                    <a:pt x="8" y="178"/>
                  </a:lnTo>
                  <a:lnTo>
                    <a:pt x="0" y="185"/>
                  </a:lnTo>
                  <a:lnTo>
                    <a:pt x="26" y="133"/>
                  </a:lnTo>
                  <a:lnTo>
                    <a:pt x="40" y="64"/>
                  </a:lnTo>
                  <a:lnTo>
                    <a:pt x="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116" name="Freeform 175"/>
            <p:cNvSpPr>
              <a:spLocks/>
            </p:cNvSpPr>
            <p:nvPr/>
          </p:nvSpPr>
          <p:spPr bwMode="auto">
            <a:xfrm>
              <a:off x="1312" y="3399"/>
              <a:ext cx="28" cy="97"/>
            </a:xfrm>
            <a:custGeom>
              <a:avLst/>
              <a:gdLst>
                <a:gd name="T0" fmla="*/ 0 w 250"/>
                <a:gd name="T1" fmla="*/ 0 h 870"/>
                <a:gd name="T2" fmla="*/ 0 w 250"/>
                <a:gd name="T3" fmla="*/ 0 h 870"/>
                <a:gd name="T4" fmla="*/ 0 w 250"/>
                <a:gd name="T5" fmla="*/ 0 h 870"/>
                <a:gd name="T6" fmla="*/ 0 w 250"/>
                <a:gd name="T7" fmla="*/ 0 h 870"/>
                <a:gd name="T8" fmla="*/ 0 w 250"/>
                <a:gd name="T9" fmla="*/ 0 h 870"/>
                <a:gd name="T10" fmla="*/ 0 w 250"/>
                <a:gd name="T11" fmla="*/ 0 h 870"/>
                <a:gd name="T12" fmla="*/ 0 w 250"/>
                <a:gd name="T13" fmla="*/ 0 h 870"/>
                <a:gd name="T14" fmla="*/ 0 w 250"/>
                <a:gd name="T15" fmla="*/ 0 h 870"/>
                <a:gd name="T16" fmla="*/ 0 w 250"/>
                <a:gd name="T17" fmla="*/ 0 h 870"/>
                <a:gd name="T18" fmla="*/ 0 w 250"/>
                <a:gd name="T19" fmla="*/ 0 h 870"/>
                <a:gd name="T20" fmla="*/ 0 w 250"/>
                <a:gd name="T21" fmla="*/ 0 h 870"/>
                <a:gd name="T22" fmla="*/ 0 w 250"/>
                <a:gd name="T23" fmla="*/ 0 h 870"/>
                <a:gd name="T24" fmla="*/ 0 w 250"/>
                <a:gd name="T25" fmla="*/ 0 h 870"/>
                <a:gd name="T26" fmla="*/ 0 w 250"/>
                <a:gd name="T27" fmla="*/ 0 h 870"/>
                <a:gd name="T28" fmla="*/ 0 w 250"/>
                <a:gd name="T29" fmla="*/ 0 h 870"/>
                <a:gd name="T30" fmla="*/ 0 w 250"/>
                <a:gd name="T31" fmla="*/ 0 h 870"/>
                <a:gd name="T32" fmla="*/ 0 w 250"/>
                <a:gd name="T33" fmla="*/ 0 h 8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0"/>
                <a:gd name="T52" fmla="*/ 0 h 870"/>
                <a:gd name="T53" fmla="*/ 250 w 250"/>
                <a:gd name="T54" fmla="*/ 870 h 8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0" h="870">
                  <a:moveTo>
                    <a:pt x="250" y="0"/>
                  </a:moveTo>
                  <a:lnTo>
                    <a:pt x="245" y="138"/>
                  </a:lnTo>
                  <a:lnTo>
                    <a:pt x="226" y="272"/>
                  </a:lnTo>
                  <a:lnTo>
                    <a:pt x="193" y="406"/>
                  </a:lnTo>
                  <a:lnTo>
                    <a:pt x="154" y="581"/>
                  </a:lnTo>
                  <a:lnTo>
                    <a:pt x="60" y="712"/>
                  </a:lnTo>
                  <a:lnTo>
                    <a:pt x="0" y="870"/>
                  </a:lnTo>
                  <a:lnTo>
                    <a:pt x="26" y="724"/>
                  </a:lnTo>
                  <a:lnTo>
                    <a:pt x="125" y="598"/>
                  </a:lnTo>
                  <a:lnTo>
                    <a:pt x="164" y="444"/>
                  </a:lnTo>
                  <a:lnTo>
                    <a:pt x="208" y="289"/>
                  </a:lnTo>
                  <a:lnTo>
                    <a:pt x="226" y="136"/>
                  </a:lnTo>
                  <a:lnTo>
                    <a:pt x="2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117" name="Freeform 176"/>
            <p:cNvSpPr>
              <a:spLocks/>
            </p:cNvSpPr>
            <p:nvPr/>
          </p:nvSpPr>
          <p:spPr bwMode="auto">
            <a:xfrm>
              <a:off x="1070" y="3401"/>
              <a:ext cx="33" cy="121"/>
            </a:xfrm>
            <a:custGeom>
              <a:avLst/>
              <a:gdLst>
                <a:gd name="T0" fmla="*/ 0 w 300"/>
                <a:gd name="T1" fmla="*/ 0 h 1089"/>
                <a:gd name="T2" fmla="*/ 0 w 300"/>
                <a:gd name="T3" fmla="*/ 0 h 1089"/>
                <a:gd name="T4" fmla="*/ 0 w 300"/>
                <a:gd name="T5" fmla="*/ 0 h 1089"/>
                <a:gd name="T6" fmla="*/ 0 w 300"/>
                <a:gd name="T7" fmla="*/ 0 h 1089"/>
                <a:gd name="T8" fmla="*/ 0 w 300"/>
                <a:gd name="T9" fmla="*/ 0 h 1089"/>
                <a:gd name="T10" fmla="*/ 0 w 300"/>
                <a:gd name="T11" fmla="*/ 0 h 1089"/>
                <a:gd name="T12" fmla="*/ 0 w 300"/>
                <a:gd name="T13" fmla="*/ 0 h 1089"/>
                <a:gd name="T14" fmla="*/ 0 w 300"/>
                <a:gd name="T15" fmla="*/ 0 h 1089"/>
                <a:gd name="T16" fmla="*/ 0 w 300"/>
                <a:gd name="T17" fmla="*/ 0 h 1089"/>
                <a:gd name="T18" fmla="*/ 0 w 300"/>
                <a:gd name="T19" fmla="*/ 0 h 1089"/>
                <a:gd name="T20" fmla="*/ 0 w 300"/>
                <a:gd name="T21" fmla="*/ 0 h 1089"/>
                <a:gd name="T22" fmla="*/ 0 w 300"/>
                <a:gd name="T23" fmla="*/ 0 h 1089"/>
                <a:gd name="T24" fmla="*/ 0 w 300"/>
                <a:gd name="T25" fmla="*/ 0 h 1089"/>
                <a:gd name="T26" fmla="*/ 0 w 300"/>
                <a:gd name="T27" fmla="*/ 0 h 1089"/>
                <a:gd name="T28" fmla="*/ 0 w 300"/>
                <a:gd name="T29" fmla="*/ 0 h 1089"/>
                <a:gd name="T30" fmla="*/ 0 w 300"/>
                <a:gd name="T31" fmla="*/ 0 h 1089"/>
                <a:gd name="T32" fmla="*/ 0 w 300"/>
                <a:gd name="T33" fmla="*/ 0 h 1089"/>
                <a:gd name="T34" fmla="*/ 0 w 300"/>
                <a:gd name="T35" fmla="*/ 0 h 1089"/>
                <a:gd name="T36" fmla="*/ 0 w 300"/>
                <a:gd name="T37" fmla="*/ 0 h 1089"/>
                <a:gd name="T38" fmla="*/ 0 w 300"/>
                <a:gd name="T39" fmla="*/ 0 h 1089"/>
                <a:gd name="T40" fmla="*/ 0 w 300"/>
                <a:gd name="T41" fmla="*/ 0 h 1089"/>
                <a:gd name="T42" fmla="*/ 0 w 300"/>
                <a:gd name="T43" fmla="*/ 0 h 1089"/>
                <a:gd name="T44" fmla="*/ 0 w 300"/>
                <a:gd name="T45" fmla="*/ 0 h 1089"/>
                <a:gd name="T46" fmla="*/ 0 w 300"/>
                <a:gd name="T47" fmla="*/ 0 h 1089"/>
                <a:gd name="T48" fmla="*/ 0 w 300"/>
                <a:gd name="T49" fmla="*/ 0 h 1089"/>
                <a:gd name="T50" fmla="*/ 0 w 300"/>
                <a:gd name="T51" fmla="*/ 0 h 1089"/>
                <a:gd name="T52" fmla="*/ 0 w 300"/>
                <a:gd name="T53" fmla="*/ 0 h 1089"/>
                <a:gd name="T54" fmla="*/ 0 w 300"/>
                <a:gd name="T55" fmla="*/ 0 h 1089"/>
                <a:gd name="T56" fmla="*/ 0 w 300"/>
                <a:gd name="T57" fmla="*/ 0 h 1089"/>
                <a:gd name="T58" fmla="*/ 0 w 300"/>
                <a:gd name="T59" fmla="*/ 0 h 1089"/>
                <a:gd name="T60" fmla="*/ 0 w 300"/>
                <a:gd name="T61" fmla="*/ 0 h 1089"/>
                <a:gd name="T62" fmla="*/ 0 w 300"/>
                <a:gd name="T63" fmla="*/ 0 h 1089"/>
                <a:gd name="T64" fmla="*/ 0 w 300"/>
                <a:gd name="T65" fmla="*/ 0 h 10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0"/>
                <a:gd name="T100" fmla="*/ 0 h 1089"/>
                <a:gd name="T101" fmla="*/ 300 w 300"/>
                <a:gd name="T102" fmla="*/ 1089 h 10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0" h="1089">
                  <a:moveTo>
                    <a:pt x="260" y="2"/>
                  </a:moveTo>
                  <a:lnTo>
                    <a:pt x="273" y="0"/>
                  </a:lnTo>
                  <a:lnTo>
                    <a:pt x="288" y="0"/>
                  </a:lnTo>
                  <a:lnTo>
                    <a:pt x="300" y="12"/>
                  </a:lnTo>
                  <a:lnTo>
                    <a:pt x="254" y="44"/>
                  </a:lnTo>
                  <a:lnTo>
                    <a:pt x="213" y="86"/>
                  </a:lnTo>
                  <a:lnTo>
                    <a:pt x="200" y="146"/>
                  </a:lnTo>
                  <a:lnTo>
                    <a:pt x="200" y="295"/>
                  </a:lnTo>
                  <a:lnTo>
                    <a:pt x="187" y="434"/>
                  </a:lnTo>
                  <a:lnTo>
                    <a:pt x="154" y="569"/>
                  </a:lnTo>
                  <a:lnTo>
                    <a:pt x="65" y="691"/>
                  </a:lnTo>
                  <a:lnTo>
                    <a:pt x="27" y="832"/>
                  </a:lnTo>
                  <a:lnTo>
                    <a:pt x="23" y="983"/>
                  </a:lnTo>
                  <a:lnTo>
                    <a:pt x="29" y="1024"/>
                  </a:lnTo>
                  <a:lnTo>
                    <a:pt x="23" y="1056"/>
                  </a:lnTo>
                  <a:lnTo>
                    <a:pt x="19" y="1089"/>
                  </a:lnTo>
                  <a:lnTo>
                    <a:pt x="0" y="1068"/>
                  </a:lnTo>
                  <a:lnTo>
                    <a:pt x="7" y="1026"/>
                  </a:lnTo>
                  <a:lnTo>
                    <a:pt x="0" y="978"/>
                  </a:lnTo>
                  <a:lnTo>
                    <a:pt x="61" y="678"/>
                  </a:lnTo>
                  <a:lnTo>
                    <a:pt x="170" y="399"/>
                  </a:lnTo>
                  <a:lnTo>
                    <a:pt x="181" y="98"/>
                  </a:lnTo>
                  <a:lnTo>
                    <a:pt x="203" y="57"/>
                  </a:lnTo>
                  <a:lnTo>
                    <a:pt x="230" y="25"/>
                  </a:lnTo>
                  <a:lnTo>
                    <a:pt x="26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118" name="Freeform 177"/>
            <p:cNvSpPr>
              <a:spLocks/>
            </p:cNvSpPr>
            <p:nvPr/>
          </p:nvSpPr>
          <p:spPr bwMode="auto">
            <a:xfrm>
              <a:off x="1129" y="3412"/>
              <a:ext cx="20" cy="71"/>
            </a:xfrm>
            <a:custGeom>
              <a:avLst/>
              <a:gdLst>
                <a:gd name="T0" fmla="*/ 0 w 176"/>
                <a:gd name="T1" fmla="*/ 0 h 639"/>
                <a:gd name="T2" fmla="*/ 0 w 176"/>
                <a:gd name="T3" fmla="*/ 0 h 639"/>
                <a:gd name="T4" fmla="*/ 0 w 176"/>
                <a:gd name="T5" fmla="*/ 0 h 639"/>
                <a:gd name="T6" fmla="*/ 0 w 176"/>
                <a:gd name="T7" fmla="*/ 0 h 639"/>
                <a:gd name="T8" fmla="*/ 0 w 176"/>
                <a:gd name="T9" fmla="*/ 0 h 639"/>
                <a:gd name="T10" fmla="*/ 0 w 176"/>
                <a:gd name="T11" fmla="*/ 0 h 639"/>
                <a:gd name="T12" fmla="*/ 0 w 176"/>
                <a:gd name="T13" fmla="*/ 0 h 639"/>
                <a:gd name="T14" fmla="*/ 0 w 176"/>
                <a:gd name="T15" fmla="*/ 0 h 639"/>
                <a:gd name="T16" fmla="*/ 0 w 176"/>
                <a:gd name="T17" fmla="*/ 0 h 639"/>
                <a:gd name="T18" fmla="*/ 0 w 176"/>
                <a:gd name="T19" fmla="*/ 0 h 639"/>
                <a:gd name="T20" fmla="*/ 0 w 176"/>
                <a:gd name="T21" fmla="*/ 0 h 639"/>
                <a:gd name="T22" fmla="*/ 0 w 176"/>
                <a:gd name="T23" fmla="*/ 0 h 639"/>
                <a:gd name="T24" fmla="*/ 0 w 176"/>
                <a:gd name="T25" fmla="*/ 0 h 639"/>
                <a:gd name="T26" fmla="*/ 0 w 176"/>
                <a:gd name="T27" fmla="*/ 0 h 639"/>
                <a:gd name="T28" fmla="*/ 0 w 176"/>
                <a:gd name="T29" fmla="*/ 0 h 639"/>
                <a:gd name="T30" fmla="*/ 0 w 176"/>
                <a:gd name="T31" fmla="*/ 0 h 639"/>
                <a:gd name="T32" fmla="*/ 0 w 176"/>
                <a:gd name="T33" fmla="*/ 0 h 639"/>
                <a:gd name="T34" fmla="*/ 0 w 176"/>
                <a:gd name="T35" fmla="*/ 0 h 639"/>
                <a:gd name="T36" fmla="*/ 0 w 176"/>
                <a:gd name="T37" fmla="*/ 0 h 639"/>
                <a:gd name="T38" fmla="*/ 0 w 176"/>
                <a:gd name="T39" fmla="*/ 0 h 639"/>
                <a:gd name="T40" fmla="*/ 0 w 176"/>
                <a:gd name="T41" fmla="*/ 0 h 639"/>
                <a:gd name="T42" fmla="*/ 0 w 176"/>
                <a:gd name="T43" fmla="*/ 0 h 639"/>
                <a:gd name="T44" fmla="*/ 0 w 176"/>
                <a:gd name="T45" fmla="*/ 0 h 639"/>
                <a:gd name="T46" fmla="*/ 0 w 176"/>
                <a:gd name="T47" fmla="*/ 0 h 639"/>
                <a:gd name="T48" fmla="*/ 0 w 176"/>
                <a:gd name="T49" fmla="*/ 0 h 639"/>
                <a:gd name="T50" fmla="*/ 0 w 176"/>
                <a:gd name="T51" fmla="*/ 0 h 639"/>
                <a:gd name="T52" fmla="*/ 0 w 176"/>
                <a:gd name="T53" fmla="*/ 0 h 639"/>
                <a:gd name="T54" fmla="*/ 0 w 176"/>
                <a:gd name="T55" fmla="*/ 0 h 639"/>
                <a:gd name="T56" fmla="*/ 0 w 176"/>
                <a:gd name="T57" fmla="*/ 0 h 6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6"/>
                <a:gd name="T88" fmla="*/ 0 h 639"/>
                <a:gd name="T89" fmla="*/ 176 w 176"/>
                <a:gd name="T90" fmla="*/ 639 h 63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6" h="639">
                  <a:moveTo>
                    <a:pt x="176" y="0"/>
                  </a:moveTo>
                  <a:lnTo>
                    <a:pt x="133" y="138"/>
                  </a:lnTo>
                  <a:lnTo>
                    <a:pt x="52" y="254"/>
                  </a:lnTo>
                  <a:lnTo>
                    <a:pt x="28" y="401"/>
                  </a:lnTo>
                  <a:lnTo>
                    <a:pt x="47" y="483"/>
                  </a:lnTo>
                  <a:lnTo>
                    <a:pt x="59" y="561"/>
                  </a:lnTo>
                  <a:lnTo>
                    <a:pt x="34" y="630"/>
                  </a:lnTo>
                  <a:lnTo>
                    <a:pt x="20" y="636"/>
                  </a:lnTo>
                  <a:lnTo>
                    <a:pt x="9" y="639"/>
                  </a:lnTo>
                  <a:lnTo>
                    <a:pt x="0" y="639"/>
                  </a:lnTo>
                  <a:lnTo>
                    <a:pt x="30" y="602"/>
                  </a:lnTo>
                  <a:lnTo>
                    <a:pt x="45" y="557"/>
                  </a:lnTo>
                  <a:lnTo>
                    <a:pt x="34" y="506"/>
                  </a:lnTo>
                  <a:lnTo>
                    <a:pt x="9" y="425"/>
                  </a:lnTo>
                  <a:lnTo>
                    <a:pt x="3" y="343"/>
                  </a:lnTo>
                  <a:lnTo>
                    <a:pt x="19" y="266"/>
                  </a:lnTo>
                  <a:lnTo>
                    <a:pt x="41" y="221"/>
                  </a:lnTo>
                  <a:lnTo>
                    <a:pt x="69" y="186"/>
                  </a:lnTo>
                  <a:lnTo>
                    <a:pt x="89" y="151"/>
                  </a:lnTo>
                  <a:lnTo>
                    <a:pt x="132" y="107"/>
                  </a:lnTo>
                  <a:lnTo>
                    <a:pt x="152" y="48"/>
                  </a:lnTo>
                  <a:lnTo>
                    <a:pt x="1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119" name="Freeform 178"/>
            <p:cNvSpPr>
              <a:spLocks/>
            </p:cNvSpPr>
            <p:nvPr/>
          </p:nvSpPr>
          <p:spPr bwMode="auto">
            <a:xfrm>
              <a:off x="1029" y="3418"/>
              <a:ext cx="6" cy="44"/>
            </a:xfrm>
            <a:custGeom>
              <a:avLst/>
              <a:gdLst>
                <a:gd name="T0" fmla="*/ 0 w 55"/>
                <a:gd name="T1" fmla="*/ 0 h 389"/>
                <a:gd name="T2" fmla="*/ 0 w 55"/>
                <a:gd name="T3" fmla="*/ 0 h 389"/>
                <a:gd name="T4" fmla="*/ 0 w 55"/>
                <a:gd name="T5" fmla="*/ 0 h 389"/>
                <a:gd name="T6" fmla="*/ 0 w 55"/>
                <a:gd name="T7" fmla="*/ 0 h 389"/>
                <a:gd name="T8" fmla="*/ 0 w 55"/>
                <a:gd name="T9" fmla="*/ 0 h 389"/>
                <a:gd name="T10" fmla="*/ 0 w 55"/>
                <a:gd name="T11" fmla="*/ 0 h 389"/>
                <a:gd name="T12" fmla="*/ 0 w 55"/>
                <a:gd name="T13" fmla="*/ 0 h 389"/>
                <a:gd name="T14" fmla="*/ 0 w 55"/>
                <a:gd name="T15" fmla="*/ 0 h 389"/>
                <a:gd name="T16" fmla="*/ 0 w 55"/>
                <a:gd name="T17" fmla="*/ 0 h 389"/>
                <a:gd name="T18" fmla="*/ 0 w 55"/>
                <a:gd name="T19" fmla="*/ 0 h 389"/>
                <a:gd name="T20" fmla="*/ 0 w 55"/>
                <a:gd name="T21" fmla="*/ 0 h 389"/>
                <a:gd name="T22" fmla="*/ 0 w 55"/>
                <a:gd name="T23" fmla="*/ 0 h 389"/>
                <a:gd name="T24" fmla="*/ 0 w 55"/>
                <a:gd name="T25" fmla="*/ 0 h 389"/>
                <a:gd name="T26" fmla="*/ 0 w 55"/>
                <a:gd name="T27" fmla="*/ 0 h 389"/>
                <a:gd name="T28" fmla="*/ 0 w 55"/>
                <a:gd name="T29" fmla="*/ 0 h 389"/>
                <a:gd name="T30" fmla="*/ 0 w 55"/>
                <a:gd name="T31" fmla="*/ 0 h 389"/>
                <a:gd name="T32" fmla="*/ 0 w 55"/>
                <a:gd name="T33" fmla="*/ 0 h 3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389"/>
                <a:gd name="T53" fmla="*/ 55 w 55"/>
                <a:gd name="T54" fmla="*/ 389 h 3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389">
                  <a:moveTo>
                    <a:pt x="36" y="0"/>
                  </a:moveTo>
                  <a:lnTo>
                    <a:pt x="55" y="125"/>
                  </a:lnTo>
                  <a:lnTo>
                    <a:pt x="53" y="258"/>
                  </a:lnTo>
                  <a:lnTo>
                    <a:pt x="14" y="375"/>
                  </a:lnTo>
                  <a:lnTo>
                    <a:pt x="6" y="382"/>
                  </a:lnTo>
                  <a:lnTo>
                    <a:pt x="1" y="387"/>
                  </a:lnTo>
                  <a:lnTo>
                    <a:pt x="0" y="389"/>
                  </a:lnTo>
                  <a:lnTo>
                    <a:pt x="27" y="274"/>
                  </a:lnTo>
                  <a:lnTo>
                    <a:pt x="35" y="147"/>
                  </a:lnTo>
                  <a:lnTo>
                    <a:pt x="16" y="18"/>
                  </a:lnTo>
                  <a:lnTo>
                    <a:pt x="25" y="5"/>
                  </a:lnTo>
                  <a:lnTo>
                    <a:pt x="34" y="1"/>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120" name="Freeform 179"/>
            <p:cNvSpPr>
              <a:spLocks/>
            </p:cNvSpPr>
            <p:nvPr/>
          </p:nvSpPr>
          <p:spPr bwMode="auto">
            <a:xfrm>
              <a:off x="1179" y="3432"/>
              <a:ext cx="9" cy="59"/>
            </a:xfrm>
            <a:custGeom>
              <a:avLst/>
              <a:gdLst>
                <a:gd name="T0" fmla="*/ 0 w 74"/>
                <a:gd name="T1" fmla="*/ 0 h 535"/>
                <a:gd name="T2" fmla="*/ 0 w 74"/>
                <a:gd name="T3" fmla="*/ 0 h 535"/>
                <a:gd name="T4" fmla="*/ 0 w 74"/>
                <a:gd name="T5" fmla="*/ 0 h 535"/>
                <a:gd name="T6" fmla="*/ 0 w 74"/>
                <a:gd name="T7" fmla="*/ 0 h 535"/>
                <a:gd name="T8" fmla="*/ 0 w 74"/>
                <a:gd name="T9" fmla="*/ 0 h 535"/>
                <a:gd name="T10" fmla="*/ 0 w 74"/>
                <a:gd name="T11" fmla="*/ 0 h 535"/>
                <a:gd name="T12" fmla="*/ 0 w 74"/>
                <a:gd name="T13" fmla="*/ 0 h 535"/>
                <a:gd name="T14" fmla="*/ 0 w 74"/>
                <a:gd name="T15" fmla="*/ 0 h 535"/>
                <a:gd name="T16" fmla="*/ 0 w 74"/>
                <a:gd name="T17" fmla="*/ 0 h 535"/>
                <a:gd name="T18" fmla="*/ 0 w 74"/>
                <a:gd name="T19" fmla="*/ 0 h 535"/>
                <a:gd name="T20" fmla="*/ 0 w 74"/>
                <a:gd name="T21" fmla="*/ 0 h 535"/>
                <a:gd name="T22" fmla="*/ 0 w 74"/>
                <a:gd name="T23" fmla="*/ 0 h 535"/>
                <a:gd name="T24" fmla="*/ 0 w 74"/>
                <a:gd name="T25" fmla="*/ 0 h 535"/>
                <a:gd name="T26" fmla="*/ 0 w 74"/>
                <a:gd name="T27" fmla="*/ 0 h 535"/>
                <a:gd name="T28" fmla="*/ 0 w 74"/>
                <a:gd name="T29" fmla="*/ 0 h 535"/>
                <a:gd name="T30" fmla="*/ 0 w 74"/>
                <a:gd name="T31" fmla="*/ 0 h 535"/>
                <a:gd name="T32" fmla="*/ 0 w 74"/>
                <a:gd name="T33" fmla="*/ 0 h 5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535"/>
                <a:gd name="T53" fmla="*/ 74 w 74"/>
                <a:gd name="T54" fmla="*/ 535 h 5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535">
                  <a:moveTo>
                    <a:pt x="46" y="0"/>
                  </a:moveTo>
                  <a:lnTo>
                    <a:pt x="28" y="117"/>
                  </a:lnTo>
                  <a:lnTo>
                    <a:pt x="17" y="240"/>
                  </a:lnTo>
                  <a:lnTo>
                    <a:pt x="42" y="364"/>
                  </a:lnTo>
                  <a:lnTo>
                    <a:pt x="55" y="426"/>
                  </a:lnTo>
                  <a:lnTo>
                    <a:pt x="69" y="481"/>
                  </a:lnTo>
                  <a:lnTo>
                    <a:pt x="74" y="535"/>
                  </a:lnTo>
                  <a:lnTo>
                    <a:pt x="21" y="368"/>
                  </a:lnTo>
                  <a:lnTo>
                    <a:pt x="0" y="190"/>
                  </a:lnTo>
                  <a:lnTo>
                    <a:pt x="30" y="15"/>
                  </a:lnTo>
                  <a:lnTo>
                    <a:pt x="39" y="5"/>
                  </a:lnTo>
                  <a:lnTo>
                    <a:pt x="44" y="1"/>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121" name="Freeform 180"/>
            <p:cNvSpPr>
              <a:spLocks/>
            </p:cNvSpPr>
            <p:nvPr/>
          </p:nvSpPr>
          <p:spPr bwMode="auto">
            <a:xfrm>
              <a:off x="1042" y="3438"/>
              <a:ext cx="15" cy="84"/>
            </a:xfrm>
            <a:custGeom>
              <a:avLst/>
              <a:gdLst>
                <a:gd name="T0" fmla="*/ 0 w 140"/>
                <a:gd name="T1" fmla="*/ 0 h 758"/>
                <a:gd name="T2" fmla="*/ 0 w 140"/>
                <a:gd name="T3" fmla="*/ 0 h 758"/>
                <a:gd name="T4" fmla="*/ 0 w 140"/>
                <a:gd name="T5" fmla="*/ 0 h 758"/>
                <a:gd name="T6" fmla="*/ 0 w 140"/>
                <a:gd name="T7" fmla="*/ 0 h 758"/>
                <a:gd name="T8" fmla="*/ 0 w 140"/>
                <a:gd name="T9" fmla="*/ 0 h 758"/>
                <a:gd name="T10" fmla="*/ 0 w 140"/>
                <a:gd name="T11" fmla="*/ 0 h 758"/>
                <a:gd name="T12" fmla="*/ 0 w 140"/>
                <a:gd name="T13" fmla="*/ 0 h 758"/>
                <a:gd name="T14" fmla="*/ 0 w 140"/>
                <a:gd name="T15" fmla="*/ 0 h 758"/>
                <a:gd name="T16" fmla="*/ 0 w 140"/>
                <a:gd name="T17" fmla="*/ 0 h 758"/>
                <a:gd name="T18" fmla="*/ 0 w 140"/>
                <a:gd name="T19" fmla="*/ 0 h 758"/>
                <a:gd name="T20" fmla="*/ 0 w 140"/>
                <a:gd name="T21" fmla="*/ 0 h 758"/>
                <a:gd name="T22" fmla="*/ 0 w 140"/>
                <a:gd name="T23" fmla="*/ 0 h 758"/>
                <a:gd name="T24" fmla="*/ 0 w 140"/>
                <a:gd name="T25" fmla="*/ 0 h 758"/>
                <a:gd name="T26" fmla="*/ 0 w 140"/>
                <a:gd name="T27" fmla="*/ 0 h 758"/>
                <a:gd name="T28" fmla="*/ 0 w 140"/>
                <a:gd name="T29" fmla="*/ 0 h 758"/>
                <a:gd name="T30" fmla="*/ 0 w 140"/>
                <a:gd name="T31" fmla="*/ 0 h 758"/>
                <a:gd name="T32" fmla="*/ 0 w 140"/>
                <a:gd name="T33" fmla="*/ 0 h 7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0"/>
                <a:gd name="T52" fmla="*/ 0 h 758"/>
                <a:gd name="T53" fmla="*/ 140 w 140"/>
                <a:gd name="T54" fmla="*/ 758 h 7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0" h="758">
                  <a:moveTo>
                    <a:pt x="111" y="0"/>
                  </a:moveTo>
                  <a:lnTo>
                    <a:pt x="140" y="259"/>
                  </a:lnTo>
                  <a:lnTo>
                    <a:pt x="59" y="499"/>
                  </a:lnTo>
                  <a:lnTo>
                    <a:pt x="19" y="753"/>
                  </a:lnTo>
                  <a:lnTo>
                    <a:pt x="9" y="755"/>
                  </a:lnTo>
                  <a:lnTo>
                    <a:pt x="4" y="756"/>
                  </a:lnTo>
                  <a:lnTo>
                    <a:pt x="0" y="758"/>
                  </a:lnTo>
                  <a:lnTo>
                    <a:pt x="27" y="512"/>
                  </a:lnTo>
                  <a:lnTo>
                    <a:pt x="118" y="291"/>
                  </a:lnTo>
                  <a:lnTo>
                    <a:pt x="101" y="37"/>
                  </a:lnTo>
                  <a:lnTo>
                    <a:pt x="101" y="15"/>
                  </a:lnTo>
                  <a:lnTo>
                    <a:pt x="102" y="4"/>
                  </a:lnTo>
                  <a:lnTo>
                    <a:pt x="1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122" name="Freeform 181"/>
            <p:cNvSpPr>
              <a:spLocks/>
            </p:cNvSpPr>
            <p:nvPr/>
          </p:nvSpPr>
          <p:spPr bwMode="auto">
            <a:xfrm>
              <a:off x="982" y="3456"/>
              <a:ext cx="28" cy="76"/>
            </a:xfrm>
            <a:custGeom>
              <a:avLst/>
              <a:gdLst>
                <a:gd name="T0" fmla="*/ 0 w 257"/>
                <a:gd name="T1" fmla="*/ 0 h 677"/>
                <a:gd name="T2" fmla="*/ 0 w 257"/>
                <a:gd name="T3" fmla="*/ 0 h 677"/>
                <a:gd name="T4" fmla="*/ 0 w 257"/>
                <a:gd name="T5" fmla="*/ 0 h 677"/>
                <a:gd name="T6" fmla="*/ 0 w 257"/>
                <a:gd name="T7" fmla="*/ 0 h 677"/>
                <a:gd name="T8" fmla="*/ 0 w 257"/>
                <a:gd name="T9" fmla="*/ 0 h 677"/>
                <a:gd name="T10" fmla="*/ 0 w 257"/>
                <a:gd name="T11" fmla="*/ 0 h 677"/>
                <a:gd name="T12" fmla="*/ 0 w 257"/>
                <a:gd name="T13" fmla="*/ 0 h 677"/>
                <a:gd name="T14" fmla="*/ 0 w 257"/>
                <a:gd name="T15" fmla="*/ 0 h 677"/>
                <a:gd name="T16" fmla="*/ 0 w 257"/>
                <a:gd name="T17" fmla="*/ 0 h 677"/>
                <a:gd name="T18" fmla="*/ 0 w 257"/>
                <a:gd name="T19" fmla="*/ 0 h 677"/>
                <a:gd name="T20" fmla="*/ 0 w 257"/>
                <a:gd name="T21" fmla="*/ 0 h 677"/>
                <a:gd name="T22" fmla="*/ 0 w 257"/>
                <a:gd name="T23" fmla="*/ 0 h 677"/>
                <a:gd name="T24" fmla="*/ 0 w 257"/>
                <a:gd name="T25" fmla="*/ 0 h 677"/>
                <a:gd name="T26" fmla="*/ 0 w 257"/>
                <a:gd name="T27" fmla="*/ 0 h 677"/>
                <a:gd name="T28" fmla="*/ 0 w 257"/>
                <a:gd name="T29" fmla="*/ 0 h 677"/>
                <a:gd name="T30" fmla="*/ 0 w 257"/>
                <a:gd name="T31" fmla="*/ 0 h 677"/>
                <a:gd name="T32" fmla="*/ 0 w 257"/>
                <a:gd name="T33" fmla="*/ 0 h 677"/>
                <a:gd name="T34" fmla="*/ 0 w 257"/>
                <a:gd name="T35" fmla="*/ 0 h 677"/>
                <a:gd name="T36" fmla="*/ 0 w 257"/>
                <a:gd name="T37" fmla="*/ 0 h 677"/>
                <a:gd name="T38" fmla="*/ 0 w 257"/>
                <a:gd name="T39" fmla="*/ 0 h 677"/>
                <a:gd name="T40" fmla="*/ 0 w 257"/>
                <a:gd name="T41" fmla="*/ 0 h 677"/>
                <a:gd name="T42" fmla="*/ 0 w 257"/>
                <a:gd name="T43" fmla="*/ 0 h 677"/>
                <a:gd name="T44" fmla="*/ 0 w 257"/>
                <a:gd name="T45" fmla="*/ 0 h 677"/>
                <a:gd name="T46" fmla="*/ 0 w 257"/>
                <a:gd name="T47" fmla="*/ 0 h 677"/>
                <a:gd name="T48" fmla="*/ 0 w 257"/>
                <a:gd name="T49" fmla="*/ 0 h 67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7"/>
                <a:gd name="T76" fmla="*/ 0 h 677"/>
                <a:gd name="T77" fmla="*/ 257 w 257"/>
                <a:gd name="T78" fmla="*/ 677 h 67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7" h="677">
                  <a:moveTo>
                    <a:pt x="257" y="0"/>
                  </a:moveTo>
                  <a:lnTo>
                    <a:pt x="256" y="26"/>
                  </a:lnTo>
                  <a:lnTo>
                    <a:pt x="245" y="62"/>
                  </a:lnTo>
                  <a:lnTo>
                    <a:pt x="234" y="100"/>
                  </a:lnTo>
                  <a:lnTo>
                    <a:pt x="125" y="229"/>
                  </a:lnTo>
                  <a:lnTo>
                    <a:pt x="35" y="366"/>
                  </a:lnTo>
                  <a:lnTo>
                    <a:pt x="22" y="544"/>
                  </a:lnTo>
                  <a:lnTo>
                    <a:pt x="35" y="597"/>
                  </a:lnTo>
                  <a:lnTo>
                    <a:pt x="57" y="640"/>
                  </a:lnTo>
                  <a:lnTo>
                    <a:pt x="81" y="677"/>
                  </a:lnTo>
                  <a:lnTo>
                    <a:pt x="49" y="665"/>
                  </a:lnTo>
                  <a:lnTo>
                    <a:pt x="26" y="636"/>
                  </a:lnTo>
                  <a:lnTo>
                    <a:pt x="12" y="597"/>
                  </a:lnTo>
                  <a:lnTo>
                    <a:pt x="0" y="462"/>
                  </a:lnTo>
                  <a:lnTo>
                    <a:pt x="25" y="336"/>
                  </a:lnTo>
                  <a:lnTo>
                    <a:pt x="81" y="235"/>
                  </a:lnTo>
                  <a:lnTo>
                    <a:pt x="161" y="172"/>
                  </a:lnTo>
                  <a:lnTo>
                    <a:pt x="209" y="85"/>
                  </a:lnTo>
                  <a:lnTo>
                    <a:pt x="2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123" name="Freeform 182"/>
            <p:cNvSpPr>
              <a:spLocks/>
            </p:cNvSpPr>
            <p:nvPr/>
          </p:nvSpPr>
          <p:spPr bwMode="auto">
            <a:xfrm>
              <a:off x="1293" y="3456"/>
              <a:ext cx="15" cy="36"/>
            </a:xfrm>
            <a:custGeom>
              <a:avLst/>
              <a:gdLst>
                <a:gd name="T0" fmla="*/ 0 w 140"/>
                <a:gd name="T1" fmla="*/ 0 h 324"/>
                <a:gd name="T2" fmla="*/ 0 w 140"/>
                <a:gd name="T3" fmla="*/ 0 h 324"/>
                <a:gd name="T4" fmla="*/ 0 w 140"/>
                <a:gd name="T5" fmla="*/ 0 h 324"/>
                <a:gd name="T6" fmla="*/ 0 w 140"/>
                <a:gd name="T7" fmla="*/ 0 h 324"/>
                <a:gd name="T8" fmla="*/ 0 w 140"/>
                <a:gd name="T9" fmla="*/ 0 h 324"/>
                <a:gd name="T10" fmla="*/ 0 w 140"/>
                <a:gd name="T11" fmla="*/ 0 h 324"/>
                <a:gd name="T12" fmla="*/ 0 w 140"/>
                <a:gd name="T13" fmla="*/ 0 h 324"/>
                <a:gd name="T14" fmla="*/ 0 w 140"/>
                <a:gd name="T15" fmla="*/ 0 h 324"/>
                <a:gd name="T16" fmla="*/ 0 w 140"/>
                <a:gd name="T17" fmla="*/ 0 h 324"/>
                <a:gd name="T18" fmla="*/ 0 w 140"/>
                <a:gd name="T19" fmla="*/ 0 h 324"/>
                <a:gd name="T20" fmla="*/ 0 w 140"/>
                <a:gd name="T21" fmla="*/ 0 h 324"/>
                <a:gd name="T22" fmla="*/ 0 w 140"/>
                <a:gd name="T23" fmla="*/ 0 h 324"/>
                <a:gd name="T24" fmla="*/ 0 w 140"/>
                <a:gd name="T25" fmla="*/ 0 h 324"/>
                <a:gd name="T26" fmla="*/ 0 w 140"/>
                <a:gd name="T27" fmla="*/ 0 h 324"/>
                <a:gd name="T28" fmla="*/ 0 w 140"/>
                <a:gd name="T29" fmla="*/ 0 h 324"/>
                <a:gd name="T30" fmla="*/ 0 w 140"/>
                <a:gd name="T31" fmla="*/ 0 h 324"/>
                <a:gd name="T32" fmla="*/ 0 w 140"/>
                <a:gd name="T33" fmla="*/ 0 h 324"/>
                <a:gd name="T34" fmla="*/ 0 w 140"/>
                <a:gd name="T35" fmla="*/ 0 h 324"/>
                <a:gd name="T36" fmla="*/ 0 w 140"/>
                <a:gd name="T37" fmla="*/ 0 h 324"/>
                <a:gd name="T38" fmla="*/ 0 w 140"/>
                <a:gd name="T39" fmla="*/ 0 h 324"/>
                <a:gd name="T40" fmla="*/ 0 w 140"/>
                <a:gd name="T41" fmla="*/ 0 h 3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324"/>
                <a:gd name="T65" fmla="*/ 140 w 140"/>
                <a:gd name="T66" fmla="*/ 324 h 3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324">
                  <a:moveTo>
                    <a:pt x="115" y="0"/>
                  </a:moveTo>
                  <a:lnTo>
                    <a:pt x="140" y="59"/>
                  </a:lnTo>
                  <a:lnTo>
                    <a:pt x="129" y="122"/>
                  </a:lnTo>
                  <a:lnTo>
                    <a:pt x="104" y="183"/>
                  </a:lnTo>
                  <a:lnTo>
                    <a:pt x="61" y="230"/>
                  </a:lnTo>
                  <a:lnTo>
                    <a:pt x="28" y="272"/>
                  </a:lnTo>
                  <a:lnTo>
                    <a:pt x="15" y="324"/>
                  </a:lnTo>
                  <a:lnTo>
                    <a:pt x="0" y="296"/>
                  </a:lnTo>
                  <a:lnTo>
                    <a:pt x="15" y="265"/>
                  </a:lnTo>
                  <a:lnTo>
                    <a:pt x="31" y="235"/>
                  </a:lnTo>
                  <a:lnTo>
                    <a:pt x="86" y="179"/>
                  </a:lnTo>
                  <a:lnTo>
                    <a:pt x="117" y="114"/>
                  </a:lnTo>
                  <a:lnTo>
                    <a:pt x="115" y="36"/>
                  </a:lnTo>
                  <a:lnTo>
                    <a:pt x="110" y="17"/>
                  </a:lnTo>
                  <a:lnTo>
                    <a:pt x="110" y="4"/>
                  </a:lnTo>
                  <a:lnTo>
                    <a:pt x="1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124" name="Freeform 183"/>
            <p:cNvSpPr>
              <a:spLocks/>
            </p:cNvSpPr>
            <p:nvPr/>
          </p:nvSpPr>
          <p:spPr bwMode="auto">
            <a:xfrm>
              <a:off x="1090" y="3467"/>
              <a:ext cx="17" cy="46"/>
            </a:xfrm>
            <a:custGeom>
              <a:avLst/>
              <a:gdLst>
                <a:gd name="T0" fmla="*/ 0 w 148"/>
                <a:gd name="T1" fmla="*/ 0 h 412"/>
                <a:gd name="T2" fmla="*/ 0 w 148"/>
                <a:gd name="T3" fmla="*/ 0 h 412"/>
                <a:gd name="T4" fmla="*/ 0 w 148"/>
                <a:gd name="T5" fmla="*/ 0 h 412"/>
                <a:gd name="T6" fmla="*/ 0 w 148"/>
                <a:gd name="T7" fmla="*/ 0 h 412"/>
                <a:gd name="T8" fmla="*/ 0 w 148"/>
                <a:gd name="T9" fmla="*/ 0 h 412"/>
                <a:gd name="T10" fmla="*/ 0 w 148"/>
                <a:gd name="T11" fmla="*/ 0 h 412"/>
                <a:gd name="T12" fmla="*/ 0 w 148"/>
                <a:gd name="T13" fmla="*/ 0 h 412"/>
                <a:gd name="T14" fmla="*/ 0 w 148"/>
                <a:gd name="T15" fmla="*/ 0 h 412"/>
                <a:gd name="T16" fmla="*/ 0 w 148"/>
                <a:gd name="T17" fmla="*/ 0 h 412"/>
                <a:gd name="T18" fmla="*/ 0 w 148"/>
                <a:gd name="T19" fmla="*/ 0 h 412"/>
                <a:gd name="T20" fmla="*/ 0 w 148"/>
                <a:gd name="T21" fmla="*/ 0 h 412"/>
                <a:gd name="T22" fmla="*/ 0 w 148"/>
                <a:gd name="T23" fmla="*/ 0 h 412"/>
                <a:gd name="T24" fmla="*/ 0 w 148"/>
                <a:gd name="T25" fmla="*/ 0 h 412"/>
                <a:gd name="T26" fmla="*/ 0 w 148"/>
                <a:gd name="T27" fmla="*/ 0 h 412"/>
                <a:gd name="T28" fmla="*/ 0 w 148"/>
                <a:gd name="T29" fmla="*/ 0 h 412"/>
                <a:gd name="T30" fmla="*/ 0 w 148"/>
                <a:gd name="T31" fmla="*/ 0 h 412"/>
                <a:gd name="T32" fmla="*/ 0 w 148"/>
                <a:gd name="T33" fmla="*/ 0 h 4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8"/>
                <a:gd name="T52" fmla="*/ 0 h 412"/>
                <a:gd name="T53" fmla="*/ 148 w 148"/>
                <a:gd name="T54" fmla="*/ 412 h 4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8" h="412">
                  <a:moveTo>
                    <a:pt x="117" y="0"/>
                  </a:moveTo>
                  <a:lnTo>
                    <a:pt x="128" y="0"/>
                  </a:lnTo>
                  <a:lnTo>
                    <a:pt x="138" y="3"/>
                  </a:lnTo>
                  <a:lnTo>
                    <a:pt x="148" y="11"/>
                  </a:lnTo>
                  <a:lnTo>
                    <a:pt x="65" y="121"/>
                  </a:lnTo>
                  <a:lnTo>
                    <a:pt x="27" y="263"/>
                  </a:lnTo>
                  <a:lnTo>
                    <a:pt x="26" y="412"/>
                  </a:lnTo>
                  <a:lnTo>
                    <a:pt x="0" y="278"/>
                  </a:lnTo>
                  <a:lnTo>
                    <a:pt x="32" y="139"/>
                  </a:lnTo>
                  <a:lnTo>
                    <a:pt x="95" y="11"/>
                  </a:lnTo>
                  <a:lnTo>
                    <a:pt x="104" y="5"/>
                  </a:lnTo>
                  <a:lnTo>
                    <a:pt x="113" y="1"/>
                  </a:lnTo>
                  <a:lnTo>
                    <a:pt x="1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125" name="Freeform 184"/>
            <p:cNvSpPr>
              <a:spLocks/>
            </p:cNvSpPr>
            <p:nvPr/>
          </p:nvSpPr>
          <p:spPr bwMode="auto">
            <a:xfrm>
              <a:off x="1347" y="3467"/>
              <a:ext cx="10" cy="18"/>
            </a:xfrm>
            <a:custGeom>
              <a:avLst/>
              <a:gdLst>
                <a:gd name="T0" fmla="*/ 0 w 87"/>
                <a:gd name="T1" fmla="*/ 0 h 156"/>
                <a:gd name="T2" fmla="*/ 0 w 87"/>
                <a:gd name="T3" fmla="*/ 0 h 156"/>
                <a:gd name="T4" fmla="*/ 0 w 87"/>
                <a:gd name="T5" fmla="*/ 0 h 156"/>
                <a:gd name="T6" fmla="*/ 0 w 87"/>
                <a:gd name="T7" fmla="*/ 0 h 156"/>
                <a:gd name="T8" fmla="*/ 0 w 87"/>
                <a:gd name="T9" fmla="*/ 0 h 156"/>
                <a:gd name="T10" fmla="*/ 0 w 87"/>
                <a:gd name="T11" fmla="*/ 0 h 156"/>
                <a:gd name="T12" fmla="*/ 0 w 87"/>
                <a:gd name="T13" fmla="*/ 0 h 156"/>
                <a:gd name="T14" fmla="*/ 0 w 87"/>
                <a:gd name="T15" fmla="*/ 0 h 156"/>
                <a:gd name="T16" fmla="*/ 0 w 87"/>
                <a:gd name="T17" fmla="*/ 0 h 156"/>
                <a:gd name="T18" fmla="*/ 0 w 87"/>
                <a:gd name="T19" fmla="*/ 0 h 156"/>
                <a:gd name="T20" fmla="*/ 0 w 87"/>
                <a:gd name="T21" fmla="*/ 0 h 156"/>
                <a:gd name="T22" fmla="*/ 0 w 87"/>
                <a:gd name="T23" fmla="*/ 0 h 156"/>
                <a:gd name="T24" fmla="*/ 0 w 87"/>
                <a:gd name="T25" fmla="*/ 0 h 156"/>
                <a:gd name="T26" fmla="*/ 0 w 87"/>
                <a:gd name="T27" fmla="*/ 0 h 156"/>
                <a:gd name="T28" fmla="*/ 0 w 87"/>
                <a:gd name="T29" fmla="*/ 0 h 156"/>
                <a:gd name="T30" fmla="*/ 0 w 87"/>
                <a:gd name="T31" fmla="*/ 0 h 156"/>
                <a:gd name="T32" fmla="*/ 0 w 87"/>
                <a:gd name="T33" fmla="*/ 0 h 1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156"/>
                <a:gd name="T53" fmla="*/ 87 w 87"/>
                <a:gd name="T54" fmla="*/ 156 h 1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156">
                  <a:moveTo>
                    <a:pt x="60" y="0"/>
                  </a:moveTo>
                  <a:lnTo>
                    <a:pt x="69" y="0"/>
                  </a:lnTo>
                  <a:lnTo>
                    <a:pt x="78" y="0"/>
                  </a:lnTo>
                  <a:lnTo>
                    <a:pt x="87" y="0"/>
                  </a:lnTo>
                  <a:lnTo>
                    <a:pt x="54" y="31"/>
                  </a:lnTo>
                  <a:lnTo>
                    <a:pt x="34" y="69"/>
                  </a:lnTo>
                  <a:lnTo>
                    <a:pt x="14" y="103"/>
                  </a:lnTo>
                  <a:lnTo>
                    <a:pt x="9" y="124"/>
                  </a:lnTo>
                  <a:lnTo>
                    <a:pt x="3" y="143"/>
                  </a:lnTo>
                  <a:lnTo>
                    <a:pt x="0" y="156"/>
                  </a:lnTo>
                  <a:lnTo>
                    <a:pt x="2" y="100"/>
                  </a:lnTo>
                  <a:lnTo>
                    <a:pt x="19" y="39"/>
                  </a:lnTo>
                  <a:lnTo>
                    <a:pt x="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126" name="Freeform 185"/>
            <p:cNvSpPr>
              <a:spLocks/>
            </p:cNvSpPr>
            <p:nvPr/>
          </p:nvSpPr>
          <p:spPr bwMode="auto">
            <a:xfrm>
              <a:off x="1155" y="3489"/>
              <a:ext cx="4" cy="31"/>
            </a:xfrm>
            <a:custGeom>
              <a:avLst/>
              <a:gdLst>
                <a:gd name="T0" fmla="*/ 0 w 42"/>
                <a:gd name="T1" fmla="*/ 0 h 273"/>
                <a:gd name="T2" fmla="*/ 0 w 42"/>
                <a:gd name="T3" fmla="*/ 0 h 273"/>
                <a:gd name="T4" fmla="*/ 0 w 42"/>
                <a:gd name="T5" fmla="*/ 0 h 273"/>
                <a:gd name="T6" fmla="*/ 0 w 42"/>
                <a:gd name="T7" fmla="*/ 0 h 273"/>
                <a:gd name="T8" fmla="*/ 0 w 42"/>
                <a:gd name="T9" fmla="*/ 0 h 273"/>
                <a:gd name="T10" fmla="*/ 0 w 42"/>
                <a:gd name="T11" fmla="*/ 0 h 273"/>
                <a:gd name="T12" fmla="*/ 0 w 42"/>
                <a:gd name="T13" fmla="*/ 0 h 273"/>
                <a:gd name="T14" fmla="*/ 0 w 42"/>
                <a:gd name="T15" fmla="*/ 0 h 273"/>
                <a:gd name="T16" fmla="*/ 0 w 42"/>
                <a:gd name="T17" fmla="*/ 0 h 2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273"/>
                <a:gd name="T29" fmla="*/ 42 w 42"/>
                <a:gd name="T30" fmla="*/ 273 h 2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273">
                  <a:moveTo>
                    <a:pt x="0" y="0"/>
                  </a:moveTo>
                  <a:lnTo>
                    <a:pt x="28" y="88"/>
                  </a:lnTo>
                  <a:lnTo>
                    <a:pt x="42" y="183"/>
                  </a:lnTo>
                  <a:lnTo>
                    <a:pt x="32" y="273"/>
                  </a:lnTo>
                  <a:lnTo>
                    <a:pt x="23" y="188"/>
                  </a:lnTo>
                  <a:lnTo>
                    <a:pt x="8" y="9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127" name="Freeform 186"/>
            <p:cNvSpPr>
              <a:spLocks/>
            </p:cNvSpPr>
            <p:nvPr/>
          </p:nvSpPr>
          <p:spPr bwMode="auto">
            <a:xfrm>
              <a:off x="1204" y="3491"/>
              <a:ext cx="5" cy="29"/>
            </a:xfrm>
            <a:custGeom>
              <a:avLst/>
              <a:gdLst>
                <a:gd name="T0" fmla="*/ 0 w 40"/>
                <a:gd name="T1" fmla="*/ 0 h 261"/>
                <a:gd name="T2" fmla="*/ 0 w 40"/>
                <a:gd name="T3" fmla="*/ 0 h 261"/>
                <a:gd name="T4" fmla="*/ 0 w 40"/>
                <a:gd name="T5" fmla="*/ 0 h 261"/>
                <a:gd name="T6" fmla="*/ 0 w 40"/>
                <a:gd name="T7" fmla="*/ 0 h 261"/>
                <a:gd name="T8" fmla="*/ 0 w 40"/>
                <a:gd name="T9" fmla="*/ 0 h 261"/>
                <a:gd name="T10" fmla="*/ 0 w 40"/>
                <a:gd name="T11" fmla="*/ 0 h 261"/>
                <a:gd name="T12" fmla="*/ 0 w 40"/>
                <a:gd name="T13" fmla="*/ 0 h 261"/>
                <a:gd name="T14" fmla="*/ 0 w 40"/>
                <a:gd name="T15" fmla="*/ 0 h 261"/>
                <a:gd name="T16" fmla="*/ 0 w 40"/>
                <a:gd name="T17" fmla="*/ 0 h 2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261"/>
                <a:gd name="T29" fmla="*/ 40 w 40"/>
                <a:gd name="T30" fmla="*/ 261 h 2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261">
                  <a:moveTo>
                    <a:pt x="29" y="0"/>
                  </a:moveTo>
                  <a:lnTo>
                    <a:pt x="40" y="89"/>
                  </a:lnTo>
                  <a:lnTo>
                    <a:pt x="35" y="183"/>
                  </a:lnTo>
                  <a:lnTo>
                    <a:pt x="0" y="261"/>
                  </a:lnTo>
                  <a:lnTo>
                    <a:pt x="15" y="185"/>
                  </a:lnTo>
                  <a:lnTo>
                    <a:pt x="23" y="86"/>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128" name="Freeform 187"/>
            <p:cNvSpPr>
              <a:spLocks/>
            </p:cNvSpPr>
            <p:nvPr/>
          </p:nvSpPr>
          <p:spPr bwMode="auto">
            <a:xfrm>
              <a:off x="1119" y="3507"/>
              <a:ext cx="3" cy="19"/>
            </a:xfrm>
            <a:custGeom>
              <a:avLst/>
              <a:gdLst>
                <a:gd name="T0" fmla="*/ 0 w 26"/>
                <a:gd name="T1" fmla="*/ 0 h 177"/>
                <a:gd name="T2" fmla="*/ 0 w 26"/>
                <a:gd name="T3" fmla="*/ 0 h 177"/>
                <a:gd name="T4" fmla="*/ 0 w 26"/>
                <a:gd name="T5" fmla="*/ 0 h 177"/>
                <a:gd name="T6" fmla="*/ 0 w 26"/>
                <a:gd name="T7" fmla="*/ 0 h 177"/>
                <a:gd name="T8" fmla="*/ 0 w 26"/>
                <a:gd name="T9" fmla="*/ 0 h 177"/>
                <a:gd name="T10" fmla="*/ 0 w 26"/>
                <a:gd name="T11" fmla="*/ 0 h 177"/>
                <a:gd name="T12" fmla="*/ 0 w 26"/>
                <a:gd name="T13" fmla="*/ 0 h 177"/>
                <a:gd name="T14" fmla="*/ 0 w 26"/>
                <a:gd name="T15" fmla="*/ 0 h 177"/>
                <a:gd name="T16" fmla="*/ 0 w 26"/>
                <a:gd name="T17" fmla="*/ 0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177"/>
                <a:gd name="T29" fmla="*/ 26 w 26"/>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177">
                  <a:moveTo>
                    <a:pt x="16" y="0"/>
                  </a:moveTo>
                  <a:lnTo>
                    <a:pt x="25" y="55"/>
                  </a:lnTo>
                  <a:lnTo>
                    <a:pt x="26" y="118"/>
                  </a:lnTo>
                  <a:lnTo>
                    <a:pt x="16" y="177"/>
                  </a:lnTo>
                  <a:lnTo>
                    <a:pt x="8" y="118"/>
                  </a:lnTo>
                  <a:lnTo>
                    <a:pt x="0" y="51"/>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129" name="Freeform 188"/>
            <p:cNvSpPr>
              <a:spLocks/>
            </p:cNvSpPr>
            <p:nvPr/>
          </p:nvSpPr>
          <p:spPr bwMode="auto">
            <a:xfrm>
              <a:off x="1068" y="3548"/>
              <a:ext cx="117" cy="80"/>
            </a:xfrm>
            <a:custGeom>
              <a:avLst/>
              <a:gdLst>
                <a:gd name="T0" fmla="*/ 0 w 1059"/>
                <a:gd name="T1" fmla="*/ 0 h 718"/>
                <a:gd name="T2" fmla="*/ 0 w 1059"/>
                <a:gd name="T3" fmla="*/ 0 h 718"/>
                <a:gd name="T4" fmla="*/ 0 w 1059"/>
                <a:gd name="T5" fmla="*/ 0 h 718"/>
                <a:gd name="T6" fmla="*/ 0 w 1059"/>
                <a:gd name="T7" fmla="*/ 0 h 718"/>
                <a:gd name="T8" fmla="*/ 0 w 1059"/>
                <a:gd name="T9" fmla="*/ 0 h 718"/>
                <a:gd name="T10" fmla="*/ 0 w 1059"/>
                <a:gd name="T11" fmla="*/ 0 h 718"/>
                <a:gd name="T12" fmla="*/ 0 w 1059"/>
                <a:gd name="T13" fmla="*/ 0 h 718"/>
                <a:gd name="T14" fmla="*/ 0 w 1059"/>
                <a:gd name="T15" fmla="*/ 0 h 718"/>
                <a:gd name="T16" fmla="*/ 0 w 1059"/>
                <a:gd name="T17" fmla="*/ 0 h 718"/>
                <a:gd name="T18" fmla="*/ 0 w 1059"/>
                <a:gd name="T19" fmla="*/ 0 h 718"/>
                <a:gd name="T20" fmla="*/ 0 w 1059"/>
                <a:gd name="T21" fmla="*/ 0 h 718"/>
                <a:gd name="T22" fmla="*/ 0 w 1059"/>
                <a:gd name="T23" fmla="*/ 0 h 718"/>
                <a:gd name="T24" fmla="*/ 0 w 1059"/>
                <a:gd name="T25" fmla="*/ 0 h 718"/>
                <a:gd name="T26" fmla="*/ 0 w 1059"/>
                <a:gd name="T27" fmla="*/ 0 h 718"/>
                <a:gd name="T28" fmla="*/ 0 w 1059"/>
                <a:gd name="T29" fmla="*/ 0 h 718"/>
                <a:gd name="T30" fmla="*/ 0 w 1059"/>
                <a:gd name="T31" fmla="*/ 0 h 718"/>
                <a:gd name="T32" fmla="*/ 0 w 1059"/>
                <a:gd name="T33" fmla="*/ 0 h 718"/>
                <a:gd name="T34" fmla="*/ 0 w 1059"/>
                <a:gd name="T35" fmla="*/ 0 h 718"/>
                <a:gd name="T36" fmla="*/ 0 w 1059"/>
                <a:gd name="T37" fmla="*/ 0 h 718"/>
                <a:gd name="T38" fmla="*/ 0 w 1059"/>
                <a:gd name="T39" fmla="*/ 0 h 718"/>
                <a:gd name="T40" fmla="*/ 0 w 1059"/>
                <a:gd name="T41" fmla="*/ 0 h 718"/>
                <a:gd name="T42" fmla="*/ 0 w 1059"/>
                <a:gd name="T43" fmla="*/ 0 h 718"/>
                <a:gd name="T44" fmla="*/ 0 w 1059"/>
                <a:gd name="T45" fmla="*/ 0 h 718"/>
                <a:gd name="T46" fmla="*/ 0 w 1059"/>
                <a:gd name="T47" fmla="*/ 0 h 718"/>
                <a:gd name="T48" fmla="*/ 0 w 1059"/>
                <a:gd name="T49" fmla="*/ 0 h 718"/>
                <a:gd name="T50" fmla="*/ 0 w 1059"/>
                <a:gd name="T51" fmla="*/ 0 h 718"/>
                <a:gd name="T52" fmla="*/ 0 w 1059"/>
                <a:gd name="T53" fmla="*/ 0 h 718"/>
                <a:gd name="T54" fmla="*/ 0 w 1059"/>
                <a:gd name="T55" fmla="*/ 0 h 718"/>
                <a:gd name="T56" fmla="*/ 0 w 1059"/>
                <a:gd name="T57" fmla="*/ 0 h 718"/>
                <a:gd name="T58" fmla="*/ 0 w 1059"/>
                <a:gd name="T59" fmla="*/ 0 h 718"/>
                <a:gd name="T60" fmla="*/ 0 w 1059"/>
                <a:gd name="T61" fmla="*/ 0 h 718"/>
                <a:gd name="T62" fmla="*/ 0 w 1059"/>
                <a:gd name="T63" fmla="*/ 0 h 718"/>
                <a:gd name="T64" fmla="*/ 0 w 1059"/>
                <a:gd name="T65" fmla="*/ 0 h 718"/>
                <a:gd name="T66" fmla="*/ 0 w 1059"/>
                <a:gd name="T67" fmla="*/ 0 h 718"/>
                <a:gd name="T68" fmla="*/ 0 w 1059"/>
                <a:gd name="T69" fmla="*/ 0 h 718"/>
                <a:gd name="T70" fmla="*/ 0 w 1059"/>
                <a:gd name="T71" fmla="*/ 0 h 718"/>
                <a:gd name="T72" fmla="*/ 0 w 1059"/>
                <a:gd name="T73" fmla="*/ 0 h 718"/>
                <a:gd name="T74" fmla="*/ 0 w 1059"/>
                <a:gd name="T75" fmla="*/ 0 h 718"/>
                <a:gd name="T76" fmla="*/ 0 w 1059"/>
                <a:gd name="T77" fmla="*/ 0 h 718"/>
                <a:gd name="T78" fmla="*/ 0 w 1059"/>
                <a:gd name="T79" fmla="*/ 0 h 718"/>
                <a:gd name="T80" fmla="*/ 0 w 1059"/>
                <a:gd name="T81" fmla="*/ 0 h 718"/>
                <a:gd name="T82" fmla="*/ 0 w 1059"/>
                <a:gd name="T83" fmla="*/ 0 h 718"/>
                <a:gd name="T84" fmla="*/ 0 w 1059"/>
                <a:gd name="T85" fmla="*/ 0 h 718"/>
                <a:gd name="T86" fmla="*/ 0 w 1059"/>
                <a:gd name="T87" fmla="*/ 0 h 718"/>
                <a:gd name="T88" fmla="*/ 0 w 1059"/>
                <a:gd name="T89" fmla="*/ 0 h 718"/>
                <a:gd name="T90" fmla="*/ 0 w 1059"/>
                <a:gd name="T91" fmla="*/ 0 h 718"/>
                <a:gd name="T92" fmla="*/ 0 w 1059"/>
                <a:gd name="T93" fmla="*/ 0 h 718"/>
                <a:gd name="T94" fmla="*/ 0 w 1059"/>
                <a:gd name="T95" fmla="*/ 0 h 718"/>
                <a:gd name="T96" fmla="*/ 0 w 1059"/>
                <a:gd name="T97" fmla="*/ 0 h 718"/>
                <a:gd name="T98" fmla="*/ 0 w 1059"/>
                <a:gd name="T99" fmla="*/ 0 h 718"/>
                <a:gd name="T100" fmla="*/ 0 w 1059"/>
                <a:gd name="T101" fmla="*/ 0 h 718"/>
                <a:gd name="T102" fmla="*/ 0 w 1059"/>
                <a:gd name="T103" fmla="*/ 0 h 718"/>
                <a:gd name="T104" fmla="*/ 0 w 1059"/>
                <a:gd name="T105" fmla="*/ 0 h 718"/>
                <a:gd name="T106" fmla="*/ 0 w 1059"/>
                <a:gd name="T107" fmla="*/ 0 h 718"/>
                <a:gd name="T108" fmla="*/ 0 w 1059"/>
                <a:gd name="T109" fmla="*/ 0 h 718"/>
                <a:gd name="T110" fmla="*/ 0 w 1059"/>
                <a:gd name="T111" fmla="*/ 0 h 718"/>
                <a:gd name="T112" fmla="*/ 0 w 1059"/>
                <a:gd name="T113" fmla="*/ 0 h 7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59"/>
                <a:gd name="T172" fmla="*/ 0 h 718"/>
                <a:gd name="T173" fmla="*/ 1059 w 1059"/>
                <a:gd name="T174" fmla="*/ 718 h 7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59" h="718">
                  <a:moveTo>
                    <a:pt x="1007" y="0"/>
                  </a:moveTo>
                  <a:lnTo>
                    <a:pt x="1024" y="9"/>
                  </a:lnTo>
                  <a:lnTo>
                    <a:pt x="1043" y="13"/>
                  </a:lnTo>
                  <a:lnTo>
                    <a:pt x="1059" y="15"/>
                  </a:lnTo>
                  <a:lnTo>
                    <a:pt x="944" y="152"/>
                  </a:lnTo>
                  <a:lnTo>
                    <a:pt x="794" y="265"/>
                  </a:lnTo>
                  <a:lnTo>
                    <a:pt x="648" y="375"/>
                  </a:lnTo>
                  <a:lnTo>
                    <a:pt x="595" y="401"/>
                  </a:lnTo>
                  <a:lnTo>
                    <a:pt x="549" y="433"/>
                  </a:lnTo>
                  <a:lnTo>
                    <a:pt x="492" y="465"/>
                  </a:lnTo>
                  <a:lnTo>
                    <a:pt x="445" y="514"/>
                  </a:lnTo>
                  <a:lnTo>
                    <a:pt x="386" y="546"/>
                  </a:lnTo>
                  <a:lnTo>
                    <a:pt x="339" y="590"/>
                  </a:lnTo>
                  <a:lnTo>
                    <a:pt x="269" y="627"/>
                  </a:lnTo>
                  <a:lnTo>
                    <a:pt x="206" y="669"/>
                  </a:lnTo>
                  <a:lnTo>
                    <a:pt x="143" y="714"/>
                  </a:lnTo>
                  <a:lnTo>
                    <a:pt x="132" y="717"/>
                  </a:lnTo>
                  <a:lnTo>
                    <a:pt x="124" y="718"/>
                  </a:lnTo>
                  <a:lnTo>
                    <a:pt x="122" y="718"/>
                  </a:lnTo>
                  <a:lnTo>
                    <a:pt x="81" y="584"/>
                  </a:lnTo>
                  <a:lnTo>
                    <a:pt x="43" y="453"/>
                  </a:lnTo>
                  <a:lnTo>
                    <a:pt x="9" y="314"/>
                  </a:lnTo>
                  <a:lnTo>
                    <a:pt x="1" y="290"/>
                  </a:lnTo>
                  <a:lnTo>
                    <a:pt x="0" y="266"/>
                  </a:lnTo>
                  <a:lnTo>
                    <a:pt x="9" y="249"/>
                  </a:lnTo>
                  <a:lnTo>
                    <a:pt x="78" y="232"/>
                  </a:lnTo>
                  <a:lnTo>
                    <a:pt x="147" y="217"/>
                  </a:lnTo>
                  <a:lnTo>
                    <a:pt x="192" y="171"/>
                  </a:lnTo>
                  <a:lnTo>
                    <a:pt x="203" y="142"/>
                  </a:lnTo>
                  <a:lnTo>
                    <a:pt x="218" y="120"/>
                  </a:lnTo>
                  <a:lnTo>
                    <a:pt x="234" y="101"/>
                  </a:lnTo>
                  <a:lnTo>
                    <a:pt x="236" y="136"/>
                  </a:lnTo>
                  <a:lnTo>
                    <a:pt x="241" y="175"/>
                  </a:lnTo>
                  <a:lnTo>
                    <a:pt x="254" y="205"/>
                  </a:lnTo>
                  <a:lnTo>
                    <a:pt x="414" y="214"/>
                  </a:lnTo>
                  <a:lnTo>
                    <a:pt x="568" y="204"/>
                  </a:lnTo>
                  <a:lnTo>
                    <a:pt x="717" y="227"/>
                  </a:lnTo>
                  <a:lnTo>
                    <a:pt x="798" y="202"/>
                  </a:lnTo>
                  <a:lnTo>
                    <a:pt x="856" y="152"/>
                  </a:lnTo>
                  <a:lnTo>
                    <a:pt x="913" y="101"/>
                  </a:lnTo>
                  <a:lnTo>
                    <a:pt x="943" y="56"/>
                  </a:lnTo>
                  <a:lnTo>
                    <a:pt x="970" y="17"/>
                  </a:lnTo>
                  <a:lnTo>
                    <a:pt x="1007" y="0"/>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130" name="Freeform 189"/>
            <p:cNvSpPr>
              <a:spLocks/>
            </p:cNvSpPr>
            <p:nvPr/>
          </p:nvSpPr>
          <p:spPr bwMode="auto">
            <a:xfrm>
              <a:off x="1310" y="2403"/>
              <a:ext cx="34" cy="34"/>
            </a:xfrm>
            <a:custGeom>
              <a:avLst/>
              <a:gdLst>
                <a:gd name="T0" fmla="*/ 0 w 306"/>
                <a:gd name="T1" fmla="*/ 0 h 308"/>
                <a:gd name="T2" fmla="*/ 0 w 306"/>
                <a:gd name="T3" fmla="*/ 0 h 308"/>
                <a:gd name="T4" fmla="*/ 0 w 306"/>
                <a:gd name="T5" fmla="*/ 0 h 308"/>
                <a:gd name="T6" fmla="*/ 0 w 306"/>
                <a:gd name="T7" fmla="*/ 0 h 308"/>
                <a:gd name="T8" fmla="*/ 0 w 306"/>
                <a:gd name="T9" fmla="*/ 0 h 308"/>
                <a:gd name="T10" fmla="*/ 0 w 306"/>
                <a:gd name="T11" fmla="*/ 0 h 308"/>
                <a:gd name="T12" fmla="*/ 0 w 306"/>
                <a:gd name="T13" fmla="*/ 0 h 308"/>
                <a:gd name="T14" fmla="*/ 0 w 306"/>
                <a:gd name="T15" fmla="*/ 0 h 308"/>
                <a:gd name="T16" fmla="*/ 0 w 306"/>
                <a:gd name="T17" fmla="*/ 0 h 308"/>
                <a:gd name="T18" fmla="*/ 0 w 306"/>
                <a:gd name="T19" fmla="*/ 0 h 308"/>
                <a:gd name="T20" fmla="*/ 0 w 306"/>
                <a:gd name="T21" fmla="*/ 0 h 308"/>
                <a:gd name="T22" fmla="*/ 0 w 306"/>
                <a:gd name="T23" fmla="*/ 0 h 308"/>
                <a:gd name="T24" fmla="*/ 0 w 306"/>
                <a:gd name="T25" fmla="*/ 0 h 308"/>
                <a:gd name="T26" fmla="*/ 0 w 306"/>
                <a:gd name="T27" fmla="*/ 0 h 308"/>
                <a:gd name="T28" fmla="*/ 0 w 306"/>
                <a:gd name="T29" fmla="*/ 0 h 308"/>
                <a:gd name="T30" fmla="*/ 0 w 306"/>
                <a:gd name="T31" fmla="*/ 0 h 308"/>
                <a:gd name="T32" fmla="*/ 0 w 306"/>
                <a:gd name="T33" fmla="*/ 0 h 3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08"/>
                <a:gd name="T53" fmla="*/ 306 w 306"/>
                <a:gd name="T54" fmla="*/ 308 h 3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08">
                  <a:moveTo>
                    <a:pt x="152" y="0"/>
                  </a:moveTo>
                  <a:lnTo>
                    <a:pt x="230" y="20"/>
                  </a:lnTo>
                  <a:lnTo>
                    <a:pt x="284" y="77"/>
                  </a:lnTo>
                  <a:lnTo>
                    <a:pt x="306" y="154"/>
                  </a:lnTo>
                  <a:lnTo>
                    <a:pt x="284" y="232"/>
                  </a:lnTo>
                  <a:lnTo>
                    <a:pt x="230" y="287"/>
                  </a:lnTo>
                  <a:lnTo>
                    <a:pt x="152" y="308"/>
                  </a:lnTo>
                  <a:lnTo>
                    <a:pt x="75" y="287"/>
                  </a:lnTo>
                  <a:lnTo>
                    <a:pt x="20" y="232"/>
                  </a:lnTo>
                  <a:lnTo>
                    <a:pt x="0" y="154"/>
                  </a:lnTo>
                  <a:lnTo>
                    <a:pt x="20" y="77"/>
                  </a:lnTo>
                  <a:lnTo>
                    <a:pt x="75" y="20"/>
                  </a:lnTo>
                  <a:lnTo>
                    <a:pt x="1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131" name="Freeform 190"/>
            <p:cNvSpPr>
              <a:spLocks/>
            </p:cNvSpPr>
            <p:nvPr/>
          </p:nvSpPr>
          <p:spPr bwMode="auto">
            <a:xfrm>
              <a:off x="1331" y="2407"/>
              <a:ext cx="9" cy="9"/>
            </a:xfrm>
            <a:custGeom>
              <a:avLst/>
              <a:gdLst>
                <a:gd name="T0" fmla="*/ 0 w 78"/>
                <a:gd name="T1" fmla="*/ 0 h 83"/>
                <a:gd name="T2" fmla="*/ 0 w 78"/>
                <a:gd name="T3" fmla="*/ 0 h 83"/>
                <a:gd name="T4" fmla="*/ 0 w 78"/>
                <a:gd name="T5" fmla="*/ 0 h 83"/>
                <a:gd name="T6" fmla="*/ 0 w 78"/>
                <a:gd name="T7" fmla="*/ 0 h 83"/>
                <a:gd name="T8" fmla="*/ 0 w 78"/>
                <a:gd name="T9" fmla="*/ 0 h 83"/>
                <a:gd name="T10" fmla="*/ 0 w 78"/>
                <a:gd name="T11" fmla="*/ 0 h 83"/>
                <a:gd name="T12" fmla="*/ 0 w 78"/>
                <a:gd name="T13" fmla="*/ 0 h 83"/>
                <a:gd name="T14" fmla="*/ 0 w 78"/>
                <a:gd name="T15" fmla="*/ 0 h 83"/>
                <a:gd name="T16" fmla="*/ 0 w 78"/>
                <a:gd name="T17" fmla="*/ 0 h 83"/>
                <a:gd name="T18" fmla="*/ 0 w 78"/>
                <a:gd name="T19" fmla="*/ 0 h 83"/>
                <a:gd name="T20" fmla="*/ 0 w 78"/>
                <a:gd name="T21" fmla="*/ 0 h 83"/>
                <a:gd name="T22" fmla="*/ 0 w 78"/>
                <a:gd name="T23" fmla="*/ 0 h 83"/>
                <a:gd name="T24" fmla="*/ 0 w 78"/>
                <a:gd name="T25" fmla="*/ 0 h 83"/>
                <a:gd name="T26" fmla="*/ 0 w 78"/>
                <a:gd name="T27" fmla="*/ 0 h 83"/>
                <a:gd name="T28" fmla="*/ 0 w 78"/>
                <a:gd name="T29" fmla="*/ 0 h 83"/>
                <a:gd name="T30" fmla="*/ 0 w 78"/>
                <a:gd name="T31" fmla="*/ 0 h 83"/>
                <a:gd name="T32" fmla="*/ 0 w 78"/>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83"/>
                <a:gd name="T53" fmla="*/ 78 w 78"/>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83">
                  <a:moveTo>
                    <a:pt x="40" y="0"/>
                  </a:moveTo>
                  <a:lnTo>
                    <a:pt x="58" y="6"/>
                  </a:lnTo>
                  <a:lnTo>
                    <a:pt x="72" y="22"/>
                  </a:lnTo>
                  <a:lnTo>
                    <a:pt x="78" y="41"/>
                  </a:lnTo>
                  <a:lnTo>
                    <a:pt x="72" y="62"/>
                  </a:lnTo>
                  <a:lnTo>
                    <a:pt x="58" y="77"/>
                  </a:lnTo>
                  <a:lnTo>
                    <a:pt x="40" y="83"/>
                  </a:lnTo>
                  <a:lnTo>
                    <a:pt x="19" y="77"/>
                  </a:lnTo>
                  <a:lnTo>
                    <a:pt x="6" y="62"/>
                  </a:lnTo>
                  <a:lnTo>
                    <a:pt x="0" y="41"/>
                  </a:lnTo>
                  <a:lnTo>
                    <a:pt x="6" y="22"/>
                  </a:lnTo>
                  <a:lnTo>
                    <a:pt x="19" y="6"/>
                  </a:ln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132" name="Freeform 191"/>
            <p:cNvSpPr>
              <a:spLocks/>
            </p:cNvSpPr>
            <p:nvPr/>
          </p:nvSpPr>
          <p:spPr bwMode="auto">
            <a:xfrm>
              <a:off x="1000" y="2426"/>
              <a:ext cx="34" cy="34"/>
            </a:xfrm>
            <a:custGeom>
              <a:avLst/>
              <a:gdLst>
                <a:gd name="T0" fmla="*/ 0 w 308"/>
                <a:gd name="T1" fmla="*/ 0 h 308"/>
                <a:gd name="T2" fmla="*/ 0 w 308"/>
                <a:gd name="T3" fmla="*/ 0 h 308"/>
                <a:gd name="T4" fmla="*/ 0 w 308"/>
                <a:gd name="T5" fmla="*/ 0 h 308"/>
                <a:gd name="T6" fmla="*/ 0 w 308"/>
                <a:gd name="T7" fmla="*/ 0 h 308"/>
                <a:gd name="T8" fmla="*/ 0 w 308"/>
                <a:gd name="T9" fmla="*/ 0 h 308"/>
                <a:gd name="T10" fmla="*/ 0 w 308"/>
                <a:gd name="T11" fmla="*/ 0 h 308"/>
                <a:gd name="T12" fmla="*/ 0 w 308"/>
                <a:gd name="T13" fmla="*/ 0 h 308"/>
                <a:gd name="T14" fmla="*/ 0 w 308"/>
                <a:gd name="T15" fmla="*/ 0 h 308"/>
                <a:gd name="T16" fmla="*/ 0 w 308"/>
                <a:gd name="T17" fmla="*/ 0 h 308"/>
                <a:gd name="T18" fmla="*/ 0 w 308"/>
                <a:gd name="T19" fmla="*/ 0 h 308"/>
                <a:gd name="T20" fmla="*/ 0 w 308"/>
                <a:gd name="T21" fmla="*/ 0 h 308"/>
                <a:gd name="T22" fmla="*/ 0 w 308"/>
                <a:gd name="T23" fmla="*/ 0 h 308"/>
                <a:gd name="T24" fmla="*/ 0 w 308"/>
                <a:gd name="T25" fmla="*/ 0 h 308"/>
                <a:gd name="T26" fmla="*/ 0 w 308"/>
                <a:gd name="T27" fmla="*/ 0 h 308"/>
                <a:gd name="T28" fmla="*/ 0 w 308"/>
                <a:gd name="T29" fmla="*/ 0 h 308"/>
                <a:gd name="T30" fmla="*/ 0 w 308"/>
                <a:gd name="T31" fmla="*/ 0 h 308"/>
                <a:gd name="T32" fmla="*/ 0 w 308"/>
                <a:gd name="T33" fmla="*/ 0 h 3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8"/>
                <a:gd name="T52" fmla="*/ 0 h 308"/>
                <a:gd name="T53" fmla="*/ 308 w 308"/>
                <a:gd name="T54" fmla="*/ 308 h 3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8" h="308">
                  <a:moveTo>
                    <a:pt x="155" y="0"/>
                  </a:moveTo>
                  <a:lnTo>
                    <a:pt x="233" y="20"/>
                  </a:lnTo>
                  <a:lnTo>
                    <a:pt x="287" y="77"/>
                  </a:lnTo>
                  <a:lnTo>
                    <a:pt x="308" y="154"/>
                  </a:lnTo>
                  <a:lnTo>
                    <a:pt x="287" y="233"/>
                  </a:lnTo>
                  <a:lnTo>
                    <a:pt x="233" y="287"/>
                  </a:lnTo>
                  <a:lnTo>
                    <a:pt x="155" y="308"/>
                  </a:lnTo>
                  <a:lnTo>
                    <a:pt x="77" y="287"/>
                  </a:lnTo>
                  <a:lnTo>
                    <a:pt x="20" y="233"/>
                  </a:lnTo>
                  <a:lnTo>
                    <a:pt x="0" y="154"/>
                  </a:lnTo>
                  <a:lnTo>
                    <a:pt x="20" y="77"/>
                  </a:lnTo>
                  <a:lnTo>
                    <a:pt x="77" y="20"/>
                  </a:lnTo>
                  <a:lnTo>
                    <a:pt x="1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133" name="Freeform 192"/>
            <p:cNvSpPr>
              <a:spLocks/>
            </p:cNvSpPr>
            <p:nvPr/>
          </p:nvSpPr>
          <p:spPr bwMode="auto">
            <a:xfrm>
              <a:off x="1022" y="2430"/>
              <a:ext cx="8" cy="9"/>
            </a:xfrm>
            <a:custGeom>
              <a:avLst/>
              <a:gdLst>
                <a:gd name="T0" fmla="*/ 0 w 80"/>
                <a:gd name="T1" fmla="*/ 0 h 82"/>
                <a:gd name="T2" fmla="*/ 0 w 80"/>
                <a:gd name="T3" fmla="*/ 0 h 82"/>
                <a:gd name="T4" fmla="*/ 0 w 80"/>
                <a:gd name="T5" fmla="*/ 0 h 82"/>
                <a:gd name="T6" fmla="*/ 0 w 80"/>
                <a:gd name="T7" fmla="*/ 0 h 82"/>
                <a:gd name="T8" fmla="*/ 0 w 80"/>
                <a:gd name="T9" fmla="*/ 0 h 82"/>
                <a:gd name="T10" fmla="*/ 0 w 80"/>
                <a:gd name="T11" fmla="*/ 0 h 82"/>
                <a:gd name="T12" fmla="*/ 0 w 80"/>
                <a:gd name="T13" fmla="*/ 0 h 82"/>
                <a:gd name="T14" fmla="*/ 0 w 80"/>
                <a:gd name="T15" fmla="*/ 0 h 82"/>
                <a:gd name="T16" fmla="*/ 0 w 80"/>
                <a:gd name="T17" fmla="*/ 0 h 82"/>
                <a:gd name="T18" fmla="*/ 0 w 80"/>
                <a:gd name="T19" fmla="*/ 0 h 82"/>
                <a:gd name="T20" fmla="*/ 0 w 80"/>
                <a:gd name="T21" fmla="*/ 0 h 82"/>
                <a:gd name="T22" fmla="*/ 0 w 80"/>
                <a:gd name="T23" fmla="*/ 0 h 82"/>
                <a:gd name="T24" fmla="*/ 0 w 80"/>
                <a:gd name="T25" fmla="*/ 0 h 82"/>
                <a:gd name="T26" fmla="*/ 0 w 80"/>
                <a:gd name="T27" fmla="*/ 0 h 82"/>
                <a:gd name="T28" fmla="*/ 0 w 80"/>
                <a:gd name="T29" fmla="*/ 0 h 82"/>
                <a:gd name="T30" fmla="*/ 0 w 80"/>
                <a:gd name="T31" fmla="*/ 0 h 82"/>
                <a:gd name="T32" fmla="*/ 0 w 80"/>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82"/>
                <a:gd name="T53" fmla="*/ 80 w 80"/>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82">
                  <a:moveTo>
                    <a:pt x="41" y="0"/>
                  </a:moveTo>
                  <a:lnTo>
                    <a:pt x="61" y="6"/>
                  </a:lnTo>
                  <a:lnTo>
                    <a:pt x="75" y="21"/>
                  </a:lnTo>
                  <a:lnTo>
                    <a:pt x="80" y="40"/>
                  </a:lnTo>
                  <a:lnTo>
                    <a:pt x="75" y="61"/>
                  </a:lnTo>
                  <a:lnTo>
                    <a:pt x="61" y="76"/>
                  </a:lnTo>
                  <a:lnTo>
                    <a:pt x="41" y="82"/>
                  </a:lnTo>
                  <a:lnTo>
                    <a:pt x="20" y="76"/>
                  </a:lnTo>
                  <a:lnTo>
                    <a:pt x="6" y="61"/>
                  </a:lnTo>
                  <a:lnTo>
                    <a:pt x="0" y="40"/>
                  </a:lnTo>
                  <a:lnTo>
                    <a:pt x="6" y="21"/>
                  </a:lnTo>
                  <a:lnTo>
                    <a:pt x="20" y="6"/>
                  </a:lnTo>
                  <a:lnTo>
                    <a:pt x="4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134" name="Freeform 193"/>
            <p:cNvSpPr>
              <a:spLocks/>
            </p:cNvSpPr>
            <p:nvPr/>
          </p:nvSpPr>
          <p:spPr bwMode="auto">
            <a:xfrm>
              <a:off x="1070" y="2763"/>
              <a:ext cx="224" cy="29"/>
            </a:xfrm>
            <a:custGeom>
              <a:avLst/>
              <a:gdLst>
                <a:gd name="T0" fmla="*/ 0 w 2016"/>
                <a:gd name="T1" fmla="*/ 0 h 257"/>
                <a:gd name="T2" fmla="*/ 0 w 2016"/>
                <a:gd name="T3" fmla="*/ 0 h 257"/>
                <a:gd name="T4" fmla="*/ 0 w 2016"/>
                <a:gd name="T5" fmla="*/ 0 h 257"/>
                <a:gd name="T6" fmla="*/ 0 w 2016"/>
                <a:gd name="T7" fmla="*/ 0 h 257"/>
                <a:gd name="T8" fmla="*/ 0 w 2016"/>
                <a:gd name="T9" fmla="*/ 0 h 257"/>
                <a:gd name="T10" fmla="*/ 0 w 2016"/>
                <a:gd name="T11" fmla="*/ 0 h 257"/>
                <a:gd name="T12" fmla="*/ 0 w 2016"/>
                <a:gd name="T13" fmla="*/ 0 h 257"/>
                <a:gd name="T14" fmla="*/ 0 w 2016"/>
                <a:gd name="T15" fmla="*/ 0 h 257"/>
                <a:gd name="T16" fmla="*/ 0 w 2016"/>
                <a:gd name="T17" fmla="*/ 0 h 257"/>
                <a:gd name="T18" fmla="*/ 0 w 2016"/>
                <a:gd name="T19" fmla="*/ 0 h 257"/>
                <a:gd name="T20" fmla="*/ 0 w 2016"/>
                <a:gd name="T21" fmla="*/ 0 h 257"/>
                <a:gd name="T22" fmla="*/ 0 w 2016"/>
                <a:gd name="T23" fmla="*/ 0 h 257"/>
                <a:gd name="T24" fmla="*/ 0 w 2016"/>
                <a:gd name="T25" fmla="*/ 0 h 257"/>
                <a:gd name="T26" fmla="*/ 0 w 2016"/>
                <a:gd name="T27" fmla="*/ 0 h 257"/>
                <a:gd name="T28" fmla="*/ 0 w 2016"/>
                <a:gd name="T29" fmla="*/ 0 h 257"/>
                <a:gd name="T30" fmla="*/ 0 w 2016"/>
                <a:gd name="T31" fmla="*/ 0 h 257"/>
                <a:gd name="T32" fmla="*/ 0 w 2016"/>
                <a:gd name="T33" fmla="*/ 0 h 257"/>
                <a:gd name="T34" fmla="*/ 0 w 2016"/>
                <a:gd name="T35" fmla="*/ 0 h 257"/>
                <a:gd name="T36" fmla="*/ 0 w 2016"/>
                <a:gd name="T37" fmla="*/ 0 h 257"/>
                <a:gd name="T38" fmla="*/ 0 w 2016"/>
                <a:gd name="T39" fmla="*/ 0 h 257"/>
                <a:gd name="T40" fmla="*/ 0 w 2016"/>
                <a:gd name="T41" fmla="*/ 0 h 257"/>
                <a:gd name="T42" fmla="*/ 0 w 2016"/>
                <a:gd name="T43" fmla="*/ 0 h 2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16"/>
                <a:gd name="T67" fmla="*/ 0 h 257"/>
                <a:gd name="T68" fmla="*/ 2016 w 2016"/>
                <a:gd name="T69" fmla="*/ 257 h 25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16" h="257">
                  <a:moveTo>
                    <a:pt x="742" y="149"/>
                  </a:moveTo>
                  <a:lnTo>
                    <a:pt x="1265" y="99"/>
                  </a:lnTo>
                  <a:lnTo>
                    <a:pt x="1637" y="68"/>
                  </a:lnTo>
                  <a:lnTo>
                    <a:pt x="1879" y="41"/>
                  </a:lnTo>
                  <a:lnTo>
                    <a:pt x="2016" y="0"/>
                  </a:lnTo>
                  <a:lnTo>
                    <a:pt x="2014" y="67"/>
                  </a:lnTo>
                  <a:lnTo>
                    <a:pt x="1847" y="119"/>
                  </a:lnTo>
                  <a:lnTo>
                    <a:pt x="1571" y="166"/>
                  </a:lnTo>
                  <a:lnTo>
                    <a:pt x="1389" y="204"/>
                  </a:lnTo>
                  <a:lnTo>
                    <a:pt x="1203" y="240"/>
                  </a:lnTo>
                  <a:lnTo>
                    <a:pt x="959" y="249"/>
                  </a:lnTo>
                  <a:lnTo>
                    <a:pt x="573" y="257"/>
                  </a:lnTo>
                  <a:lnTo>
                    <a:pt x="219" y="250"/>
                  </a:lnTo>
                  <a:lnTo>
                    <a:pt x="0" y="178"/>
                  </a:lnTo>
                  <a:lnTo>
                    <a:pt x="241" y="131"/>
                  </a:lnTo>
                  <a:lnTo>
                    <a:pt x="498" y="137"/>
                  </a:lnTo>
                  <a:lnTo>
                    <a:pt x="742" y="149"/>
                  </a:lnTo>
                  <a:close/>
                </a:path>
              </a:pathLst>
            </a:custGeom>
            <a:solidFill>
              <a:srgbClr val="EDC9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aphicFrame>
        <p:nvGraphicFramePr>
          <p:cNvPr id="39940" name="Object 194"/>
          <p:cNvGraphicFramePr>
            <a:graphicFrameLocks noChangeAspect="1"/>
          </p:cNvGraphicFramePr>
          <p:nvPr/>
        </p:nvGraphicFramePr>
        <p:xfrm>
          <a:off x="3048000" y="457200"/>
          <a:ext cx="5619750" cy="5943600"/>
        </p:xfrm>
        <a:graphic>
          <a:graphicData uri="http://schemas.openxmlformats.org/presentationml/2006/ole">
            <mc:AlternateContent xmlns:mc="http://schemas.openxmlformats.org/markup-compatibility/2006">
              <mc:Choice xmlns:v="urn:schemas-microsoft-com:vml" Requires="v">
                <p:oleObj spid="_x0000_s40142" name="Clip" r:id="rId4" imgW="3657600" imgH="3639312" progId="MS_ClipArt_Gallery.2">
                  <p:embed/>
                </p:oleObj>
              </mc:Choice>
              <mc:Fallback>
                <p:oleObj name="Clip" r:id="rId4" imgW="3657600" imgH="3639312" progId="MS_ClipArt_Gallery.2">
                  <p:embed/>
                  <p:pic>
                    <p:nvPicPr>
                      <p:cNvPr id="0" name="Object 19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457200"/>
                        <a:ext cx="5619750" cy="594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3859" name="Rectangle 195"/>
          <p:cNvSpPr>
            <a:spLocks noGrp="1" noChangeArrowheads="1"/>
          </p:cNvSpPr>
          <p:nvPr>
            <p:ph type="title"/>
          </p:nvPr>
        </p:nvSpPr>
        <p:spPr>
          <a:xfrm>
            <a:off x="762000" y="762000"/>
            <a:ext cx="2895600" cy="1981200"/>
          </a:xfrm>
        </p:spPr>
        <p:txBody>
          <a:bodyPr/>
          <a:lstStyle/>
          <a:p>
            <a:pPr>
              <a:defRPr/>
            </a:pPr>
            <a:r>
              <a:rPr lang="en-US" sz="4000"/>
              <a:t>Darwin on the Eye</a:t>
            </a:r>
            <a:endParaRPr lang="en-US"/>
          </a:p>
        </p:txBody>
      </p:sp>
      <p:sp>
        <p:nvSpPr>
          <p:cNvPr id="113860" name="Rectangle 196"/>
          <p:cNvSpPr>
            <a:spLocks noGrp="1" noChangeArrowheads="1"/>
          </p:cNvSpPr>
          <p:nvPr>
            <p:ph type="body" idx="1"/>
          </p:nvPr>
        </p:nvSpPr>
        <p:spPr>
          <a:xfrm>
            <a:off x="3851274" y="666750"/>
            <a:ext cx="4683125" cy="5848350"/>
          </a:xfrm>
        </p:spPr>
        <p:txBody>
          <a:bodyPr/>
          <a:lstStyle/>
          <a:p>
            <a:pPr marL="0" indent="0" algn="ctr">
              <a:spcBef>
                <a:spcPct val="5000"/>
              </a:spcBef>
              <a:buNone/>
            </a:pPr>
            <a:r>
              <a:rPr lang="en-US" altLang="en-US" sz="3000" dirty="0"/>
              <a:t>“Yet reason tells me, that if numerous gradations from a perfect and complex eye to one very imperfect and simple, each grade being useful to its possessor, can be shown to exist; if further, the eye does vary ever so slightly, and the variations be inherited, which is certainly the case; </a:t>
            </a:r>
            <a:endParaRPr lang="en-US" altLang="en-US" dirty="0">
              <a:solidFill>
                <a:schemeClr val="bg2"/>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386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860"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rgbClr val="B9DCFF"/>
        </a:solidFill>
        <a:effectLst/>
      </p:bgPr>
    </p:bg>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fld id="{C0FF3770-8BBB-4093-B6A6-5C044C0F6F4D}" type="slidenum">
              <a:rPr lang="en-US" altLang="en-US" sz="1400" b="0">
                <a:solidFill>
                  <a:srgbClr val="969696"/>
                </a:solidFill>
              </a:rPr>
              <a:pPr>
                <a:spcBef>
                  <a:spcPct val="0"/>
                </a:spcBef>
                <a:buClrTx/>
                <a:buFontTx/>
                <a:buNone/>
              </a:pPr>
              <a:t>12</a:t>
            </a:fld>
            <a:endParaRPr lang="en-US" altLang="en-US" sz="1400" b="0">
              <a:solidFill>
                <a:srgbClr val="969696"/>
              </a:solidFill>
            </a:endParaRPr>
          </a:p>
        </p:txBody>
      </p:sp>
      <p:grpSp>
        <p:nvGrpSpPr>
          <p:cNvPr id="41987" name="Group 2"/>
          <p:cNvGrpSpPr>
            <a:grpSpLocks/>
          </p:cNvGrpSpPr>
          <p:nvPr/>
        </p:nvGrpSpPr>
        <p:grpSpPr bwMode="auto">
          <a:xfrm flipH="1">
            <a:off x="914400" y="2895600"/>
            <a:ext cx="2546350" cy="3143250"/>
            <a:chOff x="482" y="1825"/>
            <a:chExt cx="1604" cy="1980"/>
          </a:xfrm>
        </p:grpSpPr>
        <p:sp>
          <p:nvSpPr>
            <p:cNvPr id="41992" name="Freeform 3"/>
            <p:cNvSpPr>
              <a:spLocks/>
            </p:cNvSpPr>
            <p:nvPr/>
          </p:nvSpPr>
          <p:spPr bwMode="auto">
            <a:xfrm>
              <a:off x="482" y="2741"/>
              <a:ext cx="1603" cy="1064"/>
            </a:xfrm>
            <a:custGeom>
              <a:avLst/>
              <a:gdLst>
                <a:gd name="T0" fmla="*/ 0 w 14430"/>
                <a:gd name="T1" fmla="*/ 0 h 9574"/>
                <a:gd name="T2" fmla="*/ 0 w 14430"/>
                <a:gd name="T3" fmla="*/ 0 h 9574"/>
                <a:gd name="T4" fmla="*/ 0 w 14430"/>
                <a:gd name="T5" fmla="*/ 0 h 9574"/>
                <a:gd name="T6" fmla="*/ 0 w 14430"/>
                <a:gd name="T7" fmla="*/ 0 h 9574"/>
                <a:gd name="T8" fmla="*/ 0 w 14430"/>
                <a:gd name="T9" fmla="*/ 0 h 9574"/>
                <a:gd name="T10" fmla="*/ 0 w 14430"/>
                <a:gd name="T11" fmla="*/ 0 h 9574"/>
                <a:gd name="T12" fmla="*/ 0 w 14430"/>
                <a:gd name="T13" fmla="*/ 0 h 9574"/>
                <a:gd name="T14" fmla="*/ 0 w 14430"/>
                <a:gd name="T15" fmla="*/ 0 h 9574"/>
                <a:gd name="T16" fmla="*/ 0 w 14430"/>
                <a:gd name="T17" fmla="*/ 0 h 9574"/>
                <a:gd name="T18" fmla="*/ 0 w 14430"/>
                <a:gd name="T19" fmla="*/ 0 h 9574"/>
                <a:gd name="T20" fmla="*/ 0 w 14430"/>
                <a:gd name="T21" fmla="*/ 0 h 9574"/>
                <a:gd name="T22" fmla="*/ 0 w 14430"/>
                <a:gd name="T23" fmla="*/ 0 h 9574"/>
                <a:gd name="T24" fmla="*/ 0 w 14430"/>
                <a:gd name="T25" fmla="*/ 0 h 9574"/>
                <a:gd name="T26" fmla="*/ 0 w 14430"/>
                <a:gd name="T27" fmla="*/ 0 h 9574"/>
                <a:gd name="T28" fmla="*/ 0 w 14430"/>
                <a:gd name="T29" fmla="*/ 0 h 9574"/>
                <a:gd name="T30" fmla="*/ 0 w 14430"/>
                <a:gd name="T31" fmla="*/ 0 h 9574"/>
                <a:gd name="T32" fmla="*/ 0 w 14430"/>
                <a:gd name="T33" fmla="*/ 0 h 9574"/>
                <a:gd name="T34" fmla="*/ 0 w 14430"/>
                <a:gd name="T35" fmla="*/ 0 h 9574"/>
                <a:gd name="T36" fmla="*/ 0 w 14430"/>
                <a:gd name="T37" fmla="*/ 0 h 9574"/>
                <a:gd name="T38" fmla="*/ 0 w 14430"/>
                <a:gd name="T39" fmla="*/ 0 h 9574"/>
                <a:gd name="T40" fmla="*/ 0 w 14430"/>
                <a:gd name="T41" fmla="*/ 0 h 9574"/>
                <a:gd name="T42" fmla="*/ 0 w 14430"/>
                <a:gd name="T43" fmla="*/ 0 h 9574"/>
                <a:gd name="T44" fmla="*/ 0 w 14430"/>
                <a:gd name="T45" fmla="*/ 0 h 9574"/>
                <a:gd name="T46" fmla="*/ 0 w 14430"/>
                <a:gd name="T47" fmla="*/ 0 h 9574"/>
                <a:gd name="T48" fmla="*/ 0 w 14430"/>
                <a:gd name="T49" fmla="*/ 0 h 9574"/>
                <a:gd name="T50" fmla="*/ 0 w 14430"/>
                <a:gd name="T51" fmla="*/ 0 h 9574"/>
                <a:gd name="T52" fmla="*/ 0 w 14430"/>
                <a:gd name="T53" fmla="*/ 0 h 9574"/>
                <a:gd name="T54" fmla="*/ 0 w 14430"/>
                <a:gd name="T55" fmla="*/ 0 h 9574"/>
                <a:gd name="T56" fmla="*/ 0 w 14430"/>
                <a:gd name="T57" fmla="*/ 0 h 9574"/>
                <a:gd name="T58" fmla="*/ 0 w 14430"/>
                <a:gd name="T59" fmla="*/ 0 h 9574"/>
                <a:gd name="T60" fmla="*/ 0 w 14430"/>
                <a:gd name="T61" fmla="*/ 0 h 9574"/>
                <a:gd name="T62" fmla="*/ 0 w 14430"/>
                <a:gd name="T63" fmla="*/ 0 h 9574"/>
                <a:gd name="T64" fmla="*/ 0 w 14430"/>
                <a:gd name="T65" fmla="*/ 0 h 9574"/>
                <a:gd name="T66" fmla="*/ 0 w 14430"/>
                <a:gd name="T67" fmla="*/ 0 h 9574"/>
                <a:gd name="T68" fmla="*/ 0 w 14430"/>
                <a:gd name="T69" fmla="*/ 0 h 9574"/>
                <a:gd name="T70" fmla="*/ 0 w 14430"/>
                <a:gd name="T71" fmla="*/ 0 h 9574"/>
                <a:gd name="T72" fmla="*/ 0 w 14430"/>
                <a:gd name="T73" fmla="*/ 0 h 9574"/>
                <a:gd name="T74" fmla="*/ 0 w 14430"/>
                <a:gd name="T75" fmla="*/ 0 h 9574"/>
                <a:gd name="T76" fmla="*/ 0 w 14430"/>
                <a:gd name="T77" fmla="*/ 0 h 9574"/>
                <a:gd name="T78" fmla="*/ 0 w 14430"/>
                <a:gd name="T79" fmla="*/ 0 h 9574"/>
                <a:gd name="T80" fmla="*/ 0 w 14430"/>
                <a:gd name="T81" fmla="*/ 0 h 9574"/>
                <a:gd name="T82" fmla="*/ 0 w 14430"/>
                <a:gd name="T83" fmla="*/ 0 h 9574"/>
                <a:gd name="T84" fmla="*/ 0 w 14430"/>
                <a:gd name="T85" fmla="*/ 0 h 9574"/>
                <a:gd name="T86" fmla="*/ 0 w 14430"/>
                <a:gd name="T87" fmla="*/ 0 h 9574"/>
                <a:gd name="T88" fmla="*/ 0 w 14430"/>
                <a:gd name="T89" fmla="*/ 0 h 9574"/>
                <a:gd name="T90" fmla="*/ 0 w 14430"/>
                <a:gd name="T91" fmla="*/ 0 h 9574"/>
                <a:gd name="T92" fmla="*/ 0 w 14430"/>
                <a:gd name="T93" fmla="*/ 0 h 95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430"/>
                <a:gd name="T142" fmla="*/ 0 h 9574"/>
                <a:gd name="T143" fmla="*/ 14430 w 14430"/>
                <a:gd name="T144" fmla="*/ 9574 h 95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430" h="9574">
                  <a:moveTo>
                    <a:pt x="14425" y="2511"/>
                  </a:moveTo>
                  <a:lnTo>
                    <a:pt x="14225" y="2415"/>
                  </a:lnTo>
                  <a:lnTo>
                    <a:pt x="14035" y="2327"/>
                  </a:lnTo>
                  <a:lnTo>
                    <a:pt x="13803" y="2229"/>
                  </a:lnTo>
                  <a:lnTo>
                    <a:pt x="13471" y="2101"/>
                  </a:lnTo>
                  <a:lnTo>
                    <a:pt x="12990" y="1922"/>
                  </a:lnTo>
                  <a:lnTo>
                    <a:pt x="12684" y="1796"/>
                  </a:lnTo>
                  <a:lnTo>
                    <a:pt x="12373" y="1678"/>
                  </a:lnTo>
                  <a:lnTo>
                    <a:pt x="12076" y="1568"/>
                  </a:lnTo>
                  <a:lnTo>
                    <a:pt x="11819" y="1468"/>
                  </a:lnTo>
                  <a:lnTo>
                    <a:pt x="11624" y="1376"/>
                  </a:lnTo>
                  <a:lnTo>
                    <a:pt x="11434" y="1173"/>
                  </a:lnTo>
                  <a:lnTo>
                    <a:pt x="11222" y="960"/>
                  </a:lnTo>
                  <a:lnTo>
                    <a:pt x="11017" y="725"/>
                  </a:lnTo>
                  <a:lnTo>
                    <a:pt x="10852" y="458"/>
                  </a:lnTo>
                  <a:lnTo>
                    <a:pt x="10748" y="294"/>
                  </a:lnTo>
                  <a:lnTo>
                    <a:pt x="10571" y="137"/>
                  </a:lnTo>
                  <a:lnTo>
                    <a:pt x="10283" y="0"/>
                  </a:lnTo>
                  <a:lnTo>
                    <a:pt x="3367" y="2134"/>
                  </a:lnTo>
                  <a:lnTo>
                    <a:pt x="3276" y="2258"/>
                  </a:lnTo>
                  <a:lnTo>
                    <a:pt x="3156" y="2447"/>
                  </a:lnTo>
                  <a:lnTo>
                    <a:pt x="3057" y="2659"/>
                  </a:lnTo>
                  <a:lnTo>
                    <a:pt x="2905" y="2752"/>
                  </a:lnTo>
                  <a:lnTo>
                    <a:pt x="2602" y="2895"/>
                  </a:lnTo>
                  <a:lnTo>
                    <a:pt x="2252" y="3125"/>
                  </a:lnTo>
                  <a:lnTo>
                    <a:pt x="2062" y="3224"/>
                  </a:lnTo>
                  <a:lnTo>
                    <a:pt x="1831" y="3358"/>
                  </a:lnTo>
                  <a:lnTo>
                    <a:pt x="1571" y="3513"/>
                  </a:lnTo>
                  <a:lnTo>
                    <a:pt x="1292" y="3678"/>
                  </a:lnTo>
                  <a:lnTo>
                    <a:pt x="1005" y="3839"/>
                  </a:lnTo>
                  <a:lnTo>
                    <a:pt x="794" y="3952"/>
                  </a:lnTo>
                  <a:lnTo>
                    <a:pt x="564" y="4097"/>
                  </a:lnTo>
                  <a:lnTo>
                    <a:pt x="303" y="4276"/>
                  </a:lnTo>
                  <a:lnTo>
                    <a:pt x="0" y="4498"/>
                  </a:lnTo>
                  <a:lnTo>
                    <a:pt x="7" y="9565"/>
                  </a:lnTo>
                  <a:lnTo>
                    <a:pt x="14430" y="9574"/>
                  </a:lnTo>
                  <a:lnTo>
                    <a:pt x="14425" y="2511"/>
                  </a:lnTo>
                  <a:close/>
                </a:path>
              </a:pathLst>
            </a:custGeom>
            <a:solidFill>
              <a:srgbClr val="1C1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993" name="Freeform 4"/>
            <p:cNvSpPr>
              <a:spLocks/>
            </p:cNvSpPr>
            <p:nvPr/>
          </p:nvSpPr>
          <p:spPr bwMode="auto">
            <a:xfrm>
              <a:off x="482" y="2741"/>
              <a:ext cx="1603" cy="1064"/>
            </a:xfrm>
            <a:custGeom>
              <a:avLst/>
              <a:gdLst>
                <a:gd name="T0" fmla="*/ 0 w 14431"/>
                <a:gd name="T1" fmla="*/ 0 h 9573"/>
                <a:gd name="T2" fmla="*/ 0 w 14431"/>
                <a:gd name="T3" fmla="*/ 0 h 9573"/>
                <a:gd name="T4" fmla="*/ 0 w 14431"/>
                <a:gd name="T5" fmla="*/ 0 h 9573"/>
                <a:gd name="T6" fmla="*/ 0 w 14431"/>
                <a:gd name="T7" fmla="*/ 0 h 9573"/>
                <a:gd name="T8" fmla="*/ 0 w 14431"/>
                <a:gd name="T9" fmla="*/ 0 h 9573"/>
                <a:gd name="T10" fmla="*/ 0 w 14431"/>
                <a:gd name="T11" fmla="*/ 0 h 9573"/>
                <a:gd name="T12" fmla="*/ 0 w 14431"/>
                <a:gd name="T13" fmla="*/ 0 h 9573"/>
                <a:gd name="T14" fmla="*/ 0 w 14431"/>
                <a:gd name="T15" fmla="*/ 0 h 9573"/>
                <a:gd name="T16" fmla="*/ 0 w 14431"/>
                <a:gd name="T17" fmla="*/ 0 h 9573"/>
                <a:gd name="T18" fmla="*/ 0 w 14431"/>
                <a:gd name="T19" fmla="*/ 0 h 9573"/>
                <a:gd name="T20" fmla="*/ 0 w 14431"/>
                <a:gd name="T21" fmla="*/ 0 h 9573"/>
                <a:gd name="T22" fmla="*/ 0 w 14431"/>
                <a:gd name="T23" fmla="*/ 0 h 9573"/>
                <a:gd name="T24" fmla="*/ 0 w 14431"/>
                <a:gd name="T25" fmla="*/ 0 h 9573"/>
                <a:gd name="T26" fmla="*/ 0 w 14431"/>
                <a:gd name="T27" fmla="*/ 0 h 9573"/>
                <a:gd name="T28" fmla="*/ 0 w 14431"/>
                <a:gd name="T29" fmla="*/ 0 h 9573"/>
                <a:gd name="T30" fmla="*/ 0 w 14431"/>
                <a:gd name="T31" fmla="*/ 0 h 9573"/>
                <a:gd name="T32" fmla="*/ 0 w 14431"/>
                <a:gd name="T33" fmla="*/ 0 h 9573"/>
                <a:gd name="T34" fmla="*/ 0 w 14431"/>
                <a:gd name="T35" fmla="*/ 0 h 9573"/>
                <a:gd name="T36" fmla="*/ 0 w 14431"/>
                <a:gd name="T37" fmla="*/ 0 h 9573"/>
                <a:gd name="T38" fmla="*/ 0 w 14431"/>
                <a:gd name="T39" fmla="*/ 0 h 9573"/>
                <a:gd name="T40" fmla="*/ 0 w 14431"/>
                <a:gd name="T41" fmla="*/ 0 h 9573"/>
                <a:gd name="T42" fmla="*/ 0 w 14431"/>
                <a:gd name="T43" fmla="*/ 0 h 9573"/>
                <a:gd name="T44" fmla="*/ 0 w 14431"/>
                <a:gd name="T45" fmla="*/ 0 h 9573"/>
                <a:gd name="T46" fmla="*/ 0 w 14431"/>
                <a:gd name="T47" fmla="*/ 0 h 9573"/>
                <a:gd name="T48" fmla="*/ 0 w 14431"/>
                <a:gd name="T49" fmla="*/ 0 h 9573"/>
                <a:gd name="T50" fmla="*/ 0 w 14431"/>
                <a:gd name="T51" fmla="*/ 0 h 9573"/>
                <a:gd name="T52" fmla="*/ 0 w 14431"/>
                <a:gd name="T53" fmla="*/ 0 h 9573"/>
                <a:gd name="T54" fmla="*/ 0 w 14431"/>
                <a:gd name="T55" fmla="*/ 0 h 9573"/>
                <a:gd name="T56" fmla="*/ 0 w 14431"/>
                <a:gd name="T57" fmla="*/ 0 h 9573"/>
                <a:gd name="T58" fmla="*/ 0 w 14431"/>
                <a:gd name="T59" fmla="*/ 0 h 9573"/>
                <a:gd name="T60" fmla="*/ 0 w 14431"/>
                <a:gd name="T61" fmla="*/ 0 h 9573"/>
                <a:gd name="T62" fmla="*/ 0 w 14431"/>
                <a:gd name="T63" fmla="*/ 0 h 9573"/>
                <a:gd name="T64" fmla="*/ 0 w 14431"/>
                <a:gd name="T65" fmla="*/ 0 h 9573"/>
                <a:gd name="T66" fmla="*/ 0 w 14431"/>
                <a:gd name="T67" fmla="*/ 0 h 9573"/>
                <a:gd name="T68" fmla="*/ 0 w 14431"/>
                <a:gd name="T69" fmla="*/ 0 h 9573"/>
                <a:gd name="T70" fmla="*/ 0 w 14431"/>
                <a:gd name="T71" fmla="*/ 0 h 9573"/>
                <a:gd name="T72" fmla="*/ 0 w 14431"/>
                <a:gd name="T73" fmla="*/ 0 h 9573"/>
                <a:gd name="T74" fmla="*/ 0 w 14431"/>
                <a:gd name="T75" fmla="*/ 0 h 9573"/>
                <a:gd name="T76" fmla="*/ 0 w 14431"/>
                <a:gd name="T77" fmla="*/ 0 h 9573"/>
                <a:gd name="T78" fmla="*/ 0 w 14431"/>
                <a:gd name="T79" fmla="*/ 0 h 9573"/>
                <a:gd name="T80" fmla="*/ 0 w 14431"/>
                <a:gd name="T81" fmla="*/ 0 h 9573"/>
                <a:gd name="T82" fmla="*/ 0 w 14431"/>
                <a:gd name="T83" fmla="*/ 0 h 9573"/>
                <a:gd name="T84" fmla="*/ 0 w 14431"/>
                <a:gd name="T85" fmla="*/ 0 h 9573"/>
                <a:gd name="T86" fmla="*/ 0 w 14431"/>
                <a:gd name="T87" fmla="*/ 0 h 9573"/>
                <a:gd name="T88" fmla="*/ 0 w 14431"/>
                <a:gd name="T89" fmla="*/ 0 h 9573"/>
                <a:gd name="T90" fmla="*/ 0 w 14431"/>
                <a:gd name="T91" fmla="*/ 0 h 9573"/>
                <a:gd name="T92" fmla="*/ 0 w 14431"/>
                <a:gd name="T93" fmla="*/ 0 h 95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431"/>
                <a:gd name="T142" fmla="*/ 0 h 9573"/>
                <a:gd name="T143" fmla="*/ 14431 w 14431"/>
                <a:gd name="T144" fmla="*/ 9573 h 95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431" h="9573">
                  <a:moveTo>
                    <a:pt x="14425" y="2511"/>
                  </a:moveTo>
                  <a:lnTo>
                    <a:pt x="14225" y="2414"/>
                  </a:lnTo>
                  <a:lnTo>
                    <a:pt x="14036" y="2326"/>
                  </a:lnTo>
                  <a:lnTo>
                    <a:pt x="13803" y="2229"/>
                  </a:lnTo>
                  <a:lnTo>
                    <a:pt x="13471" y="2101"/>
                  </a:lnTo>
                  <a:lnTo>
                    <a:pt x="12991" y="1923"/>
                  </a:lnTo>
                  <a:lnTo>
                    <a:pt x="12686" y="1796"/>
                  </a:lnTo>
                  <a:lnTo>
                    <a:pt x="12373" y="1677"/>
                  </a:lnTo>
                  <a:lnTo>
                    <a:pt x="12076" y="1567"/>
                  </a:lnTo>
                  <a:lnTo>
                    <a:pt x="11819" y="1467"/>
                  </a:lnTo>
                  <a:lnTo>
                    <a:pt x="11624" y="1375"/>
                  </a:lnTo>
                  <a:lnTo>
                    <a:pt x="11436" y="1173"/>
                  </a:lnTo>
                  <a:lnTo>
                    <a:pt x="11222" y="960"/>
                  </a:lnTo>
                  <a:lnTo>
                    <a:pt x="11017" y="725"/>
                  </a:lnTo>
                  <a:lnTo>
                    <a:pt x="10852" y="458"/>
                  </a:lnTo>
                  <a:lnTo>
                    <a:pt x="10748" y="294"/>
                  </a:lnTo>
                  <a:lnTo>
                    <a:pt x="10572" y="137"/>
                  </a:lnTo>
                  <a:lnTo>
                    <a:pt x="10283" y="0"/>
                  </a:lnTo>
                  <a:lnTo>
                    <a:pt x="3368" y="2133"/>
                  </a:lnTo>
                  <a:lnTo>
                    <a:pt x="3277" y="2257"/>
                  </a:lnTo>
                  <a:lnTo>
                    <a:pt x="3156" y="2447"/>
                  </a:lnTo>
                  <a:lnTo>
                    <a:pt x="3058" y="2659"/>
                  </a:lnTo>
                  <a:lnTo>
                    <a:pt x="2905" y="2752"/>
                  </a:lnTo>
                  <a:lnTo>
                    <a:pt x="2602" y="2895"/>
                  </a:lnTo>
                  <a:lnTo>
                    <a:pt x="2253" y="3124"/>
                  </a:lnTo>
                  <a:lnTo>
                    <a:pt x="2062" y="3223"/>
                  </a:lnTo>
                  <a:lnTo>
                    <a:pt x="1831" y="3358"/>
                  </a:lnTo>
                  <a:lnTo>
                    <a:pt x="1571" y="3513"/>
                  </a:lnTo>
                  <a:lnTo>
                    <a:pt x="1292" y="3677"/>
                  </a:lnTo>
                  <a:lnTo>
                    <a:pt x="1006" y="3838"/>
                  </a:lnTo>
                  <a:lnTo>
                    <a:pt x="794" y="3951"/>
                  </a:lnTo>
                  <a:lnTo>
                    <a:pt x="564" y="4096"/>
                  </a:lnTo>
                  <a:lnTo>
                    <a:pt x="304" y="4276"/>
                  </a:lnTo>
                  <a:lnTo>
                    <a:pt x="0" y="4497"/>
                  </a:lnTo>
                  <a:lnTo>
                    <a:pt x="8" y="9564"/>
                  </a:lnTo>
                  <a:lnTo>
                    <a:pt x="14431" y="9573"/>
                  </a:lnTo>
                  <a:lnTo>
                    <a:pt x="14425" y="2511"/>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994" name="Freeform 5"/>
            <p:cNvSpPr>
              <a:spLocks/>
            </p:cNvSpPr>
            <p:nvPr/>
          </p:nvSpPr>
          <p:spPr bwMode="auto">
            <a:xfrm>
              <a:off x="482" y="1825"/>
              <a:ext cx="1604" cy="1979"/>
            </a:xfrm>
            <a:custGeom>
              <a:avLst/>
              <a:gdLst>
                <a:gd name="T0" fmla="*/ 0 w 14437"/>
                <a:gd name="T1" fmla="*/ 0 h 17812"/>
                <a:gd name="T2" fmla="*/ 0 w 14437"/>
                <a:gd name="T3" fmla="*/ 0 h 17812"/>
                <a:gd name="T4" fmla="*/ 0 w 14437"/>
                <a:gd name="T5" fmla="*/ 0 h 17812"/>
                <a:gd name="T6" fmla="*/ 0 w 14437"/>
                <a:gd name="T7" fmla="*/ 0 h 17812"/>
                <a:gd name="T8" fmla="*/ 0 w 14437"/>
                <a:gd name="T9" fmla="*/ 0 h 17812"/>
                <a:gd name="T10" fmla="*/ 0 w 14437"/>
                <a:gd name="T11" fmla="*/ 0 h 17812"/>
                <a:gd name="T12" fmla="*/ 0 w 14437"/>
                <a:gd name="T13" fmla="*/ 0 h 17812"/>
                <a:gd name="T14" fmla="*/ 0 w 14437"/>
                <a:gd name="T15" fmla="*/ 0 h 17812"/>
                <a:gd name="T16" fmla="*/ 0 w 14437"/>
                <a:gd name="T17" fmla="*/ 0 h 17812"/>
                <a:gd name="T18" fmla="*/ 0 w 14437"/>
                <a:gd name="T19" fmla="*/ 0 h 17812"/>
                <a:gd name="T20" fmla="*/ 0 w 14437"/>
                <a:gd name="T21" fmla="*/ 0 h 17812"/>
                <a:gd name="T22" fmla="*/ 0 w 14437"/>
                <a:gd name="T23" fmla="*/ 0 h 17812"/>
                <a:gd name="T24" fmla="*/ 0 w 14437"/>
                <a:gd name="T25" fmla="*/ 0 h 17812"/>
                <a:gd name="T26" fmla="*/ 0 w 14437"/>
                <a:gd name="T27" fmla="*/ 0 h 17812"/>
                <a:gd name="T28" fmla="*/ 0 w 14437"/>
                <a:gd name="T29" fmla="*/ 0 h 17812"/>
                <a:gd name="T30" fmla="*/ 0 w 14437"/>
                <a:gd name="T31" fmla="*/ 0 h 17812"/>
                <a:gd name="T32" fmla="*/ 0 w 14437"/>
                <a:gd name="T33" fmla="*/ 0 h 17812"/>
                <a:gd name="T34" fmla="*/ 0 w 14437"/>
                <a:gd name="T35" fmla="*/ 0 h 17812"/>
                <a:gd name="T36" fmla="*/ 0 w 14437"/>
                <a:gd name="T37" fmla="*/ 0 h 17812"/>
                <a:gd name="T38" fmla="*/ 0 w 14437"/>
                <a:gd name="T39" fmla="*/ 0 h 17812"/>
                <a:gd name="T40" fmla="*/ 0 w 14437"/>
                <a:gd name="T41" fmla="*/ 0 h 17812"/>
                <a:gd name="T42" fmla="*/ 0 w 14437"/>
                <a:gd name="T43" fmla="*/ 0 h 17812"/>
                <a:gd name="T44" fmla="*/ 0 w 14437"/>
                <a:gd name="T45" fmla="*/ 0 h 17812"/>
                <a:gd name="T46" fmla="*/ 0 w 14437"/>
                <a:gd name="T47" fmla="*/ 0 h 17812"/>
                <a:gd name="T48" fmla="*/ 0 w 14437"/>
                <a:gd name="T49" fmla="*/ 0 h 17812"/>
                <a:gd name="T50" fmla="*/ 0 w 14437"/>
                <a:gd name="T51" fmla="*/ 0 h 17812"/>
                <a:gd name="T52" fmla="*/ 0 w 14437"/>
                <a:gd name="T53" fmla="*/ 0 h 17812"/>
                <a:gd name="T54" fmla="*/ 0 w 14437"/>
                <a:gd name="T55" fmla="*/ 0 h 17812"/>
                <a:gd name="T56" fmla="*/ 0 w 14437"/>
                <a:gd name="T57" fmla="*/ 0 h 17812"/>
                <a:gd name="T58" fmla="*/ 0 w 14437"/>
                <a:gd name="T59" fmla="*/ 0 h 17812"/>
                <a:gd name="T60" fmla="*/ 0 w 14437"/>
                <a:gd name="T61" fmla="*/ 0 h 17812"/>
                <a:gd name="T62" fmla="*/ 0 w 14437"/>
                <a:gd name="T63" fmla="*/ 0 h 17812"/>
                <a:gd name="T64" fmla="*/ 0 w 14437"/>
                <a:gd name="T65" fmla="*/ 0 h 17812"/>
                <a:gd name="T66" fmla="*/ 0 w 14437"/>
                <a:gd name="T67" fmla="*/ 0 h 17812"/>
                <a:gd name="T68" fmla="*/ 0 w 14437"/>
                <a:gd name="T69" fmla="*/ 0 h 17812"/>
                <a:gd name="T70" fmla="*/ 0 w 14437"/>
                <a:gd name="T71" fmla="*/ 0 h 17812"/>
                <a:gd name="T72" fmla="*/ 0 w 14437"/>
                <a:gd name="T73" fmla="*/ 0 h 17812"/>
                <a:gd name="T74" fmla="*/ 0 w 14437"/>
                <a:gd name="T75" fmla="*/ 0 h 17812"/>
                <a:gd name="T76" fmla="*/ 0 w 14437"/>
                <a:gd name="T77" fmla="*/ 0 h 17812"/>
                <a:gd name="T78" fmla="*/ 0 w 14437"/>
                <a:gd name="T79" fmla="*/ 0 h 17812"/>
                <a:gd name="T80" fmla="*/ 0 w 14437"/>
                <a:gd name="T81" fmla="*/ 0 h 17812"/>
                <a:gd name="T82" fmla="*/ 0 w 14437"/>
                <a:gd name="T83" fmla="*/ 0 h 17812"/>
                <a:gd name="T84" fmla="*/ 0 w 14437"/>
                <a:gd name="T85" fmla="*/ 0 h 17812"/>
                <a:gd name="T86" fmla="*/ 0 w 14437"/>
                <a:gd name="T87" fmla="*/ 0 h 17812"/>
                <a:gd name="T88" fmla="*/ 0 w 14437"/>
                <a:gd name="T89" fmla="*/ 0 h 17812"/>
                <a:gd name="T90" fmla="*/ 0 w 14437"/>
                <a:gd name="T91" fmla="*/ 0 h 17812"/>
                <a:gd name="T92" fmla="*/ 0 w 14437"/>
                <a:gd name="T93" fmla="*/ 0 h 17812"/>
                <a:gd name="T94" fmla="*/ 0 w 14437"/>
                <a:gd name="T95" fmla="*/ 0 h 17812"/>
                <a:gd name="T96" fmla="*/ 0 w 14437"/>
                <a:gd name="T97" fmla="*/ 0 h 17812"/>
                <a:gd name="T98" fmla="*/ 0 w 14437"/>
                <a:gd name="T99" fmla="*/ 0 h 17812"/>
                <a:gd name="T100" fmla="*/ 0 w 14437"/>
                <a:gd name="T101" fmla="*/ 0 h 17812"/>
                <a:gd name="T102" fmla="*/ 0 w 14437"/>
                <a:gd name="T103" fmla="*/ 0 h 17812"/>
                <a:gd name="T104" fmla="*/ 0 w 14437"/>
                <a:gd name="T105" fmla="*/ 0 h 17812"/>
                <a:gd name="T106" fmla="*/ 0 w 14437"/>
                <a:gd name="T107" fmla="*/ 0 h 17812"/>
                <a:gd name="T108" fmla="*/ 0 w 14437"/>
                <a:gd name="T109" fmla="*/ 0 h 17812"/>
                <a:gd name="T110" fmla="*/ 0 w 14437"/>
                <a:gd name="T111" fmla="*/ 0 h 17812"/>
                <a:gd name="T112" fmla="*/ 0 w 14437"/>
                <a:gd name="T113" fmla="*/ 0 h 17812"/>
                <a:gd name="T114" fmla="*/ 0 w 14437"/>
                <a:gd name="T115" fmla="*/ 0 h 17812"/>
                <a:gd name="T116" fmla="*/ 0 w 14437"/>
                <a:gd name="T117" fmla="*/ 0 h 17812"/>
                <a:gd name="T118" fmla="*/ 0 w 14437"/>
                <a:gd name="T119" fmla="*/ 0 h 17812"/>
                <a:gd name="T120" fmla="*/ 0 w 14437"/>
                <a:gd name="T121" fmla="*/ 0 h 178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437"/>
                <a:gd name="T184" fmla="*/ 0 h 17812"/>
                <a:gd name="T185" fmla="*/ 14437 w 14437"/>
                <a:gd name="T186" fmla="*/ 17812 h 1781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437" h="17812">
                  <a:moveTo>
                    <a:pt x="6896" y="0"/>
                  </a:moveTo>
                  <a:lnTo>
                    <a:pt x="7233" y="4"/>
                  </a:lnTo>
                  <a:lnTo>
                    <a:pt x="7574" y="37"/>
                  </a:lnTo>
                  <a:lnTo>
                    <a:pt x="7911" y="103"/>
                  </a:lnTo>
                  <a:lnTo>
                    <a:pt x="8235" y="208"/>
                  </a:lnTo>
                  <a:lnTo>
                    <a:pt x="8376" y="258"/>
                  </a:lnTo>
                  <a:lnTo>
                    <a:pt x="8508" y="316"/>
                  </a:lnTo>
                  <a:lnTo>
                    <a:pt x="8640" y="376"/>
                  </a:lnTo>
                  <a:lnTo>
                    <a:pt x="8727" y="430"/>
                  </a:lnTo>
                  <a:lnTo>
                    <a:pt x="8818" y="482"/>
                  </a:lnTo>
                  <a:lnTo>
                    <a:pt x="8897" y="540"/>
                  </a:lnTo>
                  <a:lnTo>
                    <a:pt x="8974" y="578"/>
                  </a:lnTo>
                  <a:lnTo>
                    <a:pt x="9040" y="633"/>
                  </a:lnTo>
                  <a:lnTo>
                    <a:pt x="9110" y="675"/>
                  </a:lnTo>
                  <a:lnTo>
                    <a:pt x="9161" y="737"/>
                  </a:lnTo>
                  <a:lnTo>
                    <a:pt x="9220" y="786"/>
                  </a:lnTo>
                  <a:lnTo>
                    <a:pt x="9274" y="849"/>
                  </a:lnTo>
                  <a:lnTo>
                    <a:pt x="9333" y="896"/>
                  </a:lnTo>
                  <a:lnTo>
                    <a:pt x="9384" y="952"/>
                  </a:lnTo>
                  <a:lnTo>
                    <a:pt x="9439" y="1014"/>
                  </a:lnTo>
                  <a:lnTo>
                    <a:pt x="9486" y="1080"/>
                  </a:lnTo>
                  <a:lnTo>
                    <a:pt x="9533" y="1139"/>
                  </a:lnTo>
                  <a:lnTo>
                    <a:pt x="9608" y="1176"/>
                  </a:lnTo>
                  <a:lnTo>
                    <a:pt x="9699" y="1198"/>
                  </a:lnTo>
                  <a:lnTo>
                    <a:pt x="9760" y="1255"/>
                  </a:lnTo>
                  <a:lnTo>
                    <a:pt x="9835" y="1296"/>
                  </a:lnTo>
                  <a:lnTo>
                    <a:pt x="9910" y="1360"/>
                  </a:lnTo>
                  <a:lnTo>
                    <a:pt x="9974" y="1422"/>
                  </a:lnTo>
                  <a:lnTo>
                    <a:pt x="10025" y="1499"/>
                  </a:lnTo>
                  <a:lnTo>
                    <a:pt x="10100" y="1655"/>
                  </a:lnTo>
                  <a:lnTo>
                    <a:pt x="10201" y="1781"/>
                  </a:lnTo>
                  <a:lnTo>
                    <a:pt x="10306" y="1900"/>
                  </a:lnTo>
                  <a:lnTo>
                    <a:pt x="10361" y="1973"/>
                  </a:lnTo>
                  <a:lnTo>
                    <a:pt x="10406" y="2052"/>
                  </a:lnTo>
                  <a:lnTo>
                    <a:pt x="10446" y="2128"/>
                  </a:lnTo>
                  <a:lnTo>
                    <a:pt x="10497" y="2255"/>
                  </a:lnTo>
                  <a:lnTo>
                    <a:pt x="10532" y="2384"/>
                  </a:lnTo>
                  <a:lnTo>
                    <a:pt x="10537" y="2506"/>
                  </a:lnTo>
                  <a:lnTo>
                    <a:pt x="10558" y="2560"/>
                  </a:lnTo>
                  <a:lnTo>
                    <a:pt x="10580" y="2600"/>
                  </a:lnTo>
                  <a:lnTo>
                    <a:pt x="10600" y="2641"/>
                  </a:lnTo>
                  <a:lnTo>
                    <a:pt x="10703" y="2876"/>
                  </a:lnTo>
                  <a:lnTo>
                    <a:pt x="10810" y="3103"/>
                  </a:lnTo>
                  <a:lnTo>
                    <a:pt x="10919" y="3323"/>
                  </a:lnTo>
                  <a:lnTo>
                    <a:pt x="10961" y="3441"/>
                  </a:lnTo>
                  <a:lnTo>
                    <a:pt x="10989" y="3562"/>
                  </a:lnTo>
                  <a:lnTo>
                    <a:pt x="11029" y="3675"/>
                  </a:lnTo>
                  <a:lnTo>
                    <a:pt x="11040" y="3732"/>
                  </a:lnTo>
                  <a:lnTo>
                    <a:pt x="11058" y="3781"/>
                  </a:lnTo>
                  <a:lnTo>
                    <a:pt x="11077" y="3831"/>
                  </a:lnTo>
                  <a:lnTo>
                    <a:pt x="11106" y="3956"/>
                  </a:lnTo>
                  <a:lnTo>
                    <a:pt x="11143" y="4075"/>
                  </a:lnTo>
                  <a:lnTo>
                    <a:pt x="11185" y="4197"/>
                  </a:lnTo>
                  <a:lnTo>
                    <a:pt x="11191" y="4343"/>
                  </a:lnTo>
                  <a:lnTo>
                    <a:pt x="11167" y="4477"/>
                  </a:lnTo>
                  <a:lnTo>
                    <a:pt x="11185" y="4623"/>
                  </a:lnTo>
                  <a:lnTo>
                    <a:pt x="11241" y="4893"/>
                  </a:lnTo>
                  <a:lnTo>
                    <a:pt x="11246" y="5153"/>
                  </a:lnTo>
                  <a:lnTo>
                    <a:pt x="11226" y="5410"/>
                  </a:lnTo>
                  <a:lnTo>
                    <a:pt x="11216" y="5669"/>
                  </a:lnTo>
                  <a:lnTo>
                    <a:pt x="11249" y="5934"/>
                  </a:lnTo>
                  <a:lnTo>
                    <a:pt x="11185" y="6212"/>
                  </a:lnTo>
                  <a:lnTo>
                    <a:pt x="11190" y="6492"/>
                  </a:lnTo>
                  <a:lnTo>
                    <a:pt x="11212" y="6767"/>
                  </a:lnTo>
                  <a:lnTo>
                    <a:pt x="11188" y="6885"/>
                  </a:lnTo>
                  <a:lnTo>
                    <a:pt x="11156" y="6993"/>
                  </a:lnTo>
                  <a:lnTo>
                    <a:pt x="11095" y="7077"/>
                  </a:lnTo>
                  <a:lnTo>
                    <a:pt x="11058" y="7080"/>
                  </a:lnTo>
                  <a:lnTo>
                    <a:pt x="11028" y="7084"/>
                  </a:lnTo>
                  <a:lnTo>
                    <a:pt x="11010" y="7102"/>
                  </a:lnTo>
                  <a:lnTo>
                    <a:pt x="10974" y="7218"/>
                  </a:lnTo>
                  <a:lnTo>
                    <a:pt x="10968" y="7340"/>
                  </a:lnTo>
                  <a:lnTo>
                    <a:pt x="10910" y="7427"/>
                  </a:lnTo>
                  <a:lnTo>
                    <a:pt x="10840" y="7454"/>
                  </a:lnTo>
                  <a:lnTo>
                    <a:pt x="10794" y="7501"/>
                  </a:lnTo>
                  <a:lnTo>
                    <a:pt x="10764" y="7562"/>
                  </a:lnTo>
                  <a:lnTo>
                    <a:pt x="10738" y="7641"/>
                  </a:lnTo>
                  <a:lnTo>
                    <a:pt x="10702" y="7708"/>
                  </a:lnTo>
                  <a:lnTo>
                    <a:pt x="10652" y="7772"/>
                  </a:lnTo>
                  <a:lnTo>
                    <a:pt x="10654" y="7882"/>
                  </a:lnTo>
                  <a:lnTo>
                    <a:pt x="10650" y="7986"/>
                  </a:lnTo>
                  <a:lnTo>
                    <a:pt x="10615" y="8074"/>
                  </a:lnTo>
                  <a:lnTo>
                    <a:pt x="10578" y="8147"/>
                  </a:lnTo>
                  <a:lnTo>
                    <a:pt x="10528" y="8199"/>
                  </a:lnTo>
                  <a:lnTo>
                    <a:pt x="10475" y="8251"/>
                  </a:lnTo>
                  <a:lnTo>
                    <a:pt x="10547" y="8284"/>
                  </a:lnTo>
                  <a:lnTo>
                    <a:pt x="10612" y="8317"/>
                  </a:lnTo>
                  <a:lnTo>
                    <a:pt x="10658" y="8378"/>
                  </a:lnTo>
                  <a:lnTo>
                    <a:pt x="10718" y="8417"/>
                  </a:lnTo>
                  <a:lnTo>
                    <a:pt x="10762" y="8465"/>
                  </a:lnTo>
                  <a:lnTo>
                    <a:pt x="10807" y="8516"/>
                  </a:lnTo>
                  <a:lnTo>
                    <a:pt x="10845" y="8574"/>
                  </a:lnTo>
                  <a:lnTo>
                    <a:pt x="10882" y="8631"/>
                  </a:lnTo>
                  <a:lnTo>
                    <a:pt x="10910" y="8692"/>
                  </a:lnTo>
                  <a:lnTo>
                    <a:pt x="10935" y="8732"/>
                  </a:lnTo>
                  <a:lnTo>
                    <a:pt x="10961" y="8768"/>
                  </a:lnTo>
                  <a:lnTo>
                    <a:pt x="10981" y="8804"/>
                  </a:lnTo>
                  <a:lnTo>
                    <a:pt x="11017" y="8852"/>
                  </a:lnTo>
                  <a:lnTo>
                    <a:pt x="11045" y="8898"/>
                  </a:lnTo>
                  <a:lnTo>
                    <a:pt x="11080" y="8931"/>
                  </a:lnTo>
                  <a:lnTo>
                    <a:pt x="11176" y="9069"/>
                  </a:lnTo>
                  <a:lnTo>
                    <a:pt x="11277" y="9187"/>
                  </a:lnTo>
                  <a:lnTo>
                    <a:pt x="11389" y="9298"/>
                  </a:lnTo>
                  <a:lnTo>
                    <a:pt x="11444" y="9340"/>
                  </a:lnTo>
                  <a:lnTo>
                    <a:pt x="11483" y="9385"/>
                  </a:lnTo>
                  <a:lnTo>
                    <a:pt x="11528" y="9422"/>
                  </a:lnTo>
                  <a:lnTo>
                    <a:pt x="11585" y="9505"/>
                  </a:lnTo>
                  <a:lnTo>
                    <a:pt x="11669" y="9556"/>
                  </a:lnTo>
                  <a:lnTo>
                    <a:pt x="11753" y="9610"/>
                  </a:lnTo>
                  <a:lnTo>
                    <a:pt x="11846" y="9643"/>
                  </a:lnTo>
                  <a:lnTo>
                    <a:pt x="11935" y="9682"/>
                  </a:lnTo>
                  <a:lnTo>
                    <a:pt x="12025" y="9715"/>
                  </a:lnTo>
                  <a:lnTo>
                    <a:pt x="12167" y="9761"/>
                  </a:lnTo>
                  <a:lnTo>
                    <a:pt x="12300" y="9813"/>
                  </a:lnTo>
                  <a:lnTo>
                    <a:pt x="12432" y="9851"/>
                  </a:lnTo>
                  <a:lnTo>
                    <a:pt x="12665" y="9929"/>
                  </a:lnTo>
                  <a:lnTo>
                    <a:pt x="12891" y="10003"/>
                  </a:lnTo>
                  <a:lnTo>
                    <a:pt x="13114" y="10092"/>
                  </a:lnTo>
                  <a:lnTo>
                    <a:pt x="13186" y="10122"/>
                  </a:lnTo>
                  <a:lnTo>
                    <a:pt x="13263" y="10144"/>
                  </a:lnTo>
                  <a:lnTo>
                    <a:pt x="13334" y="10170"/>
                  </a:lnTo>
                  <a:lnTo>
                    <a:pt x="13496" y="10237"/>
                  </a:lnTo>
                  <a:lnTo>
                    <a:pt x="13655" y="10303"/>
                  </a:lnTo>
                  <a:lnTo>
                    <a:pt x="13809" y="10375"/>
                  </a:lnTo>
                  <a:lnTo>
                    <a:pt x="13905" y="10406"/>
                  </a:lnTo>
                  <a:lnTo>
                    <a:pt x="13984" y="10446"/>
                  </a:lnTo>
                  <a:lnTo>
                    <a:pt x="14073" y="10471"/>
                  </a:lnTo>
                  <a:lnTo>
                    <a:pt x="14149" y="10506"/>
                  </a:lnTo>
                  <a:lnTo>
                    <a:pt x="14165" y="10514"/>
                  </a:lnTo>
                  <a:lnTo>
                    <a:pt x="14218" y="10562"/>
                  </a:lnTo>
                  <a:lnTo>
                    <a:pt x="14265" y="10592"/>
                  </a:lnTo>
                  <a:lnTo>
                    <a:pt x="14307" y="10624"/>
                  </a:lnTo>
                  <a:lnTo>
                    <a:pt x="14358" y="10654"/>
                  </a:lnTo>
                  <a:lnTo>
                    <a:pt x="14392" y="10685"/>
                  </a:lnTo>
                  <a:lnTo>
                    <a:pt x="14413" y="10721"/>
                  </a:lnTo>
                  <a:lnTo>
                    <a:pt x="14437" y="10752"/>
                  </a:lnTo>
                  <a:lnTo>
                    <a:pt x="14343" y="10764"/>
                  </a:lnTo>
                  <a:lnTo>
                    <a:pt x="14237" y="10736"/>
                  </a:lnTo>
                  <a:lnTo>
                    <a:pt x="14151" y="10697"/>
                  </a:lnTo>
                  <a:lnTo>
                    <a:pt x="14101" y="10653"/>
                  </a:lnTo>
                  <a:lnTo>
                    <a:pt x="14038" y="10628"/>
                  </a:lnTo>
                  <a:lnTo>
                    <a:pt x="13983" y="10594"/>
                  </a:lnTo>
                  <a:lnTo>
                    <a:pt x="13853" y="10555"/>
                  </a:lnTo>
                  <a:lnTo>
                    <a:pt x="13783" y="10540"/>
                  </a:lnTo>
                  <a:lnTo>
                    <a:pt x="13661" y="10500"/>
                  </a:lnTo>
                  <a:lnTo>
                    <a:pt x="13590" y="10458"/>
                  </a:lnTo>
                  <a:lnTo>
                    <a:pt x="13504" y="10441"/>
                  </a:lnTo>
                  <a:lnTo>
                    <a:pt x="13432" y="10402"/>
                  </a:lnTo>
                  <a:lnTo>
                    <a:pt x="13324" y="10374"/>
                  </a:lnTo>
                  <a:lnTo>
                    <a:pt x="13225" y="10336"/>
                  </a:lnTo>
                  <a:lnTo>
                    <a:pt x="13134" y="10294"/>
                  </a:lnTo>
                  <a:lnTo>
                    <a:pt x="12976" y="10228"/>
                  </a:lnTo>
                  <a:lnTo>
                    <a:pt x="12817" y="10160"/>
                  </a:lnTo>
                  <a:lnTo>
                    <a:pt x="12656" y="10118"/>
                  </a:lnTo>
                  <a:lnTo>
                    <a:pt x="12423" y="10035"/>
                  </a:lnTo>
                  <a:lnTo>
                    <a:pt x="12192" y="9957"/>
                  </a:lnTo>
                  <a:lnTo>
                    <a:pt x="11973" y="9865"/>
                  </a:lnTo>
                  <a:lnTo>
                    <a:pt x="11886" y="9831"/>
                  </a:lnTo>
                  <a:lnTo>
                    <a:pt x="11808" y="9798"/>
                  </a:lnTo>
                  <a:lnTo>
                    <a:pt x="11736" y="9763"/>
                  </a:lnTo>
                  <a:lnTo>
                    <a:pt x="11712" y="9744"/>
                  </a:lnTo>
                  <a:lnTo>
                    <a:pt x="11690" y="9735"/>
                  </a:lnTo>
                  <a:lnTo>
                    <a:pt x="11674" y="9749"/>
                  </a:lnTo>
                  <a:lnTo>
                    <a:pt x="11707" y="9871"/>
                  </a:lnTo>
                  <a:lnTo>
                    <a:pt x="11745" y="9998"/>
                  </a:lnTo>
                  <a:lnTo>
                    <a:pt x="11775" y="10127"/>
                  </a:lnTo>
                  <a:lnTo>
                    <a:pt x="11816" y="10248"/>
                  </a:lnTo>
                  <a:lnTo>
                    <a:pt x="11847" y="10370"/>
                  </a:lnTo>
                  <a:lnTo>
                    <a:pt x="11886" y="10488"/>
                  </a:lnTo>
                  <a:lnTo>
                    <a:pt x="11961" y="10805"/>
                  </a:lnTo>
                  <a:lnTo>
                    <a:pt x="12026" y="11128"/>
                  </a:lnTo>
                  <a:lnTo>
                    <a:pt x="12090" y="11452"/>
                  </a:lnTo>
                  <a:lnTo>
                    <a:pt x="12157" y="11770"/>
                  </a:lnTo>
                  <a:lnTo>
                    <a:pt x="12181" y="11859"/>
                  </a:lnTo>
                  <a:lnTo>
                    <a:pt x="12194" y="11943"/>
                  </a:lnTo>
                  <a:lnTo>
                    <a:pt x="12217" y="12029"/>
                  </a:lnTo>
                  <a:lnTo>
                    <a:pt x="12283" y="12362"/>
                  </a:lnTo>
                  <a:lnTo>
                    <a:pt x="12349" y="12691"/>
                  </a:lnTo>
                  <a:lnTo>
                    <a:pt x="12409" y="13017"/>
                  </a:lnTo>
                  <a:lnTo>
                    <a:pt x="12458" y="13345"/>
                  </a:lnTo>
                  <a:lnTo>
                    <a:pt x="12460" y="13410"/>
                  </a:lnTo>
                  <a:lnTo>
                    <a:pt x="12459" y="13466"/>
                  </a:lnTo>
                  <a:lnTo>
                    <a:pt x="12466" y="13524"/>
                  </a:lnTo>
                  <a:lnTo>
                    <a:pt x="12437" y="13441"/>
                  </a:lnTo>
                  <a:lnTo>
                    <a:pt x="12405" y="13351"/>
                  </a:lnTo>
                  <a:lnTo>
                    <a:pt x="12375" y="13253"/>
                  </a:lnTo>
                  <a:lnTo>
                    <a:pt x="12357" y="13137"/>
                  </a:lnTo>
                  <a:lnTo>
                    <a:pt x="12336" y="13023"/>
                  </a:lnTo>
                  <a:lnTo>
                    <a:pt x="12315" y="12915"/>
                  </a:lnTo>
                  <a:lnTo>
                    <a:pt x="12300" y="12838"/>
                  </a:lnTo>
                  <a:lnTo>
                    <a:pt x="12283" y="12766"/>
                  </a:lnTo>
                  <a:lnTo>
                    <a:pt x="12258" y="12691"/>
                  </a:lnTo>
                  <a:lnTo>
                    <a:pt x="12195" y="12367"/>
                  </a:lnTo>
                  <a:lnTo>
                    <a:pt x="12126" y="12048"/>
                  </a:lnTo>
                  <a:lnTo>
                    <a:pt x="12057" y="11725"/>
                  </a:lnTo>
                  <a:lnTo>
                    <a:pt x="11986" y="11403"/>
                  </a:lnTo>
                  <a:lnTo>
                    <a:pt x="11917" y="11076"/>
                  </a:lnTo>
                  <a:lnTo>
                    <a:pt x="11842" y="10753"/>
                  </a:lnTo>
                  <a:lnTo>
                    <a:pt x="11753" y="10427"/>
                  </a:lnTo>
                  <a:lnTo>
                    <a:pt x="11725" y="10318"/>
                  </a:lnTo>
                  <a:lnTo>
                    <a:pt x="11699" y="10213"/>
                  </a:lnTo>
                  <a:lnTo>
                    <a:pt x="11661" y="10113"/>
                  </a:lnTo>
                  <a:lnTo>
                    <a:pt x="11642" y="10034"/>
                  </a:lnTo>
                  <a:lnTo>
                    <a:pt x="11620" y="9963"/>
                  </a:lnTo>
                  <a:lnTo>
                    <a:pt x="11597" y="9884"/>
                  </a:lnTo>
                  <a:lnTo>
                    <a:pt x="11542" y="9730"/>
                  </a:lnTo>
                  <a:lnTo>
                    <a:pt x="11468" y="9595"/>
                  </a:lnTo>
                  <a:lnTo>
                    <a:pt x="11377" y="9472"/>
                  </a:lnTo>
                  <a:lnTo>
                    <a:pt x="11276" y="9379"/>
                  </a:lnTo>
                  <a:lnTo>
                    <a:pt x="11189" y="9288"/>
                  </a:lnTo>
                  <a:lnTo>
                    <a:pt x="11100" y="9198"/>
                  </a:lnTo>
                  <a:lnTo>
                    <a:pt x="11042" y="9109"/>
                  </a:lnTo>
                  <a:lnTo>
                    <a:pt x="10984" y="9028"/>
                  </a:lnTo>
                  <a:lnTo>
                    <a:pt x="10933" y="8939"/>
                  </a:lnTo>
                  <a:lnTo>
                    <a:pt x="10889" y="8885"/>
                  </a:lnTo>
                  <a:lnTo>
                    <a:pt x="10858" y="8831"/>
                  </a:lnTo>
                  <a:lnTo>
                    <a:pt x="10819" y="8786"/>
                  </a:lnTo>
                  <a:lnTo>
                    <a:pt x="10775" y="8722"/>
                  </a:lnTo>
                  <a:lnTo>
                    <a:pt x="10736" y="8666"/>
                  </a:lnTo>
                  <a:lnTo>
                    <a:pt x="10700" y="8612"/>
                  </a:lnTo>
                  <a:lnTo>
                    <a:pt x="10597" y="8519"/>
                  </a:lnTo>
                  <a:lnTo>
                    <a:pt x="10492" y="8435"/>
                  </a:lnTo>
                  <a:lnTo>
                    <a:pt x="10359" y="8392"/>
                  </a:lnTo>
                  <a:lnTo>
                    <a:pt x="10336" y="8374"/>
                  </a:lnTo>
                  <a:lnTo>
                    <a:pt x="10324" y="8343"/>
                  </a:lnTo>
                  <a:lnTo>
                    <a:pt x="10301" y="8333"/>
                  </a:lnTo>
                  <a:lnTo>
                    <a:pt x="10302" y="8355"/>
                  </a:lnTo>
                  <a:lnTo>
                    <a:pt x="10307" y="8381"/>
                  </a:lnTo>
                  <a:lnTo>
                    <a:pt x="10292" y="8400"/>
                  </a:lnTo>
                  <a:lnTo>
                    <a:pt x="10258" y="8411"/>
                  </a:lnTo>
                  <a:lnTo>
                    <a:pt x="10242" y="8435"/>
                  </a:lnTo>
                  <a:lnTo>
                    <a:pt x="10238" y="8470"/>
                  </a:lnTo>
                  <a:lnTo>
                    <a:pt x="10231" y="8593"/>
                  </a:lnTo>
                  <a:lnTo>
                    <a:pt x="10231" y="8714"/>
                  </a:lnTo>
                  <a:lnTo>
                    <a:pt x="10217" y="8835"/>
                  </a:lnTo>
                  <a:lnTo>
                    <a:pt x="10227" y="8914"/>
                  </a:lnTo>
                  <a:lnTo>
                    <a:pt x="10236" y="8987"/>
                  </a:lnTo>
                  <a:lnTo>
                    <a:pt x="10244" y="9054"/>
                  </a:lnTo>
                  <a:lnTo>
                    <a:pt x="10200" y="9063"/>
                  </a:lnTo>
                  <a:lnTo>
                    <a:pt x="10152" y="9054"/>
                  </a:lnTo>
                  <a:lnTo>
                    <a:pt x="10117" y="9074"/>
                  </a:lnTo>
                  <a:lnTo>
                    <a:pt x="10090" y="9189"/>
                  </a:lnTo>
                  <a:lnTo>
                    <a:pt x="10113" y="9314"/>
                  </a:lnTo>
                  <a:lnTo>
                    <a:pt x="10135" y="9433"/>
                  </a:lnTo>
                  <a:lnTo>
                    <a:pt x="10184" y="9734"/>
                  </a:lnTo>
                  <a:lnTo>
                    <a:pt x="10214" y="10034"/>
                  </a:lnTo>
                  <a:lnTo>
                    <a:pt x="10227" y="10330"/>
                  </a:lnTo>
                  <a:lnTo>
                    <a:pt x="10227" y="10627"/>
                  </a:lnTo>
                  <a:lnTo>
                    <a:pt x="10217" y="10921"/>
                  </a:lnTo>
                  <a:lnTo>
                    <a:pt x="10208" y="11211"/>
                  </a:lnTo>
                  <a:lnTo>
                    <a:pt x="10188" y="11493"/>
                  </a:lnTo>
                  <a:lnTo>
                    <a:pt x="10154" y="11772"/>
                  </a:lnTo>
                  <a:lnTo>
                    <a:pt x="10108" y="12049"/>
                  </a:lnTo>
                  <a:lnTo>
                    <a:pt x="10048" y="12327"/>
                  </a:lnTo>
                  <a:lnTo>
                    <a:pt x="9997" y="12543"/>
                  </a:lnTo>
                  <a:lnTo>
                    <a:pt x="9949" y="12753"/>
                  </a:lnTo>
                  <a:lnTo>
                    <a:pt x="9886" y="12968"/>
                  </a:lnTo>
                  <a:lnTo>
                    <a:pt x="9848" y="13095"/>
                  </a:lnTo>
                  <a:lnTo>
                    <a:pt x="9809" y="13218"/>
                  </a:lnTo>
                  <a:lnTo>
                    <a:pt x="9773" y="13345"/>
                  </a:lnTo>
                  <a:lnTo>
                    <a:pt x="9740" y="13449"/>
                  </a:lnTo>
                  <a:lnTo>
                    <a:pt x="9707" y="13547"/>
                  </a:lnTo>
                  <a:lnTo>
                    <a:pt x="9670" y="13644"/>
                  </a:lnTo>
                  <a:lnTo>
                    <a:pt x="9590" y="13864"/>
                  </a:lnTo>
                  <a:lnTo>
                    <a:pt x="9512" y="14080"/>
                  </a:lnTo>
                  <a:lnTo>
                    <a:pt x="9432" y="14295"/>
                  </a:lnTo>
                  <a:lnTo>
                    <a:pt x="9324" y="14579"/>
                  </a:lnTo>
                  <a:lnTo>
                    <a:pt x="9216" y="14854"/>
                  </a:lnTo>
                  <a:lnTo>
                    <a:pt x="9102" y="15127"/>
                  </a:lnTo>
                  <a:lnTo>
                    <a:pt x="8986" y="15400"/>
                  </a:lnTo>
                  <a:lnTo>
                    <a:pt x="8926" y="15544"/>
                  </a:lnTo>
                  <a:lnTo>
                    <a:pt x="8862" y="15683"/>
                  </a:lnTo>
                  <a:lnTo>
                    <a:pt x="8798" y="15812"/>
                  </a:lnTo>
                  <a:lnTo>
                    <a:pt x="8690" y="16010"/>
                  </a:lnTo>
                  <a:lnTo>
                    <a:pt x="8586" y="16204"/>
                  </a:lnTo>
                  <a:lnTo>
                    <a:pt x="8478" y="16389"/>
                  </a:lnTo>
                  <a:lnTo>
                    <a:pt x="8376" y="16598"/>
                  </a:lnTo>
                  <a:lnTo>
                    <a:pt x="8274" y="16807"/>
                  </a:lnTo>
                  <a:lnTo>
                    <a:pt x="8176" y="16995"/>
                  </a:lnTo>
                  <a:lnTo>
                    <a:pt x="8140" y="17047"/>
                  </a:lnTo>
                  <a:lnTo>
                    <a:pt x="8115" y="17098"/>
                  </a:lnTo>
                  <a:lnTo>
                    <a:pt x="8091" y="17144"/>
                  </a:lnTo>
                  <a:lnTo>
                    <a:pt x="7973" y="17374"/>
                  </a:lnTo>
                  <a:lnTo>
                    <a:pt x="7855" y="17590"/>
                  </a:lnTo>
                  <a:lnTo>
                    <a:pt x="7727" y="17801"/>
                  </a:lnTo>
                  <a:lnTo>
                    <a:pt x="7718" y="17805"/>
                  </a:lnTo>
                  <a:lnTo>
                    <a:pt x="7699" y="17804"/>
                  </a:lnTo>
                  <a:lnTo>
                    <a:pt x="7677" y="17810"/>
                  </a:lnTo>
                  <a:lnTo>
                    <a:pt x="2127" y="17812"/>
                  </a:lnTo>
                  <a:lnTo>
                    <a:pt x="2130" y="17797"/>
                  </a:lnTo>
                  <a:lnTo>
                    <a:pt x="2151" y="17738"/>
                  </a:lnTo>
                  <a:lnTo>
                    <a:pt x="2153" y="17714"/>
                  </a:lnTo>
                  <a:lnTo>
                    <a:pt x="2148" y="17702"/>
                  </a:lnTo>
                  <a:lnTo>
                    <a:pt x="2170" y="17677"/>
                  </a:lnTo>
                  <a:lnTo>
                    <a:pt x="2190" y="17653"/>
                  </a:lnTo>
                  <a:lnTo>
                    <a:pt x="2221" y="17558"/>
                  </a:lnTo>
                  <a:lnTo>
                    <a:pt x="2229" y="17526"/>
                  </a:lnTo>
                  <a:lnTo>
                    <a:pt x="2234" y="17435"/>
                  </a:lnTo>
                  <a:lnTo>
                    <a:pt x="2256" y="17362"/>
                  </a:lnTo>
                  <a:lnTo>
                    <a:pt x="2277" y="17297"/>
                  </a:lnTo>
                  <a:lnTo>
                    <a:pt x="2295" y="17225"/>
                  </a:lnTo>
                  <a:lnTo>
                    <a:pt x="2317" y="17130"/>
                  </a:lnTo>
                  <a:lnTo>
                    <a:pt x="2340" y="17038"/>
                  </a:lnTo>
                  <a:lnTo>
                    <a:pt x="2374" y="16950"/>
                  </a:lnTo>
                  <a:lnTo>
                    <a:pt x="2391" y="16890"/>
                  </a:lnTo>
                  <a:lnTo>
                    <a:pt x="2413" y="16839"/>
                  </a:lnTo>
                  <a:lnTo>
                    <a:pt x="2432" y="16782"/>
                  </a:lnTo>
                  <a:lnTo>
                    <a:pt x="2505" y="16621"/>
                  </a:lnTo>
                  <a:lnTo>
                    <a:pt x="2574" y="16462"/>
                  </a:lnTo>
                  <a:lnTo>
                    <a:pt x="2654" y="16304"/>
                  </a:lnTo>
                  <a:lnTo>
                    <a:pt x="2768" y="16023"/>
                  </a:lnTo>
                  <a:lnTo>
                    <a:pt x="2884" y="15752"/>
                  </a:lnTo>
                  <a:lnTo>
                    <a:pt x="3001" y="15482"/>
                  </a:lnTo>
                  <a:lnTo>
                    <a:pt x="3119" y="15203"/>
                  </a:lnTo>
                  <a:lnTo>
                    <a:pt x="3148" y="15116"/>
                  </a:lnTo>
                  <a:lnTo>
                    <a:pt x="3185" y="15033"/>
                  </a:lnTo>
                  <a:lnTo>
                    <a:pt x="3224" y="14945"/>
                  </a:lnTo>
                  <a:lnTo>
                    <a:pt x="3242" y="14818"/>
                  </a:lnTo>
                  <a:lnTo>
                    <a:pt x="3185" y="14706"/>
                  </a:lnTo>
                  <a:lnTo>
                    <a:pt x="3137" y="14583"/>
                  </a:lnTo>
                  <a:lnTo>
                    <a:pt x="3085" y="14492"/>
                  </a:lnTo>
                  <a:lnTo>
                    <a:pt x="3045" y="14405"/>
                  </a:lnTo>
                  <a:lnTo>
                    <a:pt x="2984" y="14339"/>
                  </a:lnTo>
                  <a:lnTo>
                    <a:pt x="2973" y="14283"/>
                  </a:lnTo>
                  <a:lnTo>
                    <a:pt x="2980" y="14232"/>
                  </a:lnTo>
                  <a:lnTo>
                    <a:pt x="2962" y="14197"/>
                  </a:lnTo>
                  <a:lnTo>
                    <a:pt x="2892" y="14216"/>
                  </a:lnTo>
                  <a:lnTo>
                    <a:pt x="2826" y="14238"/>
                  </a:lnTo>
                  <a:lnTo>
                    <a:pt x="2758" y="14226"/>
                  </a:lnTo>
                  <a:lnTo>
                    <a:pt x="2699" y="14088"/>
                  </a:lnTo>
                  <a:lnTo>
                    <a:pt x="2695" y="13938"/>
                  </a:lnTo>
                  <a:lnTo>
                    <a:pt x="2697" y="13794"/>
                  </a:lnTo>
                  <a:lnTo>
                    <a:pt x="2688" y="13748"/>
                  </a:lnTo>
                  <a:lnTo>
                    <a:pt x="2679" y="13712"/>
                  </a:lnTo>
                  <a:lnTo>
                    <a:pt x="2663" y="13673"/>
                  </a:lnTo>
                  <a:lnTo>
                    <a:pt x="2635" y="13496"/>
                  </a:lnTo>
                  <a:lnTo>
                    <a:pt x="2607" y="13328"/>
                  </a:lnTo>
                  <a:lnTo>
                    <a:pt x="2604" y="13159"/>
                  </a:lnTo>
                  <a:lnTo>
                    <a:pt x="2585" y="13066"/>
                  </a:lnTo>
                  <a:lnTo>
                    <a:pt x="2611" y="12989"/>
                  </a:lnTo>
                  <a:lnTo>
                    <a:pt x="2644" y="12924"/>
                  </a:lnTo>
                  <a:lnTo>
                    <a:pt x="2625" y="12850"/>
                  </a:lnTo>
                  <a:lnTo>
                    <a:pt x="2637" y="12771"/>
                  </a:lnTo>
                  <a:lnTo>
                    <a:pt x="2633" y="12709"/>
                  </a:lnTo>
                  <a:lnTo>
                    <a:pt x="2599" y="12657"/>
                  </a:lnTo>
                  <a:lnTo>
                    <a:pt x="2592" y="12593"/>
                  </a:lnTo>
                  <a:lnTo>
                    <a:pt x="2604" y="12532"/>
                  </a:lnTo>
                  <a:lnTo>
                    <a:pt x="2652" y="12389"/>
                  </a:lnTo>
                  <a:lnTo>
                    <a:pt x="2705" y="12259"/>
                  </a:lnTo>
                  <a:lnTo>
                    <a:pt x="2775" y="12148"/>
                  </a:lnTo>
                  <a:lnTo>
                    <a:pt x="2767" y="12061"/>
                  </a:lnTo>
                  <a:lnTo>
                    <a:pt x="2762" y="11975"/>
                  </a:lnTo>
                  <a:lnTo>
                    <a:pt x="2784" y="11891"/>
                  </a:lnTo>
                  <a:lnTo>
                    <a:pt x="2757" y="11833"/>
                  </a:lnTo>
                  <a:lnTo>
                    <a:pt x="2731" y="11776"/>
                  </a:lnTo>
                  <a:lnTo>
                    <a:pt x="2716" y="11718"/>
                  </a:lnTo>
                  <a:lnTo>
                    <a:pt x="2683" y="11752"/>
                  </a:lnTo>
                  <a:lnTo>
                    <a:pt x="2653" y="11798"/>
                  </a:lnTo>
                  <a:lnTo>
                    <a:pt x="2624" y="11839"/>
                  </a:lnTo>
                  <a:lnTo>
                    <a:pt x="2561" y="11928"/>
                  </a:lnTo>
                  <a:lnTo>
                    <a:pt x="2498" y="12010"/>
                  </a:lnTo>
                  <a:lnTo>
                    <a:pt x="2443" y="12096"/>
                  </a:lnTo>
                  <a:lnTo>
                    <a:pt x="2400" y="12153"/>
                  </a:lnTo>
                  <a:lnTo>
                    <a:pt x="2358" y="12209"/>
                  </a:lnTo>
                  <a:lnTo>
                    <a:pt x="2313" y="12260"/>
                  </a:lnTo>
                  <a:lnTo>
                    <a:pt x="2230" y="12381"/>
                  </a:lnTo>
                  <a:lnTo>
                    <a:pt x="2147" y="12499"/>
                  </a:lnTo>
                  <a:lnTo>
                    <a:pt x="2063" y="12610"/>
                  </a:lnTo>
                  <a:lnTo>
                    <a:pt x="2022" y="12660"/>
                  </a:lnTo>
                  <a:lnTo>
                    <a:pt x="1987" y="12714"/>
                  </a:lnTo>
                  <a:lnTo>
                    <a:pt x="1944" y="12757"/>
                  </a:lnTo>
                  <a:lnTo>
                    <a:pt x="1929" y="12788"/>
                  </a:lnTo>
                  <a:lnTo>
                    <a:pt x="1913" y="12812"/>
                  </a:lnTo>
                  <a:lnTo>
                    <a:pt x="1899" y="12837"/>
                  </a:lnTo>
                  <a:lnTo>
                    <a:pt x="1798" y="12981"/>
                  </a:lnTo>
                  <a:lnTo>
                    <a:pt x="1702" y="13124"/>
                  </a:lnTo>
                  <a:lnTo>
                    <a:pt x="1603" y="13264"/>
                  </a:lnTo>
                  <a:lnTo>
                    <a:pt x="1578" y="13312"/>
                  </a:lnTo>
                  <a:lnTo>
                    <a:pt x="1540" y="13346"/>
                  </a:lnTo>
                  <a:lnTo>
                    <a:pt x="1498" y="13374"/>
                  </a:lnTo>
                  <a:lnTo>
                    <a:pt x="1492" y="13369"/>
                  </a:lnTo>
                  <a:lnTo>
                    <a:pt x="1492" y="13363"/>
                  </a:lnTo>
                  <a:lnTo>
                    <a:pt x="1498" y="13356"/>
                  </a:lnTo>
                  <a:lnTo>
                    <a:pt x="1539" y="13286"/>
                  </a:lnTo>
                  <a:lnTo>
                    <a:pt x="1585" y="13223"/>
                  </a:lnTo>
                  <a:lnTo>
                    <a:pt x="1624" y="13153"/>
                  </a:lnTo>
                  <a:lnTo>
                    <a:pt x="1658" y="13088"/>
                  </a:lnTo>
                  <a:lnTo>
                    <a:pt x="1693" y="13027"/>
                  </a:lnTo>
                  <a:lnTo>
                    <a:pt x="1724" y="12963"/>
                  </a:lnTo>
                  <a:lnTo>
                    <a:pt x="1773" y="12908"/>
                  </a:lnTo>
                  <a:lnTo>
                    <a:pt x="1807" y="12854"/>
                  </a:lnTo>
                  <a:lnTo>
                    <a:pt x="1843" y="12810"/>
                  </a:lnTo>
                  <a:lnTo>
                    <a:pt x="1971" y="12623"/>
                  </a:lnTo>
                  <a:lnTo>
                    <a:pt x="2097" y="12442"/>
                  </a:lnTo>
                  <a:lnTo>
                    <a:pt x="2223" y="12260"/>
                  </a:lnTo>
                  <a:lnTo>
                    <a:pt x="2278" y="12186"/>
                  </a:lnTo>
                  <a:lnTo>
                    <a:pt x="2330" y="12115"/>
                  </a:lnTo>
                  <a:lnTo>
                    <a:pt x="2374" y="12034"/>
                  </a:lnTo>
                  <a:lnTo>
                    <a:pt x="2412" y="12001"/>
                  </a:lnTo>
                  <a:lnTo>
                    <a:pt x="2435" y="11957"/>
                  </a:lnTo>
                  <a:lnTo>
                    <a:pt x="2465" y="11919"/>
                  </a:lnTo>
                  <a:lnTo>
                    <a:pt x="2508" y="11864"/>
                  </a:lnTo>
                  <a:lnTo>
                    <a:pt x="2545" y="11808"/>
                  </a:lnTo>
                  <a:lnTo>
                    <a:pt x="2585" y="11759"/>
                  </a:lnTo>
                  <a:lnTo>
                    <a:pt x="2611" y="11710"/>
                  </a:lnTo>
                  <a:lnTo>
                    <a:pt x="2644" y="11666"/>
                  </a:lnTo>
                  <a:lnTo>
                    <a:pt x="2667" y="11619"/>
                  </a:lnTo>
                  <a:lnTo>
                    <a:pt x="2718" y="11539"/>
                  </a:lnTo>
                  <a:lnTo>
                    <a:pt x="2765" y="11464"/>
                  </a:lnTo>
                  <a:lnTo>
                    <a:pt x="2814" y="11381"/>
                  </a:lnTo>
                  <a:lnTo>
                    <a:pt x="2866" y="11273"/>
                  </a:lnTo>
                  <a:lnTo>
                    <a:pt x="2936" y="11179"/>
                  </a:lnTo>
                  <a:lnTo>
                    <a:pt x="2984" y="11067"/>
                  </a:lnTo>
                  <a:lnTo>
                    <a:pt x="2873" y="11090"/>
                  </a:lnTo>
                  <a:lnTo>
                    <a:pt x="2782" y="11145"/>
                  </a:lnTo>
                  <a:lnTo>
                    <a:pt x="2685" y="11191"/>
                  </a:lnTo>
                  <a:lnTo>
                    <a:pt x="2653" y="11217"/>
                  </a:lnTo>
                  <a:lnTo>
                    <a:pt x="2621" y="11235"/>
                  </a:lnTo>
                  <a:lnTo>
                    <a:pt x="2590" y="11253"/>
                  </a:lnTo>
                  <a:lnTo>
                    <a:pt x="2483" y="11309"/>
                  </a:lnTo>
                  <a:lnTo>
                    <a:pt x="2379" y="11368"/>
                  </a:lnTo>
                  <a:lnTo>
                    <a:pt x="2273" y="11420"/>
                  </a:lnTo>
                  <a:lnTo>
                    <a:pt x="2203" y="11468"/>
                  </a:lnTo>
                  <a:lnTo>
                    <a:pt x="2130" y="11506"/>
                  </a:lnTo>
                  <a:lnTo>
                    <a:pt x="2065" y="11551"/>
                  </a:lnTo>
                  <a:lnTo>
                    <a:pt x="1999" y="11593"/>
                  </a:lnTo>
                  <a:lnTo>
                    <a:pt x="1933" y="11626"/>
                  </a:lnTo>
                  <a:lnTo>
                    <a:pt x="1880" y="11663"/>
                  </a:lnTo>
                  <a:lnTo>
                    <a:pt x="1763" y="11722"/>
                  </a:lnTo>
                  <a:lnTo>
                    <a:pt x="1654" y="11786"/>
                  </a:lnTo>
                  <a:lnTo>
                    <a:pt x="1549" y="11843"/>
                  </a:lnTo>
                  <a:lnTo>
                    <a:pt x="1468" y="11893"/>
                  </a:lnTo>
                  <a:lnTo>
                    <a:pt x="1381" y="11931"/>
                  </a:lnTo>
                  <a:lnTo>
                    <a:pt x="1304" y="11981"/>
                  </a:lnTo>
                  <a:lnTo>
                    <a:pt x="1191" y="12026"/>
                  </a:lnTo>
                  <a:lnTo>
                    <a:pt x="1099" y="12083"/>
                  </a:lnTo>
                  <a:lnTo>
                    <a:pt x="1004" y="12136"/>
                  </a:lnTo>
                  <a:lnTo>
                    <a:pt x="826" y="12267"/>
                  </a:lnTo>
                  <a:lnTo>
                    <a:pt x="539" y="12446"/>
                  </a:lnTo>
                  <a:lnTo>
                    <a:pt x="239" y="12632"/>
                  </a:lnTo>
                  <a:lnTo>
                    <a:pt x="20" y="12785"/>
                  </a:lnTo>
                  <a:lnTo>
                    <a:pt x="0" y="12754"/>
                  </a:lnTo>
                  <a:lnTo>
                    <a:pt x="1" y="12709"/>
                  </a:lnTo>
                  <a:lnTo>
                    <a:pt x="7" y="12672"/>
                  </a:lnTo>
                  <a:lnTo>
                    <a:pt x="274" y="12442"/>
                  </a:lnTo>
                  <a:lnTo>
                    <a:pt x="529" y="12262"/>
                  </a:lnTo>
                  <a:lnTo>
                    <a:pt x="796" y="12101"/>
                  </a:lnTo>
                  <a:lnTo>
                    <a:pt x="1102" y="11928"/>
                  </a:lnTo>
                  <a:lnTo>
                    <a:pt x="1210" y="11869"/>
                  </a:lnTo>
                  <a:lnTo>
                    <a:pt x="1313" y="11813"/>
                  </a:lnTo>
                  <a:lnTo>
                    <a:pt x="1416" y="11761"/>
                  </a:lnTo>
                  <a:lnTo>
                    <a:pt x="1480" y="11715"/>
                  </a:lnTo>
                  <a:lnTo>
                    <a:pt x="1550" y="11687"/>
                  </a:lnTo>
                  <a:lnTo>
                    <a:pt x="1603" y="11647"/>
                  </a:lnTo>
                  <a:lnTo>
                    <a:pt x="1780" y="11555"/>
                  </a:lnTo>
                  <a:lnTo>
                    <a:pt x="1940" y="11459"/>
                  </a:lnTo>
                  <a:lnTo>
                    <a:pt x="2102" y="11365"/>
                  </a:lnTo>
                  <a:lnTo>
                    <a:pt x="2134" y="11337"/>
                  </a:lnTo>
                  <a:lnTo>
                    <a:pt x="2165" y="11315"/>
                  </a:lnTo>
                  <a:lnTo>
                    <a:pt x="2198" y="11297"/>
                  </a:lnTo>
                  <a:lnTo>
                    <a:pt x="2441" y="11165"/>
                  </a:lnTo>
                  <a:lnTo>
                    <a:pt x="2680" y="11027"/>
                  </a:lnTo>
                  <a:lnTo>
                    <a:pt x="2908" y="10887"/>
                  </a:lnTo>
                  <a:lnTo>
                    <a:pt x="2980" y="10848"/>
                  </a:lnTo>
                  <a:lnTo>
                    <a:pt x="3040" y="10801"/>
                  </a:lnTo>
                  <a:lnTo>
                    <a:pt x="3084" y="10736"/>
                  </a:lnTo>
                  <a:lnTo>
                    <a:pt x="3127" y="10611"/>
                  </a:lnTo>
                  <a:lnTo>
                    <a:pt x="3189" y="10510"/>
                  </a:lnTo>
                  <a:lnTo>
                    <a:pt x="3237" y="10411"/>
                  </a:lnTo>
                  <a:lnTo>
                    <a:pt x="3191" y="10363"/>
                  </a:lnTo>
                  <a:lnTo>
                    <a:pt x="3167" y="10306"/>
                  </a:lnTo>
                  <a:lnTo>
                    <a:pt x="3171" y="10237"/>
                  </a:lnTo>
                  <a:lnTo>
                    <a:pt x="3197" y="10113"/>
                  </a:lnTo>
                  <a:lnTo>
                    <a:pt x="3231" y="9995"/>
                  </a:lnTo>
                  <a:lnTo>
                    <a:pt x="3285" y="9886"/>
                  </a:lnTo>
                  <a:lnTo>
                    <a:pt x="3330" y="9803"/>
                  </a:lnTo>
                  <a:lnTo>
                    <a:pt x="3375" y="9718"/>
                  </a:lnTo>
                  <a:lnTo>
                    <a:pt x="3395" y="9619"/>
                  </a:lnTo>
                  <a:lnTo>
                    <a:pt x="3381" y="9582"/>
                  </a:lnTo>
                  <a:lnTo>
                    <a:pt x="3373" y="9546"/>
                  </a:lnTo>
                  <a:lnTo>
                    <a:pt x="3384" y="9516"/>
                  </a:lnTo>
                  <a:lnTo>
                    <a:pt x="3406" y="9464"/>
                  </a:lnTo>
                  <a:lnTo>
                    <a:pt x="3403" y="9410"/>
                  </a:lnTo>
                  <a:lnTo>
                    <a:pt x="3395" y="9364"/>
                  </a:lnTo>
                  <a:lnTo>
                    <a:pt x="3341" y="9212"/>
                  </a:lnTo>
                  <a:lnTo>
                    <a:pt x="3368" y="9040"/>
                  </a:lnTo>
                  <a:lnTo>
                    <a:pt x="3391" y="8866"/>
                  </a:lnTo>
                  <a:lnTo>
                    <a:pt x="3391" y="8802"/>
                  </a:lnTo>
                  <a:lnTo>
                    <a:pt x="3371" y="8741"/>
                  </a:lnTo>
                  <a:lnTo>
                    <a:pt x="3372" y="8671"/>
                  </a:lnTo>
                  <a:lnTo>
                    <a:pt x="3335" y="8653"/>
                  </a:lnTo>
                  <a:lnTo>
                    <a:pt x="3310" y="8625"/>
                  </a:lnTo>
                  <a:lnTo>
                    <a:pt x="3292" y="8587"/>
                  </a:lnTo>
                  <a:lnTo>
                    <a:pt x="3272" y="8470"/>
                  </a:lnTo>
                  <a:lnTo>
                    <a:pt x="3261" y="8354"/>
                  </a:lnTo>
                  <a:lnTo>
                    <a:pt x="3249" y="8236"/>
                  </a:lnTo>
                  <a:lnTo>
                    <a:pt x="3264" y="8021"/>
                  </a:lnTo>
                  <a:lnTo>
                    <a:pt x="3330" y="7817"/>
                  </a:lnTo>
                  <a:lnTo>
                    <a:pt x="3336" y="7614"/>
                  </a:lnTo>
                  <a:lnTo>
                    <a:pt x="3296" y="7603"/>
                  </a:lnTo>
                  <a:lnTo>
                    <a:pt x="3266" y="7581"/>
                  </a:lnTo>
                  <a:lnTo>
                    <a:pt x="3251" y="7548"/>
                  </a:lnTo>
                  <a:lnTo>
                    <a:pt x="3263" y="7334"/>
                  </a:lnTo>
                  <a:lnTo>
                    <a:pt x="3289" y="7128"/>
                  </a:lnTo>
                  <a:lnTo>
                    <a:pt x="3318" y="6931"/>
                  </a:lnTo>
                  <a:lnTo>
                    <a:pt x="3334" y="6863"/>
                  </a:lnTo>
                  <a:lnTo>
                    <a:pt x="3315" y="6803"/>
                  </a:lnTo>
                  <a:lnTo>
                    <a:pt x="3292" y="6742"/>
                  </a:lnTo>
                  <a:lnTo>
                    <a:pt x="3280" y="6592"/>
                  </a:lnTo>
                  <a:lnTo>
                    <a:pt x="3307" y="6437"/>
                  </a:lnTo>
                  <a:lnTo>
                    <a:pt x="3361" y="6298"/>
                  </a:lnTo>
                  <a:lnTo>
                    <a:pt x="3440" y="6118"/>
                  </a:lnTo>
                  <a:lnTo>
                    <a:pt x="3445" y="5913"/>
                  </a:lnTo>
                  <a:lnTo>
                    <a:pt x="3413" y="5708"/>
                  </a:lnTo>
                  <a:lnTo>
                    <a:pt x="3403" y="5379"/>
                  </a:lnTo>
                  <a:lnTo>
                    <a:pt x="3420" y="5053"/>
                  </a:lnTo>
                  <a:lnTo>
                    <a:pt x="3425" y="4727"/>
                  </a:lnTo>
                  <a:lnTo>
                    <a:pt x="3380" y="4399"/>
                  </a:lnTo>
                  <a:lnTo>
                    <a:pt x="3347" y="4089"/>
                  </a:lnTo>
                  <a:lnTo>
                    <a:pt x="3332" y="3781"/>
                  </a:lnTo>
                  <a:lnTo>
                    <a:pt x="3336" y="3476"/>
                  </a:lnTo>
                  <a:lnTo>
                    <a:pt x="3363" y="3172"/>
                  </a:lnTo>
                  <a:lnTo>
                    <a:pt x="3416" y="2872"/>
                  </a:lnTo>
                  <a:lnTo>
                    <a:pt x="3457" y="2676"/>
                  </a:lnTo>
                  <a:lnTo>
                    <a:pt x="3507" y="2485"/>
                  </a:lnTo>
                  <a:lnTo>
                    <a:pt x="3553" y="2299"/>
                  </a:lnTo>
                  <a:lnTo>
                    <a:pt x="3606" y="2106"/>
                  </a:lnTo>
                  <a:lnTo>
                    <a:pt x="3674" y="1919"/>
                  </a:lnTo>
                  <a:lnTo>
                    <a:pt x="3768" y="1764"/>
                  </a:lnTo>
                  <a:lnTo>
                    <a:pt x="3810" y="1702"/>
                  </a:lnTo>
                  <a:lnTo>
                    <a:pt x="3850" y="1647"/>
                  </a:lnTo>
                  <a:lnTo>
                    <a:pt x="3892" y="1592"/>
                  </a:lnTo>
                  <a:lnTo>
                    <a:pt x="3931" y="1533"/>
                  </a:lnTo>
                  <a:lnTo>
                    <a:pt x="3972" y="1484"/>
                  </a:lnTo>
                  <a:lnTo>
                    <a:pt x="4011" y="1435"/>
                  </a:lnTo>
                  <a:lnTo>
                    <a:pt x="4081" y="1352"/>
                  </a:lnTo>
                  <a:lnTo>
                    <a:pt x="4154" y="1274"/>
                  </a:lnTo>
                  <a:lnTo>
                    <a:pt x="4230" y="1192"/>
                  </a:lnTo>
                  <a:lnTo>
                    <a:pt x="4284" y="1148"/>
                  </a:lnTo>
                  <a:lnTo>
                    <a:pt x="4335" y="1105"/>
                  </a:lnTo>
                  <a:lnTo>
                    <a:pt x="4398" y="1071"/>
                  </a:lnTo>
                  <a:lnTo>
                    <a:pt x="4460" y="1021"/>
                  </a:lnTo>
                  <a:lnTo>
                    <a:pt x="4516" y="973"/>
                  </a:lnTo>
                  <a:lnTo>
                    <a:pt x="4566" y="930"/>
                  </a:lnTo>
                  <a:lnTo>
                    <a:pt x="4622" y="876"/>
                  </a:lnTo>
                  <a:lnTo>
                    <a:pt x="4685" y="846"/>
                  </a:lnTo>
                  <a:lnTo>
                    <a:pt x="4734" y="794"/>
                  </a:lnTo>
                  <a:lnTo>
                    <a:pt x="4829" y="734"/>
                  </a:lnTo>
                  <a:lnTo>
                    <a:pt x="4915" y="672"/>
                  </a:lnTo>
                  <a:lnTo>
                    <a:pt x="5006" y="618"/>
                  </a:lnTo>
                  <a:lnTo>
                    <a:pt x="5083" y="561"/>
                  </a:lnTo>
                  <a:lnTo>
                    <a:pt x="5170" y="519"/>
                  </a:lnTo>
                  <a:lnTo>
                    <a:pt x="5251" y="472"/>
                  </a:lnTo>
                  <a:lnTo>
                    <a:pt x="5448" y="375"/>
                  </a:lnTo>
                  <a:lnTo>
                    <a:pt x="5642" y="280"/>
                  </a:lnTo>
                  <a:lnTo>
                    <a:pt x="5837" y="198"/>
                  </a:lnTo>
                  <a:lnTo>
                    <a:pt x="6195" y="105"/>
                  </a:lnTo>
                  <a:lnTo>
                    <a:pt x="6547" y="36"/>
                  </a:lnTo>
                  <a:lnTo>
                    <a:pt x="689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995" name="Freeform 6"/>
            <p:cNvSpPr>
              <a:spLocks/>
            </p:cNvSpPr>
            <p:nvPr/>
          </p:nvSpPr>
          <p:spPr bwMode="auto">
            <a:xfrm>
              <a:off x="871" y="1843"/>
              <a:ext cx="690" cy="877"/>
            </a:xfrm>
            <a:custGeom>
              <a:avLst/>
              <a:gdLst>
                <a:gd name="T0" fmla="*/ 0 w 6214"/>
                <a:gd name="T1" fmla="*/ 0 h 7892"/>
                <a:gd name="T2" fmla="*/ 0 w 6214"/>
                <a:gd name="T3" fmla="*/ 0 h 7892"/>
                <a:gd name="T4" fmla="*/ 0 w 6214"/>
                <a:gd name="T5" fmla="*/ 0 h 7892"/>
                <a:gd name="T6" fmla="*/ 0 w 6214"/>
                <a:gd name="T7" fmla="*/ 0 h 7892"/>
                <a:gd name="T8" fmla="*/ 0 w 6214"/>
                <a:gd name="T9" fmla="*/ 0 h 7892"/>
                <a:gd name="T10" fmla="*/ 0 w 6214"/>
                <a:gd name="T11" fmla="*/ 0 h 7892"/>
                <a:gd name="T12" fmla="*/ 0 w 6214"/>
                <a:gd name="T13" fmla="*/ 0 h 7892"/>
                <a:gd name="T14" fmla="*/ 0 w 6214"/>
                <a:gd name="T15" fmla="*/ 0 h 7892"/>
                <a:gd name="T16" fmla="*/ 0 w 6214"/>
                <a:gd name="T17" fmla="*/ 0 h 7892"/>
                <a:gd name="T18" fmla="*/ 0 w 6214"/>
                <a:gd name="T19" fmla="*/ 0 h 7892"/>
                <a:gd name="T20" fmla="*/ 0 w 6214"/>
                <a:gd name="T21" fmla="*/ 0 h 7892"/>
                <a:gd name="T22" fmla="*/ 0 w 6214"/>
                <a:gd name="T23" fmla="*/ 0 h 7892"/>
                <a:gd name="T24" fmla="*/ 0 w 6214"/>
                <a:gd name="T25" fmla="*/ 0 h 7892"/>
                <a:gd name="T26" fmla="*/ 0 w 6214"/>
                <a:gd name="T27" fmla="*/ 0 h 7892"/>
                <a:gd name="T28" fmla="*/ 0 w 6214"/>
                <a:gd name="T29" fmla="*/ 0 h 7892"/>
                <a:gd name="T30" fmla="*/ 0 w 6214"/>
                <a:gd name="T31" fmla="*/ 0 h 7892"/>
                <a:gd name="T32" fmla="*/ 0 w 6214"/>
                <a:gd name="T33" fmla="*/ 0 h 7892"/>
                <a:gd name="T34" fmla="*/ 0 w 6214"/>
                <a:gd name="T35" fmla="*/ 0 h 7892"/>
                <a:gd name="T36" fmla="*/ 0 w 6214"/>
                <a:gd name="T37" fmla="*/ 0 h 7892"/>
                <a:gd name="T38" fmla="*/ 0 w 6214"/>
                <a:gd name="T39" fmla="*/ 0 h 7892"/>
                <a:gd name="T40" fmla="*/ 0 w 6214"/>
                <a:gd name="T41" fmla="*/ 0 h 7892"/>
                <a:gd name="T42" fmla="*/ 0 w 6214"/>
                <a:gd name="T43" fmla="*/ 0 h 7892"/>
                <a:gd name="T44" fmla="*/ 0 w 6214"/>
                <a:gd name="T45" fmla="*/ 0 h 7892"/>
                <a:gd name="T46" fmla="*/ 0 w 6214"/>
                <a:gd name="T47" fmla="*/ 0 h 7892"/>
                <a:gd name="T48" fmla="*/ 0 w 6214"/>
                <a:gd name="T49" fmla="*/ 0 h 7892"/>
                <a:gd name="T50" fmla="*/ 0 w 6214"/>
                <a:gd name="T51" fmla="*/ 0 h 7892"/>
                <a:gd name="T52" fmla="*/ 0 w 6214"/>
                <a:gd name="T53" fmla="*/ 0 h 7892"/>
                <a:gd name="T54" fmla="*/ 0 w 6214"/>
                <a:gd name="T55" fmla="*/ 0 h 7892"/>
                <a:gd name="T56" fmla="*/ 0 w 6214"/>
                <a:gd name="T57" fmla="*/ 0 h 7892"/>
                <a:gd name="T58" fmla="*/ 0 w 6214"/>
                <a:gd name="T59" fmla="*/ 0 h 7892"/>
                <a:gd name="T60" fmla="*/ 0 w 6214"/>
                <a:gd name="T61" fmla="*/ 0 h 7892"/>
                <a:gd name="T62" fmla="*/ 0 w 6214"/>
                <a:gd name="T63" fmla="*/ 0 h 7892"/>
                <a:gd name="T64" fmla="*/ 0 w 6214"/>
                <a:gd name="T65" fmla="*/ 0 h 7892"/>
                <a:gd name="T66" fmla="*/ 0 w 6214"/>
                <a:gd name="T67" fmla="*/ 0 h 7892"/>
                <a:gd name="T68" fmla="*/ 0 w 6214"/>
                <a:gd name="T69" fmla="*/ 0 h 7892"/>
                <a:gd name="T70" fmla="*/ 0 w 6214"/>
                <a:gd name="T71" fmla="*/ 0 h 7892"/>
                <a:gd name="T72" fmla="*/ 0 w 6214"/>
                <a:gd name="T73" fmla="*/ 0 h 7892"/>
                <a:gd name="T74" fmla="*/ 0 w 6214"/>
                <a:gd name="T75" fmla="*/ 0 h 7892"/>
                <a:gd name="T76" fmla="*/ 0 w 6214"/>
                <a:gd name="T77" fmla="*/ 0 h 7892"/>
                <a:gd name="T78" fmla="*/ 0 w 6214"/>
                <a:gd name="T79" fmla="*/ 0 h 7892"/>
                <a:gd name="T80" fmla="*/ 0 w 6214"/>
                <a:gd name="T81" fmla="*/ 0 h 7892"/>
                <a:gd name="T82" fmla="*/ 0 w 6214"/>
                <a:gd name="T83" fmla="*/ 0 h 7892"/>
                <a:gd name="T84" fmla="*/ 0 w 6214"/>
                <a:gd name="T85" fmla="*/ 0 h 7892"/>
                <a:gd name="T86" fmla="*/ 0 w 6214"/>
                <a:gd name="T87" fmla="*/ 0 h 7892"/>
                <a:gd name="T88" fmla="*/ 0 w 6214"/>
                <a:gd name="T89" fmla="*/ 0 h 7892"/>
                <a:gd name="T90" fmla="*/ 0 w 6214"/>
                <a:gd name="T91" fmla="*/ 0 h 7892"/>
                <a:gd name="T92" fmla="*/ 0 w 6214"/>
                <a:gd name="T93" fmla="*/ 0 h 7892"/>
                <a:gd name="T94" fmla="*/ 0 w 6214"/>
                <a:gd name="T95" fmla="*/ 0 h 7892"/>
                <a:gd name="T96" fmla="*/ 0 w 6214"/>
                <a:gd name="T97" fmla="*/ 0 h 7892"/>
                <a:gd name="T98" fmla="*/ 0 w 6214"/>
                <a:gd name="T99" fmla="*/ 0 h 7892"/>
                <a:gd name="T100" fmla="*/ 0 w 6214"/>
                <a:gd name="T101" fmla="*/ 0 h 7892"/>
                <a:gd name="T102" fmla="*/ 0 w 6214"/>
                <a:gd name="T103" fmla="*/ 0 h 7892"/>
                <a:gd name="T104" fmla="*/ 0 w 6214"/>
                <a:gd name="T105" fmla="*/ 0 h 7892"/>
                <a:gd name="T106" fmla="*/ 0 w 6214"/>
                <a:gd name="T107" fmla="*/ 0 h 7892"/>
                <a:gd name="T108" fmla="*/ 0 w 6214"/>
                <a:gd name="T109" fmla="*/ 0 h 789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214"/>
                <a:gd name="T166" fmla="*/ 0 h 7892"/>
                <a:gd name="T167" fmla="*/ 6214 w 6214"/>
                <a:gd name="T168" fmla="*/ 7892 h 789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214" h="7892">
                  <a:moveTo>
                    <a:pt x="3462" y="3"/>
                  </a:moveTo>
                  <a:lnTo>
                    <a:pt x="3683" y="0"/>
                  </a:lnTo>
                  <a:lnTo>
                    <a:pt x="3906" y="12"/>
                  </a:lnTo>
                  <a:lnTo>
                    <a:pt x="4119" y="49"/>
                  </a:lnTo>
                  <a:lnTo>
                    <a:pt x="4268" y="76"/>
                  </a:lnTo>
                  <a:lnTo>
                    <a:pt x="4423" y="96"/>
                  </a:lnTo>
                  <a:lnTo>
                    <a:pt x="4565" y="147"/>
                  </a:lnTo>
                  <a:lnTo>
                    <a:pt x="4747" y="211"/>
                  </a:lnTo>
                  <a:lnTo>
                    <a:pt x="4919" y="283"/>
                  </a:lnTo>
                  <a:lnTo>
                    <a:pt x="5074" y="367"/>
                  </a:lnTo>
                  <a:lnTo>
                    <a:pt x="5158" y="398"/>
                  </a:lnTo>
                  <a:lnTo>
                    <a:pt x="5224" y="448"/>
                  </a:lnTo>
                  <a:lnTo>
                    <a:pt x="5295" y="497"/>
                  </a:lnTo>
                  <a:lnTo>
                    <a:pt x="5366" y="543"/>
                  </a:lnTo>
                  <a:lnTo>
                    <a:pt x="5432" y="589"/>
                  </a:lnTo>
                  <a:lnTo>
                    <a:pt x="5499" y="631"/>
                  </a:lnTo>
                  <a:lnTo>
                    <a:pt x="5540" y="678"/>
                  </a:lnTo>
                  <a:lnTo>
                    <a:pt x="5595" y="710"/>
                  </a:lnTo>
                  <a:lnTo>
                    <a:pt x="5636" y="749"/>
                  </a:lnTo>
                  <a:lnTo>
                    <a:pt x="5675" y="799"/>
                  </a:lnTo>
                  <a:lnTo>
                    <a:pt x="5717" y="838"/>
                  </a:lnTo>
                  <a:lnTo>
                    <a:pt x="5753" y="884"/>
                  </a:lnTo>
                  <a:lnTo>
                    <a:pt x="5798" y="929"/>
                  </a:lnTo>
                  <a:lnTo>
                    <a:pt x="5834" y="975"/>
                  </a:lnTo>
                  <a:lnTo>
                    <a:pt x="5872" y="1022"/>
                  </a:lnTo>
                  <a:lnTo>
                    <a:pt x="5846" y="1090"/>
                  </a:lnTo>
                  <a:lnTo>
                    <a:pt x="5792" y="1141"/>
                  </a:lnTo>
                  <a:lnTo>
                    <a:pt x="5758" y="1210"/>
                  </a:lnTo>
                  <a:lnTo>
                    <a:pt x="5708" y="1296"/>
                  </a:lnTo>
                  <a:lnTo>
                    <a:pt x="5693" y="1395"/>
                  </a:lnTo>
                  <a:lnTo>
                    <a:pt x="5705" y="1495"/>
                  </a:lnTo>
                  <a:lnTo>
                    <a:pt x="5727" y="1540"/>
                  </a:lnTo>
                  <a:lnTo>
                    <a:pt x="5741" y="1586"/>
                  </a:lnTo>
                  <a:lnTo>
                    <a:pt x="5758" y="1628"/>
                  </a:lnTo>
                  <a:lnTo>
                    <a:pt x="5737" y="1735"/>
                  </a:lnTo>
                  <a:lnTo>
                    <a:pt x="5754" y="1832"/>
                  </a:lnTo>
                  <a:lnTo>
                    <a:pt x="5788" y="1928"/>
                  </a:lnTo>
                  <a:lnTo>
                    <a:pt x="5821" y="2041"/>
                  </a:lnTo>
                  <a:lnTo>
                    <a:pt x="5843" y="2153"/>
                  </a:lnTo>
                  <a:lnTo>
                    <a:pt x="5881" y="2260"/>
                  </a:lnTo>
                  <a:lnTo>
                    <a:pt x="5882" y="2549"/>
                  </a:lnTo>
                  <a:lnTo>
                    <a:pt x="5902" y="2828"/>
                  </a:lnTo>
                  <a:lnTo>
                    <a:pt x="5865" y="3110"/>
                  </a:lnTo>
                  <a:lnTo>
                    <a:pt x="5881" y="3389"/>
                  </a:lnTo>
                  <a:lnTo>
                    <a:pt x="5920" y="3658"/>
                  </a:lnTo>
                  <a:lnTo>
                    <a:pt x="5950" y="3928"/>
                  </a:lnTo>
                  <a:lnTo>
                    <a:pt x="5983" y="4034"/>
                  </a:lnTo>
                  <a:lnTo>
                    <a:pt x="6007" y="4135"/>
                  </a:lnTo>
                  <a:lnTo>
                    <a:pt x="6023" y="4240"/>
                  </a:lnTo>
                  <a:lnTo>
                    <a:pt x="6073" y="4356"/>
                  </a:lnTo>
                  <a:lnTo>
                    <a:pt x="6146" y="4457"/>
                  </a:lnTo>
                  <a:lnTo>
                    <a:pt x="6165" y="4574"/>
                  </a:lnTo>
                  <a:lnTo>
                    <a:pt x="6199" y="4652"/>
                  </a:lnTo>
                  <a:lnTo>
                    <a:pt x="6214" y="4728"/>
                  </a:lnTo>
                  <a:lnTo>
                    <a:pt x="6199" y="4819"/>
                  </a:lnTo>
                  <a:lnTo>
                    <a:pt x="6186" y="5120"/>
                  </a:lnTo>
                  <a:lnTo>
                    <a:pt x="6140" y="5419"/>
                  </a:lnTo>
                  <a:lnTo>
                    <a:pt x="6023" y="5684"/>
                  </a:lnTo>
                  <a:lnTo>
                    <a:pt x="6020" y="5774"/>
                  </a:lnTo>
                  <a:lnTo>
                    <a:pt x="6056" y="5850"/>
                  </a:lnTo>
                  <a:lnTo>
                    <a:pt x="6069" y="5924"/>
                  </a:lnTo>
                  <a:lnTo>
                    <a:pt x="5962" y="6209"/>
                  </a:lnTo>
                  <a:lnTo>
                    <a:pt x="5886" y="6511"/>
                  </a:lnTo>
                  <a:lnTo>
                    <a:pt x="5734" y="6751"/>
                  </a:lnTo>
                  <a:lnTo>
                    <a:pt x="5696" y="6803"/>
                  </a:lnTo>
                  <a:lnTo>
                    <a:pt x="5667" y="6859"/>
                  </a:lnTo>
                  <a:lnTo>
                    <a:pt x="5639" y="6916"/>
                  </a:lnTo>
                  <a:lnTo>
                    <a:pt x="5619" y="6990"/>
                  </a:lnTo>
                  <a:lnTo>
                    <a:pt x="5585" y="7053"/>
                  </a:lnTo>
                  <a:lnTo>
                    <a:pt x="5562" y="7114"/>
                  </a:lnTo>
                  <a:lnTo>
                    <a:pt x="5497" y="7176"/>
                  </a:lnTo>
                  <a:lnTo>
                    <a:pt x="5413" y="7213"/>
                  </a:lnTo>
                  <a:lnTo>
                    <a:pt x="5327" y="7249"/>
                  </a:lnTo>
                  <a:lnTo>
                    <a:pt x="5248" y="7304"/>
                  </a:lnTo>
                  <a:lnTo>
                    <a:pt x="5203" y="7392"/>
                  </a:lnTo>
                  <a:lnTo>
                    <a:pt x="5135" y="7460"/>
                  </a:lnTo>
                  <a:lnTo>
                    <a:pt x="5074" y="7499"/>
                  </a:lnTo>
                  <a:lnTo>
                    <a:pt x="5013" y="7537"/>
                  </a:lnTo>
                  <a:lnTo>
                    <a:pt x="4973" y="7592"/>
                  </a:lnTo>
                  <a:lnTo>
                    <a:pt x="4874" y="7649"/>
                  </a:lnTo>
                  <a:lnTo>
                    <a:pt x="4770" y="7705"/>
                  </a:lnTo>
                  <a:lnTo>
                    <a:pt x="4689" y="7787"/>
                  </a:lnTo>
                  <a:lnTo>
                    <a:pt x="4651" y="7822"/>
                  </a:lnTo>
                  <a:lnTo>
                    <a:pt x="4620" y="7866"/>
                  </a:lnTo>
                  <a:lnTo>
                    <a:pt x="4593" y="7892"/>
                  </a:lnTo>
                  <a:lnTo>
                    <a:pt x="4544" y="7835"/>
                  </a:lnTo>
                  <a:lnTo>
                    <a:pt x="4481" y="7802"/>
                  </a:lnTo>
                  <a:lnTo>
                    <a:pt x="4416" y="7766"/>
                  </a:lnTo>
                  <a:lnTo>
                    <a:pt x="4215" y="7751"/>
                  </a:lnTo>
                  <a:lnTo>
                    <a:pt x="4027" y="7692"/>
                  </a:lnTo>
                  <a:lnTo>
                    <a:pt x="3858" y="7600"/>
                  </a:lnTo>
                  <a:lnTo>
                    <a:pt x="3792" y="7541"/>
                  </a:lnTo>
                  <a:lnTo>
                    <a:pt x="3703" y="7514"/>
                  </a:lnTo>
                  <a:lnTo>
                    <a:pt x="3620" y="7513"/>
                  </a:lnTo>
                  <a:lnTo>
                    <a:pt x="3523" y="7539"/>
                  </a:lnTo>
                  <a:lnTo>
                    <a:pt x="3448" y="7584"/>
                  </a:lnTo>
                  <a:lnTo>
                    <a:pt x="3364" y="7601"/>
                  </a:lnTo>
                  <a:lnTo>
                    <a:pt x="3194" y="7576"/>
                  </a:lnTo>
                  <a:lnTo>
                    <a:pt x="3032" y="7612"/>
                  </a:lnTo>
                  <a:lnTo>
                    <a:pt x="2865" y="7592"/>
                  </a:lnTo>
                  <a:lnTo>
                    <a:pt x="2863" y="7562"/>
                  </a:lnTo>
                  <a:lnTo>
                    <a:pt x="2865" y="7539"/>
                  </a:lnTo>
                  <a:lnTo>
                    <a:pt x="2849" y="7524"/>
                  </a:lnTo>
                  <a:lnTo>
                    <a:pt x="2691" y="7596"/>
                  </a:lnTo>
                  <a:lnTo>
                    <a:pt x="2509" y="7622"/>
                  </a:lnTo>
                  <a:lnTo>
                    <a:pt x="2323" y="7601"/>
                  </a:lnTo>
                  <a:lnTo>
                    <a:pt x="2211" y="7527"/>
                  </a:lnTo>
                  <a:lnTo>
                    <a:pt x="2080" y="7495"/>
                  </a:lnTo>
                  <a:lnTo>
                    <a:pt x="1954" y="7455"/>
                  </a:lnTo>
                  <a:lnTo>
                    <a:pt x="1894" y="7441"/>
                  </a:lnTo>
                  <a:lnTo>
                    <a:pt x="1849" y="7417"/>
                  </a:lnTo>
                  <a:lnTo>
                    <a:pt x="1812" y="7382"/>
                  </a:lnTo>
                  <a:lnTo>
                    <a:pt x="1745" y="7225"/>
                  </a:lnTo>
                  <a:lnTo>
                    <a:pt x="1736" y="7057"/>
                  </a:lnTo>
                  <a:lnTo>
                    <a:pt x="1764" y="6895"/>
                  </a:lnTo>
                  <a:lnTo>
                    <a:pt x="1788" y="6858"/>
                  </a:lnTo>
                  <a:lnTo>
                    <a:pt x="1805" y="6821"/>
                  </a:lnTo>
                  <a:lnTo>
                    <a:pt x="1826" y="6787"/>
                  </a:lnTo>
                  <a:lnTo>
                    <a:pt x="1872" y="6705"/>
                  </a:lnTo>
                  <a:lnTo>
                    <a:pt x="1914" y="6625"/>
                  </a:lnTo>
                  <a:lnTo>
                    <a:pt x="1957" y="6551"/>
                  </a:lnTo>
                  <a:lnTo>
                    <a:pt x="2013" y="6353"/>
                  </a:lnTo>
                  <a:lnTo>
                    <a:pt x="2035" y="6147"/>
                  </a:lnTo>
                  <a:lnTo>
                    <a:pt x="2080" y="5953"/>
                  </a:lnTo>
                  <a:lnTo>
                    <a:pt x="2117" y="5827"/>
                  </a:lnTo>
                  <a:lnTo>
                    <a:pt x="2163" y="5707"/>
                  </a:lnTo>
                  <a:lnTo>
                    <a:pt x="2208" y="5592"/>
                  </a:lnTo>
                  <a:lnTo>
                    <a:pt x="2233" y="5480"/>
                  </a:lnTo>
                  <a:lnTo>
                    <a:pt x="2229" y="5369"/>
                  </a:lnTo>
                  <a:lnTo>
                    <a:pt x="2195" y="5260"/>
                  </a:lnTo>
                  <a:lnTo>
                    <a:pt x="2172" y="5235"/>
                  </a:lnTo>
                  <a:lnTo>
                    <a:pt x="2158" y="5209"/>
                  </a:lnTo>
                  <a:lnTo>
                    <a:pt x="2164" y="5180"/>
                  </a:lnTo>
                  <a:lnTo>
                    <a:pt x="2194" y="5136"/>
                  </a:lnTo>
                  <a:lnTo>
                    <a:pt x="2204" y="5080"/>
                  </a:lnTo>
                  <a:lnTo>
                    <a:pt x="2211" y="5025"/>
                  </a:lnTo>
                  <a:lnTo>
                    <a:pt x="2205" y="4963"/>
                  </a:lnTo>
                  <a:lnTo>
                    <a:pt x="2188" y="4911"/>
                  </a:lnTo>
                  <a:lnTo>
                    <a:pt x="2153" y="4873"/>
                  </a:lnTo>
                  <a:lnTo>
                    <a:pt x="2061" y="4874"/>
                  </a:lnTo>
                  <a:lnTo>
                    <a:pt x="1974" y="4883"/>
                  </a:lnTo>
                  <a:lnTo>
                    <a:pt x="1893" y="4858"/>
                  </a:lnTo>
                  <a:lnTo>
                    <a:pt x="1774" y="4756"/>
                  </a:lnTo>
                  <a:lnTo>
                    <a:pt x="1623" y="4724"/>
                  </a:lnTo>
                  <a:lnTo>
                    <a:pt x="1483" y="4671"/>
                  </a:lnTo>
                  <a:lnTo>
                    <a:pt x="1381" y="4637"/>
                  </a:lnTo>
                  <a:lnTo>
                    <a:pt x="1292" y="4589"/>
                  </a:lnTo>
                  <a:lnTo>
                    <a:pt x="1201" y="4565"/>
                  </a:lnTo>
                  <a:lnTo>
                    <a:pt x="991" y="4609"/>
                  </a:lnTo>
                  <a:lnTo>
                    <a:pt x="768" y="4606"/>
                  </a:lnTo>
                  <a:lnTo>
                    <a:pt x="560" y="4638"/>
                  </a:lnTo>
                  <a:lnTo>
                    <a:pt x="450" y="4715"/>
                  </a:lnTo>
                  <a:lnTo>
                    <a:pt x="362" y="4811"/>
                  </a:lnTo>
                  <a:lnTo>
                    <a:pt x="267" y="4910"/>
                  </a:lnTo>
                  <a:lnTo>
                    <a:pt x="224" y="4941"/>
                  </a:lnTo>
                  <a:lnTo>
                    <a:pt x="169" y="4935"/>
                  </a:lnTo>
                  <a:lnTo>
                    <a:pt x="112" y="4937"/>
                  </a:lnTo>
                  <a:lnTo>
                    <a:pt x="107" y="4646"/>
                  </a:lnTo>
                  <a:lnTo>
                    <a:pt x="78" y="4357"/>
                  </a:lnTo>
                  <a:lnTo>
                    <a:pt x="41" y="4069"/>
                  </a:lnTo>
                  <a:lnTo>
                    <a:pt x="11" y="3782"/>
                  </a:lnTo>
                  <a:lnTo>
                    <a:pt x="0" y="3495"/>
                  </a:lnTo>
                  <a:lnTo>
                    <a:pt x="5" y="3293"/>
                  </a:lnTo>
                  <a:lnTo>
                    <a:pt x="21" y="3096"/>
                  </a:lnTo>
                  <a:lnTo>
                    <a:pt x="44" y="2898"/>
                  </a:lnTo>
                  <a:lnTo>
                    <a:pt x="64" y="2829"/>
                  </a:lnTo>
                  <a:lnTo>
                    <a:pt x="75" y="2763"/>
                  </a:lnTo>
                  <a:lnTo>
                    <a:pt x="96" y="2702"/>
                  </a:lnTo>
                  <a:lnTo>
                    <a:pt x="115" y="2570"/>
                  </a:lnTo>
                  <a:lnTo>
                    <a:pt x="149" y="2441"/>
                  </a:lnTo>
                  <a:lnTo>
                    <a:pt x="183" y="2319"/>
                  </a:lnTo>
                  <a:lnTo>
                    <a:pt x="279" y="2055"/>
                  </a:lnTo>
                  <a:lnTo>
                    <a:pt x="381" y="1804"/>
                  </a:lnTo>
                  <a:lnTo>
                    <a:pt x="508" y="1566"/>
                  </a:lnTo>
                  <a:lnTo>
                    <a:pt x="583" y="1455"/>
                  </a:lnTo>
                  <a:lnTo>
                    <a:pt x="673" y="1356"/>
                  </a:lnTo>
                  <a:lnTo>
                    <a:pt x="760" y="1262"/>
                  </a:lnTo>
                  <a:lnTo>
                    <a:pt x="834" y="1195"/>
                  </a:lnTo>
                  <a:lnTo>
                    <a:pt x="900" y="1127"/>
                  </a:lnTo>
                  <a:lnTo>
                    <a:pt x="973" y="1067"/>
                  </a:lnTo>
                  <a:lnTo>
                    <a:pt x="1016" y="1030"/>
                  </a:lnTo>
                  <a:lnTo>
                    <a:pt x="1063" y="1001"/>
                  </a:lnTo>
                  <a:lnTo>
                    <a:pt x="1096" y="954"/>
                  </a:lnTo>
                  <a:lnTo>
                    <a:pt x="1179" y="884"/>
                  </a:lnTo>
                  <a:lnTo>
                    <a:pt x="1261" y="820"/>
                  </a:lnTo>
                  <a:lnTo>
                    <a:pt x="1344" y="763"/>
                  </a:lnTo>
                  <a:lnTo>
                    <a:pt x="1399" y="723"/>
                  </a:lnTo>
                  <a:lnTo>
                    <a:pt x="1457" y="692"/>
                  </a:lnTo>
                  <a:lnTo>
                    <a:pt x="1501" y="646"/>
                  </a:lnTo>
                  <a:lnTo>
                    <a:pt x="1591" y="595"/>
                  </a:lnTo>
                  <a:lnTo>
                    <a:pt x="1677" y="546"/>
                  </a:lnTo>
                  <a:lnTo>
                    <a:pt x="1760" y="497"/>
                  </a:lnTo>
                  <a:lnTo>
                    <a:pt x="1860" y="457"/>
                  </a:lnTo>
                  <a:lnTo>
                    <a:pt x="1954" y="405"/>
                  </a:lnTo>
                  <a:lnTo>
                    <a:pt x="2043" y="367"/>
                  </a:lnTo>
                  <a:lnTo>
                    <a:pt x="2090" y="331"/>
                  </a:lnTo>
                  <a:lnTo>
                    <a:pt x="2140" y="307"/>
                  </a:lnTo>
                  <a:lnTo>
                    <a:pt x="2189" y="280"/>
                  </a:lnTo>
                  <a:lnTo>
                    <a:pt x="2317" y="230"/>
                  </a:lnTo>
                  <a:lnTo>
                    <a:pt x="2442" y="183"/>
                  </a:lnTo>
                  <a:lnTo>
                    <a:pt x="2574" y="145"/>
                  </a:lnTo>
                  <a:lnTo>
                    <a:pt x="2730" y="95"/>
                  </a:lnTo>
                  <a:lnTo>
                    <a:pt x="2891" y="77"/>
                  </a:lnTo>
                  <a:lnTo>
                    <a:pt x="3039" y="34"/>
                  </a:lnTo>
                  <a:lnTo>
                    <a:pt x="3183" y="23"/>
                  </a:lnTo>
                  <a:lnTo>
                    <a:pt x="3324" y="11"/>
                  </a:lnTo>
                  <a:lnTo>
                    <a:pt x="3462" y="3"/>
                  </a:lnTo>
                  <a:close/>
                </a:path>
              </a:pathLst>
            </a:custGeom>
            <a:solidFill>
              <a:srgbClr val="FFE0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996" name="Freeform 7"/>
            <p:cNvSpPr>
              <a:spLocks/>
            </p:cNvSpPr>
            <p:nvPr/>
          </p:nvSpPr>
          <p:spPr bwMode="auto">
            <a:xfrm>
              <a:off x="780" y="1966"/>
              <a:ext cx="936" cy="1615"/>
            </a:xfrm>
            <a:custGeom>
              <a:avLst/>
              <a:gdLst>
                <a:gd name="T0" fmla="*/ 0 w 8423"/>
                <a:gd name="T1" fmla="*/ 0 h 14536"/>
                <a:gd name="T2" fmla="*/ 0 w 8423"/>
                <a:gd name="T3" fmla="*/ 0 h 14536"/>
                <a:gd name="T4" fmla="*/ 0 w 8423"/>
                <a:gd name="T5" fmla="*/ 0 h 14536"/>
                <a:gd name="T6" fmla="*/ 0 w 8423"/>
                <a:gd name="T7" fmla="*/ 0 h 14536"/>
                <a:gd name="T8" fmla="*/ 0 w 8423"/>
                <a:gd name="T9" fmla="*/ 0 h 14536"/>
                <a:gd name="T10" fmla="*/ 0 w 8423"/>
                <a:gd name="T11" fmla="*/ 0 h 14536"/>
                <a:gd name="T12" fmla="*/ 0 w 8423"/>
                <a:gd name="T13" fmla="*/ 0 h 14536"/>
                <a:gd name="T14" fmla="*/ 0 w 8423"/>
                <a:gd name="T15" fmla="*/ 0 h 14536"/>
                <a:gd name="T16" fmla="*/ 0 w 8423"/>
                <a:gd name="T17" fmla="*/ 0 h 14536"/>
                <a:gd name="T18" fmla="*/ 0 w 8423"/>
                <a:gd name="T19" fmla="*/ 0 h 14536"/>
                <a:gd name="T20" fmla="*/ 0 w 8423"/>
                <a:gd name="T21" fmla="*/ 0 h 14536"/>
                <a:gd name="T22" fmla="*/ 0 w 8423"/>
                <a:gd name="T23" fmla="*/ 0 h 14536"/>
                <a:gd name="T24" fmla="*/ 0 w 8423"/>
                <a:gd name="T25" fmla="*/ 0 h 14536"/>
                <a:gd name="T26" fmla="*/ 0 w 8423"/>
                <a:gd name="T27" fmla="*/ 0 h 14536"/>
                <a:gd name="T28" fmla="*/ 0 w 8423"/>
                <a:gd name="T29" fmla="*/ 0 h 14536"/>
                <a:gd name="T30" fmla="*/ 0 w 8423"/>
                <a:gd name="T31" fmla="*/ 0 h 14536"/>
                <a:gd name="T32" fmla="*/ 0 w 8423"/>
                <a:gd name="T33" fmla="*/ 0 h 14536"/>
                <a:gd name="T34" fmla="*/ 0 w 8423"/>
                <a:gd name="T35" fmla="*/ 0 h 14536"/>
                <a:gd name="T36" fmla="*/ 0 w 8423"/>
                <a:gd name="T37" fmla="*/ 0 h 14536"/>
                <a:gd name="T38" fmla="*/ 0 w 8423"/>
                <a:gd name="T39" fmla="*/ 0 h 14536"/>
                <a:gd name="T40" fmla="*/ 0 w 8423"/>
                <a:gd name="T41" fmla="*/ 0 h 14536"/>
                <a:gd name="T42" fmla="*/ 0 w 8423"/>
                <a:gd name="T43" fmla="*/ 0 h 14536"/>
                <a:gd name="T44" fmla="*/ 0 w 8423"/>
                <a:gd name="T45" fmla="*/ 0 h 14536"/>
                <a:gd name="T46" fmla="*/ 0 w 8423"/>
                <a:gd name="T47" fmla="*/ 0 h 14536"/>
                <a:gd name="T48" fmla="*/ 0 w 8423"/>
                <a:gd name="T49" fmla="*/ 0 h 14536"/>
                <a:gd name="T50" fmla="*/ 0 w 8423"/>
                <a:gd name="T51" fmla="*/ 0 h 14536"/>
                <a:gd name="T52" fmla="*/ 0 w 8423"/>
                <a:gd name="T53" fmla="*/ 0 h 14536"/>
                <a:gd name="T54" fmla="*/ 0 w 8423"/>
                <a:gd name="T55" fmla="*/ 0 h 14536"/>
                <a:gd name="T56" fmla="*/ 0 w 8423"/>
                <a:gd name="T57" fmla="*/ 0 h 14536"/>
                <a:gd name="T58" fmla="*/ 0 w 8423"/>
                <a:gd name="T59" fmla="*/ 0 h 14536"/>
                <a:gd name="T60" fmla="*/ 0 w 8423"/>
                <a:gd name="T61" fmla="*/ 0 h 14536"/>
                <a:gd name="T62" fmla="*/ 0 w 8423"/>
                <a:gd name="T63" fmla="*/ 0 h 14536"/>
                <a:gd name="T64" fmla="*/ 0 w 8423"/>
                <a:gd name="T65" fmla="*/ 0 h 14536"/>
                <a:gd name="T66" fmla="*/ 0 w 8423"/>
                <a:gd name="T67" fmla="*/ 0 h 14536"/>
                <a:gd name="T68" fmla="*/ 0 w 8423"/>
                <a:gd name="T69" fmla="*/ 0 h 14536"/>
                <a:gd name="T70" fmla="*/ 0 w 8423"/>
                <a:gd name="T71" fmla="*/ 0 h 14536"/>
                <a:gd name="T72" fmla="*/ 0 w 8423"/>
                <a:gd name="T73" fmla="*/ 0 h 14536"/>
                <a:gd name="T74" fmla="*/ 0 w 8423"/>
                <a:gd name="T75" fmla="*/ 0 h 14536"/>
                <a:gd name="T76" fmla="*/ 0 w 8423"/>
                <a:gd name="T77" fmla="*/ 0 h 14536"/>
                <a:gd name="T78" fmla="*/ 0 w 8423"/>
                <a:gd name="T79" fmla="*/ 0 h 14536"/>
                <a:gd name="T80" fmla="*/ 0 w 8423"/>
                <a:gd name="T81" fmla="*/ 0 h 14536"/>
                <a:gd name="T82" fmla="*/ 0 w 8423"/>
                <a:gd name="T83" fmla="*/ 0 h 14536"/>
                <a:gd name="T84" fmla="*/ 0 w 8423"/>
                <a:gd name="T85" fmla="*/ 0 h 14536"/>
                <a:gd name="T86" fmla="*/ 0 w 8423"/>
                <a:gd name="T87" fmla="*/ 0 h 14536"/>
                <a:gd name="T88" fmla="*/ 0 w 8423"/>
                <a:gd name="T89" fmla="*/ 0 h 14536"/>
                <a:gd name="T90" fmla="*/ 0 w 8423"/>
                <a:gd name="T91" fmla="*/ 0 h 14536"/>
                <a:gd name="T92" fmla="*/ 0 w 8423"/>
                <a:gd name="T93" fmla="*/ 0 h 14536"/>
                <a:gd name="T94" fmla="*/ 0 w 8423"/>
                <a:gd name="T95" fmla="*/ 0 h 14536"/>
                <a:gd name="T96" fmla="*/ 0 w 8423"/>
                <a:gd name="T97" fmla="*/ 0 h 14536"/>
                <a:gd name="T98" fmla="*/ 0 w 8423"/>
                <a:gd name="T99" fmla="*/ 0 h 14536"/>
                <a:gd name="T100" fmla="*/ 0 w 8423"/>
                <a:gd name="T101" fmla="*/ 0 h 14536"/>
                <a:gd name="T102" fmla="*/ 0 w 8423"/>
                <a:gd name="T103" fmla="*/ 0 h 14536"/>
                <a:gd name="T104" fmla="*/ 0 w 8423"/>
                <a:gd name="T105" fmla="*/ 0 h 14536"/>
                <a:gd name="T106" fmla="*/ 0 w 8423"/>
                <a:gd name="T107" fmla="*/ 0 h 14536"/>
                <a:gd name="T108" fmla="*/ 0 w 8423"/>
                <a:gd name="T109" fmla="*/ 0 h 14536"/>
                <a:gd name="T110" fmla="*/ 0 w 8423"/>
                <a:gd name="T111" fmla="*/ 0 h 14536"/>
                <a:gd name="T112" fmla="*/ 0 w 8423"/>
                <a:gd name="T113" fmla="*/ 0 h 14536"/>
                <a:gd name="T114" fmla="*/ 0 w 8423"/>
                <a:gd name="T115" fmla="*/ 0 h 14536"/>
                <a:gd name="T116" fmla="*/ 0 w 8423"/>
                <a:gd name="T117" fmla="*/ 0 h 14536"/>
                <a:gd name="T118" fmla="*/ 0 w 8423"/>
                <a:gd name="T119" fmla="*/ 0 h 14536"/>
                <a:gd name="T120" fmla="*/ 0 w 8423"/>
                <a:gd name="T121" fmla="*/ 0 h 14536"/>
                <a:gd name="T122" fmla="*/ 0 w 8423"/>
                <a:gd name="T123" fmla="*/ 0 h 14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23"/>
                <a:gd name="T187" fmla="*/ 0 h 14536"/>
                <a:gd name="T188" fmla="*/ 8423 w 8423"/>
                <a:gd name="T189" fmla="*/ 14536 h 14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23" h="14536">
                  <a:moveTo>
                    <a:pt x="6780" y="0"/>
                  </a:moveTo>
                  <a:lnTo>
                    <a:pt x="6841" y="51"/>
                  </a:lnTo>
                  <a:lnTo>
                    <a:pt x="6900" y="102"/>
                  </a:lnTo>
                  <a:lnTo>
                    <a:pt x="6975" y="136"/>
                  </a:lnTo>
                  <a:lnTo>
                    <a:pt x="7022" y="175"/>
                  </a:lnTo>
                  <a:lnTo>
                    <a:pt x="7069" y="209"/>
                  </a:lnTo>
                  <a:lnTo>
                    <a:pt x="7121" y="234"/>
                  </a:lnTo>
                  <a:lnTo>
                    <a:pt x="7157" y="305"/>
                  </a:lnTo>
                  <a:lnTo>
                    <a:pt x="7189" y="378"/>
                  </a:lnTo>
                  <a:lnTo>
                    <a:pt x="7229" y="445"/>
                  </a:lnTo>
                  <a:lnTo>
                    <a:pt x="7264" y="499"/>
                  </a:lnTo>
                  <a:lnTo>
                    <a:pt x="7297" y="541"/>
                  </a:lnTo>
                  <a:lnTo>
                    <a:pt x="7327" y="591"/>
                  </a:lnTo>
                  <a:lnTo>
                    <a:pt x="7380" y="648"/>
                  </a:lnTo>
                  <a:lnTo>
                    <a:pt x="7420" y="705"/>
                  </a:lnTo>
                  <a:lnTo>
                    <a:pt x="7467" y="739"/>
                  </a:lnTo>
                  <a:lnTo>
                    <a:pt x="7526" y="808"/>
                  </a:lnTo>
                  <a:lnTo>
                    <a:pt x="7571" y="885"/>
                  </a:lnTo>
                  <a:lnTo>
                    <a:pt x="7608" y="962"/>
                  </a:lnTo>
                  <a:lnTo>
                    <a:pt x="7616" y="981"/>
                  </a:lnTo>
                  <a:lnTo>
                    <a:pt x="7620" y="996"/>
                  </a:lnTo>
                  <a:lnTo>
                    <a:pt x="7627" y="1005"/>
                  </a:lnTo>
                  <a:lnTo>
                    <a:pt x="7569" y="985"/>
                  </a:lnTo>
                  <a:lnTo>
                    <a:pt x="7508" y="957"/>
                  </a:lnTo>
                  <a:lnTo>
                    <a:pt x="7446" y="962"/>
                  </a:lnTo>
                  <a:lnTo>
                    <a:pt x="7443" y="978"/>
                  </a:lnTo>
                  <a:lnTo>
                    <a:pt x="7441" y="991"/>
                  </a:lnTo>
                  <a:lnTo>
                    <a:pt x="7441" y="997"/>
                  </a:lnTo>
                  <a:lnTo>
                    <a:pt x="7512" y="1010"/>
                  </a:lnTo>
                  <a:lnTo>
                    <a:pt x="7581" y="1036"/>
                  </a:lnTo>
                  <a:lnTo>
                    <a:pt x="7631" y="1088"/>
                  </a:lnTo>
                  <a:lnTo>
                    <a:pt x="7685" y="1204"/>
                  </a:lnTo>
                  <a:lnTo>
                    <a:pt x="7707" y="1332"/>
                  </a:lnTo>
                  <a:lnTo>
                    <a:pt x="7762" y="1442"/>
                  </a:lnTo>
                  <a:lnTo>
                    <a:pt x="7765" y="1470"/>
                  </a:lnTo>
                  <a:lnTo>
                    <a:pt x="7773" y="1494"/>
                  </a:lnTo>
                  <a:lnTo>
                    <a:pt x="7783" y="1513"/>
                  </a:lnTo>
                  <a:lnTo>
                    <a:pt x="7744" y="1507"/>
                  </a:lnTo>
                  <a:lnTo>
                    <a:pt x="7708" y="1495"/>
                  </a:lnTo>
                  <a:lnTo>
                    <a:pt x="7670" y="1494"/>
                  </a:lnTo>
                  <a:lnTo>
                    <a:pt x="7668" y="1507"/>
                  </a:lnTo>
                  <a:lnTo>
                    <a:pt x="7675" y="1521"/>
                  </a:lnTo>
                  <a:lnTo>
                    <a:pt x="7687" y="1527"/>
                  </a:lnTo>
                  <a:lnTo>
                    <a:pt x="7754" y="1543"/>
                  </a:lnTo>
                  <a:lnTo>
                    <a:pt x="7804" y="1572"/>
                  </a:lnTo>
                  <a:lnTo>
                    <a:pt x="7833" y="1617"/>
                  </a:lnTo>
                  <a:lnTo>
                    <a:pt x="7863" y="1693"/>
                  </a:lnTo>
                  <a:lnTo>
                    <a:pt x="7892" y="1758"/>
                  </a:lnTo>
                  <a:lnTo>
                    <a:pt x="7916" y="1829"/>
                  </a:lnTo>
                  <a:lnTo>
                    <a:pt x="7962" y="1914"/>
                  </a:lnTo>
                  <a:lnTo>
                    <a:pt x="8005" y="1995"/>
                  </a:lnTo>
                  <a:lnTo>
                    <a:pt x="8047" y="2068"/>
                  </a:lnTo>
                  <a:lnTo>
                    <a:pt x="8119" y="2262"/>
                  </a:lnTo>
                  <a:lnTo>
                    <a:pt x="8172" y="2459"/>
                  </a:lnTo>
                  <a:lnTo>
                    <a:pt x="8239" y="2647"/>
                  </a:lnTo>
                  <a:lnTo>
                    <a:pt x="8248" y="2710"/>
                  </a:lnTo>
                  <a:lnTo>
                    <a:pt x="8259" y="2764"/>
                  </a:lnTo>
                  <a:lnTo>
                    <a:pt x="8272" y="2820"/>
                  </a:lnTo>
                  <a:lnTo>
                    <a:pt x="8257" y="2814"/>
                  </a:lnTo>
                  <a:lnTo>
                    <a:pt x="8240" y="2804"/>
                  </a:lnTo>
                  <a:lnTo>
                    <a:pt x="8226" y="2802"/>
                  </a:lnTo>
                  <a:lnTo>
                    <a:pt x="8253" y="2873"/>
                  </a:lnTo>
                  <a:lnTo>
                    <a:pt x="8300" y="2935"/>
                  </a:lnTo>
                  <a:lnTo>
                    <a:pt x="8324" y="3005"/>
                  </a:lnTo>
                  <a:lnTo>
                    <a:pt x="8347" y="3053"/>
                  </a:lnTo>
                  <a:lnTo>
                    <a:pt x="8344" y="3111"/>
                  </a:lnTo>
                  <a:lnTo>
                    <a:pt x="8326" y="3163"/>
                  </a:lnTo>
                  <a:lnTo>
                    <a:pt x="8312" y="3315"/>
                  </a:lnTo>
                  <a:lnTo>
                    <a:pt x="8348" y="3460"/>
                  </a:lnTo>
                  <a:lnTo>
                    <a:pt x="8370" y="3607"/>
                  </a:lnTo>
                  <a:lnTo>
                    <a:pt x="8406" y="3714"/>
                  </a:lnTo>
                  <a:lnTo>
                    <a:pt x="8423" y="3820"/>
                  </a:lnTo>
                  <a:lnTo>
                    <a:pt x="8414" y="3925"/>
                  </a:lnTo>
                  <a:lnTo>
                    <a:pt x="8399" y="3934"/>
                  </a:lnTo>
                  <a:lnTo>
                    <a:pt x="8379" y="3930"/>
                  </a:lnTo>
                  <a:lnTo>
                    <a:pt x="8361" y="3914"/>
                  </a:lnTo>
                  <a:lnTo>
                    <a:pt x="8261" y="3799"/>
                  </a:lnTo>
                  <a:lnTo>
                    <a:pt x="8131" y="3720"/>
                  </a:lnTo>
                  <a:lnTo>
                    <a:pt x="7986" y="3681"/>
                  </a:lnTo>
                  <a:lnTo>
                    <a:pt x="7913" y="3900"/>
                  </a:lnTo>
                  <a:lnTo>
                    <a:pt x="7885" y="4142"/>
                  </a:lnTo>
                  <a:lnTo>
                    <a:pt x="7862" y="4382"/>
                  </a:lnTo>
                  <a:lnTo>
                    <a:pt x="7829" y="4386"/>
                  </a:lnTo>
                  <a:lnTo>
                    <a:pt x="7804" y="4396"/>
                  </a:lnTo>
                  <a:lnTo>
                    <a:pt x="7796" y="4422"/>
                  </a:lnTo>
                  <a:lnTo>
                    <a:pt x="7788" y="4505"/>
                  </a:lnTo>
                  <a:lnTo>
                    <a:pt x="7787" y="4584"/>
                  </a:lnTo>
                  <a:lnTo>
                    <a:pt x="7752" y="4649"/>
                  </a:lnTo>
                  <a:lnTo>
                    <a:pt x="7737" y="4830"/>
                  </a:lnTo>
                  <a:lnTo>
                    <a:pt x="7654" y="4985"/>
                  </a:lnTo>
                  <a:lnTo>
                    <a:pt x="7616" y="5155"/>
                  </a:lnTo>
                  <a:lnTo>
                    <a:pt x="7548" y="5291"/>
                  </a:lnTo>
                  <a:lnTo>
                    <a:pt x="7534" y="5447"/>
                  </a:lnTo>
                  <a:lnTo>
                    <a:pt x="7504" y="5599"/>
                  </a:lnTo>
                  <a:lnTo>
                    <a:pt x="7500" y="5728"/>
                  </a:lnTo>
                  <a:lnTo>
                    <a:pt x="7482" y="5852"/>
                  </a:lnTo>
                  <a:lnTo>
                    <a:pt x="7482" y="5969"/>
                  </a:lnTo>
                  <a:lnTo>
                    <a:pt x="7453" y="6228"/>
                  </a:lnTo>
                  <a:lnTo>
                    <a:pt x="7469" y="6481"/>
                  </a:lnTo>
                  <a:lnTo>
                    <a:pt x="7473" y="6730"/>
                  </a:lnTo>
                  <a:lnTo>
                    <a:pt x="7477" y="6933"/>
                  </a:lnTo>
                  <a:lnTo>
                    <a:pt x="7460" y="7133"/>
                  </a:lnTo>
                  <a:lnTo>
                    <a:pt x="7433" y="7325"/>
                  </a:lnTo>
                  <a:lnTo>
                    <a:pt x="7437" y="7431"/>
                  </a:lnTo>
                  <a:lnTo>
                    <a:pt x="7447" y="7535"/>
                  </a:lnTo>
                  <a:lnTo>
                    <a:pt x="7456" y="7635"/>
                  </a:lnTo>
                  <a:lnTo>
                    <a:pt x="7461" y="7665"/>
                  </a:lnTo>
                  <a:lnTo>
                    <a:pt x="7463" y="7687"/>
                  </a:lnTo>
                  <a:lnTo>
                    <a:pt x="7467" y="7707"/>
                  </a:lnTo>
                  <a:lnTo>
                    <a:pt x="7425" y="7713"/>
                  </a:lnTo>
                  <a:lnTo>
                    <a:pt x="7380" y="7729"/>
                  </a:lnTo>
                  <a:lnTo>
                    <a:pt x="7341" y="7756"/>
                  </a:lnTo>
                  <a:lnTo>
                    <a:pt x="7322" y="7804"/>
                  </a:lnTo>
                  <a:lnTo>
                    <a:pt x="7313" y="7843"/>
                  </a:lnTo>
                  <a:lnTo>
                    <a:pt x="7298" y="7883"/>
                  </a:lnTo>
                  <a:lnTo>
                    <a:pt x="7253" y="7956"/>
                  </a:lnTo>
                  <a:lnTo>
                    <a:pt x="7225" y="8036"/>
                  </a:lnTo>
                  <a:lnTo>
                    <a:pt x="7236" y="8128"/>
                  </a:lnTo>
                  <a:lnTo>
                    <a:pt x="7264" y="8275"/>
                  </a:lnTo>
                  <a:lnTo>
                    <a:pt x="7259" y="8434"/>
                  </a:lnTo>
                  <a:lnTo>
                    <a:pt x="7236" y="8580"/>
                  </a:lnTo>
                  <a:lnTo>
                    <a:pt x="7216" y="8648"/>
                  </a:lnTo>
                  <a:lnTo>
                    <a:pt x="7224" y="8713"/>
                  </a:lnTo>
                  <a:lnTo>
                    <a:pt x="7231" y="8775"/>
                  </a:lnTo>
                  <a:lnTo>
                    <a:pt x="7181" y="8776"/>
                  </a:lnTo>
                  <a:lnTo>
                    <a:pt x="7136" y="8791"/>
                  </a:lnTo>
                  <a:lnTo>
                    <a:pt x="7100" y="8829"/>
                  </a:lnTo>
                  <a:lnTo>
                    <a:pt x="7101" y="8997"/>
                  </a:lnTo>
                  <a:lnTo>
                    <a:pt x="7086" y="9154"/>
                  </a:lnTo>
                  <a:lnTo>
                    <a:pt x="7123" y="9304"/>
                  </a:lnTo>
                  <a:lnTo>
                    <a:pt x="7109" y="9414"/>
                  </a:lnTo>
                  <a:lnTo>
                    <a:pt x="7073" y="9512"/>
                  </a:lnTo>
                  <a:lnTo>
                    <a:pt x="7055" y="9616"/>
                  </a:lnTo>
                  <a:lnTo>
                    <a:pt x="7024" y="9617"/>
                  </a:lnTo>
                  <a:lnTo>
                    <a:pt x="6985" y="9616"/>
                  </a:lnTo>
                  <a:lnTo>
                    <a:pt x="6957" y="9634"/>
                  </a:lnTo>
                  <a:lnTo>
                    <a:pt x="6959" y="9795"/>
                  </a:lnTo>
                  <a:lnTo>
                    <a:pt x="6977" y="9964"/>
                  </a:lnTo>
                  <a:lnTo>
                    <a:pt x="6924" y="10118"/>
                  </a:lnTo>
                  <a:lnTo>
                    <a:pt x="6951" y="10315"/>
                  </a:lnTo>
                  <a:lnTo>
                    <a:pt x="6951" y="10506"/>
                  </a:lnTo>
                  <a:lnTo>
                    <a:pt x="6919" y="10696"/>
                  </a:lnTo>
                  <a:lnTo>
                    <a:pt x="6854" y="10739"/>
                  </a:lnTo>
                  <a:lnTo>
                    <a:pt x="6793" y="10780"/>
                  </a:lnTo>
                  <a:lnTo>
                    <a:pt x="6755" y="10851"/>
                  </a:lnTo>
                  <a:lnTo>
                    <a:pt x="6722" y="10882"/>
                  </a:lnTo>
                  <a:lnTo>
                    <a:pt x="6688" y="10916"/>
                  </a:lnTo>
                  <a:lnTo>
                    <a:pt x="6680" y="10960"/>
                  </a:lnTo>
                  <a:lnTo>
                    <a:pt x="6702" y="11060"/>
                  </a:lnTo>
                  <a:lnTo>
                    <a:pt x="6696" y="11164"/>
                  </a:lnTo>
                  <a:lnTo>
                    <a:pt x="6693" y="11265"/>
                  </a:lnTo>
                  <a:lnTo>
                    <a:pt x="6655" y="11270"/>
                  </a:lnTo>
                  <a:lnTo>
                    <a:pt x="6617" y="11263"/>
                  </a:lnTo>
                  <a:lnTo>
                    <a:pt x="6581" y="11279"/>
                  </a:lnTo>
                  <a:lnTo>
                    <a:pt x="6559" y="11303"/>
                  </a:lnTo>
                  <a:lnTo>
                    <a:pt x="6545" y="11327"/>
                  </a:lnTo>
                  <a:lnTo>
                    <a:pt x="6533" y="11355"/>
                  </a:lnTo>
                  <a:lnTo>
                    <a:pt x="6489" y="11544"/>
                  </a:lnTo>
                  <a:lnTo>
                    <a:pt x="6427" y="11719"/>
                  </a:lnTo>
                  <a:lnTo>
                    <a:pt x="6402" y="11901"/>
                  </a:lnTo>
                  <a:lnTo>
                    <a:pt x="6399" y="11923"/>
                  </a:lnTo>
                  <a:lnTo>
                    <a:pt x="6400" y="11937"/>
                  </a:lnTo>
                  <a:lnTo>
                    <a:pt x="6397" y="11955"/>
                  </a:lnTo>
                  <a:lnTo>
                    <a:pt x="6363" y="11957"/>
                  </a:lnTo>
                  <a:lnTo>
                    <a:pt x="6326" y="11960"/>
                  </a:lnTo>
                  <a:lnTo>
                    <a:pt x="6299" y="11986"/>
                  </a:lnTo>
                  <a:lnTo>
                    <a:pt x="6316" y="12115"/>
                  </a:lnTo>
                  <a:lnTo>
                    <a:pt x="6330" y="12239"/>
                  </a:lnTo>
                  <a:lnTo>
                    <a:pt x="6292" y="12371"/>
                  </a:lnTo>
                  <a:lnTo>
                    <a:pt x="6290" y="12498"/>
                  </a:lnTo>
                  <a:lnTo>
                    <a:pt x="6265" y="12612"/>
                  </a:lnTo>
                  <a:lnTo>
                    <a:pt x="6213" y="12714"/>
                  </a:lnTo>
                  <a:lnTo>
                    <a:pt x="6139" y="12786"/>
                  </a:lnTo>
                  <a:lnTo>
                    <a:pt x="6080" y="12866"/>
                  </a:lnTo>
                  <a:lnTo>
                    <a:pt x="6039" y="12968"/>
                  </a:lnTo>
                  <a:lnTo>
                    <a:pt x="6031" y="12982"/>
                  </a:lnTo>
                  <a:lnTo>
                    <a:pt x="6028" y="12995"/>
                  </a:lnTo>
                  <a:lnTo>
                    <a:pt x="6016" y="13003"/>
                  </a:lnTo>
                  <a:lnTo>
                    <a:pt x="5980" y="12986"/>
                  </a:lnTo>
                  <a:lnTo>
                    <a:pt x="5941" y="12977"/>
                  </a:lnTo>
                  <a:lnTo>
                    <a:pt x="5904" y="12982"/>
                  </a:lnTo>
                  <a:lnTo>
                    <a:pt x="5860" y="13049"/>
                  </a:lnTo>
                  <a:lnTo>
                    <a:pt x="5837" y="13123"/>
                  </a:lnTo>
                  <a:lnTo>
                    <a:pt x="5794" y="13179"/>
                  </a:lnTo>
                  <a:lnTo>
                    <a:pt x="5752" y="13162"/>
                  </a:lnTo>
                  <a:lnTo>
                    <a:pt x="5715" y="13149"/>
                  </a:lnTo>
                  <a:lnTo>
                    <a:pt x="5675" y="13158"/>
                  </a:lnTo>
                  <a:lnTo>
                    <a:pt x="5582" y="13237"/>
                  </a:lnTo>
                  <a:lnTo>
                    <a:pt x="5497" y="13322"/>
                  </a:lnTo>
                  <a:lnTo>
                    <a:pt x="5464" y="13447"/>
                  </a:lnTo>
                  <a:lnTo>
                    <a:pt x="5429" y="13491"/>
                  </a:lnTo>
                  <a:lnTo>
                    <a:pt x="5394" y="13531"/>
                  </a:lnTo>
                  <a:lnTo>
                    <a:pt x="5371" y="13582"/>
                  </a:lnTo>
                  <a:lnTo>
                    <a:pt x="5312" y="13639"/>
                  </a:lnTo>
                  <a:lnTo>
                    <a:pt x="5264" y="13703"/>
                  </a:lnTo>
                  <a:lnTo>
                    <a:pt x="5197" y="13744"/>
                  </a:lnTo>
                  <a:lnTo>
                    <a:pt x="5159" y="13778"/>
                  </a:lnTo>
                  <a:lnTo>
                    <a:pt x="5128" y="13811"/>
                  </a:lnTo>
                  <a:lnTo>
                    <a:pt x="5082" y="13827"/>
                  </a:lnTo>
                  <a:lnTo>
                    <a:pt x="5006" y="13836"/>
                  </a:lnTo>
                  <a:lnTo>
                    <a:pt x="4936" y="13852"/>
                  </a:lnTo>
                  <a:lnTo>
                    <a:pt x="4866" y="13859"/>
                  </a:lnTo>
                  <a:lnTo>
                    <a:pt x="4770" y="13914"/>
                  </a:lnTo>
                  <a:lnTo>
                    <a:pt x="4684" y="13974"/>
                  </a:lnTo>
                  <a:lnTo>
                    <a:pt x="4599" y="14035"/>
                  </a:lnTo>
                  <a:lnTo>
                    <a:pt x="4538" y="14011"/>
                  </a:lnTo>
                  <a:lnTo>
                    <a:pt x="4473" y="14010"/>
                  </a:lnTo>
                  <a:lnTo>
                    <a:pt x="4414" y="14030"/>
                  </a:lnTo>
                  <a:lnTo>
                    <a:pt x="4358" y="14058"/>
                  </a:lnTo>
                  <a:lnTo>
                    <a:pt x="4309" y="14089"/>
                  </a:lnTo>
                  <a:lnTo>
                    <a:pt x="4258" y="14121"/>
                  </a:lnTo>
                  <a:lnTo>
                    <a:pt x="4249" y="14100"/>
                  </a:lnTo>
                  <a:lnTo>
                    <a:pt x="4240" y="14080"/>
                  </a:lnTo>
                  <a:lnTo>
                    <a:pt x="4218" y="14079"/>
                  </a:lnTo>
                  <a:lnTo>
                    <a:pt x="4166" y="14113"/>
                  </a:lnTo>
                  <a:lnTo>
                    <a:pt x="4118" y="14145"/>
                  </a:lnTo>
                  <a:lnTo>
                    <a:pt x="4064" y="14175"/>
                  </a:lnTo>
                  <a:lnTo>
                    <a:pt x="4042" y="14211"/>
                  </a:lnTo>
                  <a:lnTo>
                    <a:pt x="4014" y="14240"/>
                  </a:lnTo>
                  <a:lnTo>
                    <a:pt x="3984" y="14254"/>
                  </a:lnTo>
                  <a:lnTo>
                    <a:pt x="3918" y="14242"/>
                  </a:lnTo>
                  <a:lnTo>
                    <a:pt x="3853" y="14237"/>
                  </a:lnTo>
                  <a:lnTo>
                    <a:pt x="3804" y="14213"/>
                  </a:lnTo>
                  <a:lnTo>
                    <a:pt x="3782" y="14188"/>
                  </a:lnTo>
                  <a:lnTo>
                    <a:pt x="3753" y="14174"/>
                  </a:lnTo>
                  <a:lnTo>
                    <a:pt x="3725" y="14158"/>
                  </a:lnTo>
                  <a:lnTo>
                    <a:pt x="3747" y="14131"/>
                  </a:lnTo>
                  <a:lnTo>
                    <a:pt x="3760" y="14097"/>
                  </a:lnTo>
                  <a:lnTo>
                    <a:pt x="3755" y="14060"/>
                  </a:lnTo>
                  <a:lnTo>
                    <a:pt x="3691" y="14045"/>
                  </a:lnTo>
                  <a:lnTo>
                    <a:pt x="3636" y="14064"/>
                  </a:lnTo>
                  <a:lnTo>
                    <a:pt x="3584" y="14090"/>
                  </a:lnTo>
                  <a:lnTo>
                    <a:pt x="3529" y="14119"/>
                  </a:lnTo>
                  <a:lnTo>
                    <a:pt x="3479" y="14154"/>
                  </a:lnTo>
                  <a:lnTo>
                    <a:pt x="3442" y="14202"/>
                  </a:lnTo>
                  <a:lnTo>
                    <a:pt x="3399" y="14267"/>
                  </a:lnTo>
                  <a:lnTo>
                    <a:pt x="3344" y="14326"/>
                  </a:lnTo>
                  <a:lnTo>
                    <a:pt x="3284" y="14362"/>
                  </a:lnTo>
                  <a:lnTo>
                    <a:pt x="3173" y="14327"/>
                  </a:lnTo>
                  <a:lnTo>
                    <a:pt x="3063" y="14340"/>
                  </a:lnTo>
                  <a:lnTo>
                    <a:pt x="2952" y="14346"/>
                  </a:lnTo>
                  <a:lnTo>
                    <a:pt x="2929" y="14286"/>
                  </a:lnTo>
                  <a:lnTo>
                    <a:pt x="2900" y="14228"/>
                  </a:lnTo>
                  <a:lnTo>
                    <a:pt x="2845" y="14186"/>
                  </a:lnTo>
                  <a:lnTo>
                    <a:pt x="2755" y="14240"/>
                  </a:lnTo>
                  <a:lnTo>
                    <a:pt x="2701" y="14319"/>
                  </a:lnTo>
                  <a:lnTo>
                    <a:pt x="2633" y="14377"/>
                  </a:lnTo>
                  <a:lnTo>
                    <a:pt x="2537" y="14407"/>
                  </a:lnTo>
                  <a:lnTo>
                    <a:pt x="2448" y="14445"/>
                  </a:lnTo>
                  <a:lnTo>
                    <a:pt x="2354" y="14474"/>
                  </a:lnTo>
                  <a:lnTo>
                    <a:pt x="2291" y="14510"/>
                  </a:lnTo>
                  <a:lnTo>
                    <a:pt x="2224" y="14536"/>
                  </a:lnTo>
                  <a:lnTo>
                    <a:pt x="2156" y="14525"/>
                  </a:lnTo>
                  <a:lnTo>
                    <a:pt x="2134" y="14493"/>
                  </a:lnTo>
                  <a:lnTo>
                    <a:pt x="2108" y="14464"/>
                  </a:lnTo>
                  <a:lnTo>
                    <a:pt x="2073" y="14446"/>
                  </a:lnTo>
                  <a:lnTo>
                    <a:pt x="2004" y="14450"/>
                  </a:lnTo>
                  <a:lnTo>
                    <a:pt x="1941" y="14442"/>
                  </a:lnTo>
                  <a:lnTo>
                    <a:pt x="1890" y="14424"/>
                  </a:lnTo>
                  <a:lnTo>
                    <a:pt x="1864" y="14394"/>
                  </a:lnTo>
                  <a:lnTo>
                    <a:pt x="1833" y="14374"/>
                  </a:lnTo>
                  <a:lnTo>
                    <a:pt x="1805" y="14358"/>
                  </a:lnTo>
                  <a:lnTo>
                    <a:pt x="1748" y="14344"/>
                  </a:lnTo>
                  <a:lnTo>
                    <a:pt x="1700" y="14352"/>
                  </a:lnTo>
                  <a:lnTo>
                    <a:pt x="1651" y="14369"/>
                  </a:lnTo>
                  <a:lnTo>
                    <a:pt x="1645" y="14310"/>
                  </a:lnTo>
                  <a:lnTo>
                    <a:pt x="1649" y="14246"/>
                  </a:lnTo>
                  <a:lnTo>
                    <a:pt x="1618" y="14189"/>
                  </a:lnTo>
                  <a:lnTo>
                    <a:pt x="1581" y="14170"/>
                  </a:lnTo>
                  <a:lnTo>
                    <a:pt x="1541" y="14165"/>
                  </a:lnTo>
                  <a:lnTo>
                    <a:pt x="1505" y="14176"/>
                  </a:lnTo>
                  <a:lnTo>
                    <a:pt x="1484" y="14206"/>
                  </a:lnTo>
                  <a:lnTo>
                    <a:pt x="1462" y="14233"/>
                  </a:lnTo>
                  <a:lnTo>
                    <a:pt x="1432" y="14246"/>
                  </a:lnTo>
                  <a:lnTo>
                    <a:pt x="1380" y="14203"/>
                  </a:lnTo>
                  <a:lnTo>
                    <a:pt x="1334" y="14155"/>
                  </a:lnTo>
                  <a:lnTo>
                    <a:pt x="1276" y="14121"/>
                  </a:lnTo>
                  <a:lnTo>
                    <a:pt x="1211" y="14042"/>
                  </a:lnTo>
                  <a:lnTo>
                    <a:pt x="1149" y="13967"/>
                  </a:lnTo>
                  <a:lnTo>
                    <a:pt x="1118" y="13879"/>
                  </a:lnTo>
                  <a:lnTo>
                    <a:pt x="1067" y="13845"/>
                  </a:lnTo>
                  <a:lnTo>
                    <a:pt x="1018" y="13823"/>
                  </a:lnTo>
                  <a:lnTo>
                    <a:pt x="986" y="13780"/>
                  </a:lnTo>
                  <a:lnTo>
                    <a:pt x="928" y="13714"/>
                  </a:lnTo>
                  <a:lnTo>
                    <a:pt x="898" y="13628"/>
                  </a:lnTo>
                  <a:lnTo>
                    <a:pt x="849" y="13561"/>
                  </a:lnTo>
                  <a:lnTo>
                    <a:pt x="790" y="13540"/>
                  </a:lnTo>
                  <a:lnTo>
                    <a:pt x="739" y="13551"/>
                  </a:lnTo>
                  <a:lnTo>
                    <a:pt x="696" y="13570"/>
                  </a:lnTo>
                  <a:lnTo>
                    <a:pt x="618" y="13488"/>
                  </a:lnTo>
                  <a:lnTo>
                    <a:pt x="567" y="13394"/>
                  </a:lnTo>
                  <a:lnTo>
                    <a:pt x="556" y="13282"/>
                  </a:lnTo>
                  <a:lnTo>
                    <a:pt x="528" y="13252"/>
                  </a:lnTo>
                  <a:lnTo>
                    <a:pt x="501" y="13234"/>
                  </a:lnTo>
                  <a:lnTo>
                    <a:pt x="487" y="13201"/>
                  </a:lnTo>
                  <a:lnTo>
                    <a:pt x="479" y="13149"/>
                  </a:lnTo>
                  <a:lnTo>
                    <a:pt x="457" y="13112"/>
                  </a:lnTo>
                  <a:lnTo>
                    <a:pt x="422" y="13091"/>
                  </a:lnTo>
                  <a:lnTo>
                    <a:pt x="396" y="13082"/>
                  </a:lnTo>
                  <a:lnTo>
                    <a:pt x="385" y="13058"/>
                  </a:lnTo>
                  <a:lnTo>
                    <a:pt x="384" y="13025"/>
                  </a:lnTo>
                  <a:lnTo>
                    <a:pt x="389" y="12975"/>
                  </a:lnTo>
                  <a:lnTo>
                    <a:pt x="381" y="12931"/>
                  </a:lnTo>
                  <a:lnTo>
                    <a:pt x="363" y="12897"/>
                  </a:lnTo>
                  <a:lnTo>
                    <a:pt x="274" y="12879"/>
                  </a:lnTo>
                  <a:lnTo>
                    <a:pt x="187" y="12880"/>
                  </a:lnTo>
                  <a:lnTo>
                    <a:pt x="109" y="12872"/>
                  </a:lnTo>
                  <a:lnTo>
                    <a:pt x="105" y="12820"/>
                  </a:lnTo>
                  <a:lnTo>
                    <a:pt x="102" y="12773"/>
                  </a:lnTo>
                  <a:lnTo>
                    <a:pt x="112" y="12737"/>
                  </a:lnTo>
                  <a:lnTo>
                    <a:pt x="139" y="12742"/>
                  </a:lnTo>
                  <a:lnTo>
                    <a:pt x="166" y="12736"/>
                  </a:lnTo>
                  <a:lnTo>
                    <a:pt x="178" y="12719"/>
                  </a:lnTo>
                  <a:lnTo>
                    <a:pt x="174" y="12670"/>
                  </a:lnTo>
                  <a:lnTo>
                    <a:pt x="155" y="12630"/>
                  </a:lnTo>
                  <a:lnTo>
                    <a:pt x="143" y="12595"/>
                  </a:lnTo>
                  <a:lnTo>
                    <a:pt x="96" y="12490"/>
                  </a:lnTo>
                  <a:lnTo>
                    <a:pt x="70" y="12377"/>
                  </a:lnTo>
                  <a:lnTo>
                    <a:pt x="38" y="12263"/>
                  </a:lnTo>
                  <a:lnTo>
                    <a:pt x="22" y="12090"/>
                  </a:lnTo>
                  <a:lnTo>
                    <a:pt x="0" y="11923"/>
                  </a:lnTo>
                  <a:lnTo>
                    <a:pt x="13" y="11765"/>
                  </a:lnTo>
                  <a:lnTo>
                    <a:pt x="35" y="11738"/>
                  </a:lnTo>
                  <a:lnTo>
                    <a:pt x="48" y="11701"/>
                  </a:lnTo>
                  <a:lnTo>
                    <a:pt x="45" y="11666"/>
                  </a:lnTo>
                  <a:lnTo>
                    <a:pt x="34" y="11559"/>
                  </a:lnTo>
                  <a:lnTo>
                    <a:pt x="65" y="11457"/>
                  </a:lnTo>
                  <a:lnTo>
                    <a:pt x="69" y="11355"/>
                  </a:lnTo>
                  <a:lnTo>
                    <a:pt x="35" y="11342"/>
                  </a:lnTo>
                  <a:lnTo>
                    <a:pt x="8" y="11334"/>
                  </a:lnTo>
                  <a:lnTo>
                    <a:pt x="1" y="11316"/>
                  </a:lnTo>
                  <a:lnTo>
                    <a:pt x="43" y="11196"/>
                  </a:lnTo>
                  <a:lnTo>
                    <a:pt x="83" y="11086"/>
                  </a:lnTo>
                  <a:lnTo>
                    <a:pt x="134" y="10985"/>
                  </a:lnTo>
                  <a:lnTo>
                    <a:pt x="166" y="10942"/>
                  </a:lnTo>
                  <a:lnTo>
                    <a:pt x="188" y="10891"/>
                  </a:lnTo>
                  <a:lnTo>
                    <a:pt x="194" y="10844"/>
                  </a:lnTo>
                  <a:lnTo>
                    <a:pt x="173" y="10805"/>
                  </a:lnTo>
                  <a:lnTo>
                    <a:pt x="165" y="10768"/>
                  </a:lnTo>
                  <a:lnTo>
                    <a:pt x="171" y="10723"/>
                  </a:lnTo>
                  <a:lnTo>
                    <a:pt x="178" y="10615"/>
                  </a:lnTo>
                  <a:lnTo>
                    <a:pt x="141" y="10525"/>
                  </a:lnTo>
                  <a:lnTo>
                    <a:pt x="126" y="10428"/>
                  </a:lnTo>
                  <a:lnTo>
                    <a:pt x="158" y="10292"/>
                  </a:lnTo>
                  <a:lnTo>
                    <a:pt x="206" y="10174"/>
                  </a:lnTo>
                  <a:lnTo>
                    <a:pt x="278" y="10066"/>
                  </a:lnTo>
                  <a:lnTo>
                    <a:pt x="291" y="10061"/>
                  </a:lnTo>
                  <a:lnTo>
                    <a:pt x="300" y="10055"/>
                  </a:lnTo>
                  <a:lnTo>
                    <a:pt x="309" y="10045"/>
                  </a:lnTo>
                  <a:lnTo>
                    <a:pt x="356" y="9949"/>
                  </a:lnTo>
                  <a:lnTo>
                    <a:pt x="395" y="9849"/>
                  </a:lnTo>
                  <a:lnTo>
                    <a:pt x="444" y="9757"/>
                  </a:lnTo>
                  <a:lnTo>
                    <a:pt x="490" y="9700"/>
                  </a:lnTo>
                  <a:lnTo>
                    <a:pt x="516" y="9631"/>
                  </a:lnTo>
                  <a:lnTo>
                    <a:pt x="556" y="9572"/>
                  </a:lnTo>
                  <a:lnTo>
                    <a:pt x="580" y="9426"/>
                  </a:lnTo>
                  <a:lnTo>
                    <a:pt x="640" y="9303"/>
                  </a:lnTo>
                  <a:lnTo>
                    <a:pt x="711" y="9191"/>
                  </a:lnTo>
                  <a:lnTo>
                    <a:pt x="749" y="9173"/>
                  </a:lnTo>
                  <a:lnTo>
                    <a:pt x="773" y="9146"/>
                  </a:lnTo>
                  <a:lnTo>
                    <a:pt x="787" y="9116"/>
                  </a:lnTo>
                  <a:lnTo>
                    <a:pt x="775" y="9065"/>
                  </a:lnTo>
                  <a:lnTo>
                    <a:pt x="742" y="9027"/>
                  </a:lnTo>
                  <a:lnTo>
                    <a:pt x="700" y="9009"/>
                  </a:lnTo>
                  <a:lnTo>
                    <a:pt x="674" y="9006"/>
                  </a:lnTo>
                  <a:lnTo>
                    <a:pt x="649" y="9001"/>
                  </a:lnTo>
                  <a:lnTo>
                    <a:pt x="642" y="8984"/>
                  </a:lnTo>
                  <a:lnTo>
                    <a:pt x="740" y="8698"/>
                  </a:lnTo>
                  <a:lnTo>
                    <a:pt x="849" y="8422"/>
                  </a:lnTo>
                  <a:lnTo>
                    <a:pt x="905" y="8118"/>
                  </a:lnTo>
                  <a:lnTo>
                    <a:pt x="959" y="7992"/>
                  </a:lnTo>
                  <a:lnTo>
                    <a:pt x="1027" y="7878"/>
                  </a:lnTo>
                  <a:lnTo>
                    <a:pt x="1073" y="7745"/>
                  </a:lnTo>
                  <a:lnTo>
                    <a:pt x="1049" y="7726"/>
                  </a:lnTo>
                  <a:lnTo>
                    <a:pt x="1023" y="7737"/>
                  </a:lnTo>
                  <a:lnTo>
                    <a:pt x="1004" y="7755"/>
                  </a:lnTo>
                  <a:lnTo>
                    <a:pt x="996" y="7761"/>
                  </a:lnTo>
                  <a:lnTo>
                    <a:pt x="990" y="7770"/>
                  </a:lnTo>
                  <a:lnTo>
                    <a:pt x="988" y="7775"/>
                  </a:lnTo>
                  <a:lnTo>
                    <a:pt x="999" y="7778"/>
                  </a:lnTo>
                  <a:lnTo>
                    <a:pt x="1009" y="7774"/>
                  </a:lnTo>
                  <a:lnTo>
                    <a:pt x="1020" y="7775"/>
                  </a:lnTo>
                  <a:lnTo>
                    <a:pt x="976" y="7894"/>
                  </a:lnTo>
                  <a:lnTo>
                    <a:pt x="913" y="7994"/>
                  </a:lnTo>
                  <a:lnTo>
                    <a:pt x="862" y="8107"/>
                  </a:lnTo>
                  <a:lnTo>
                    <a:pt x="807" y="7915"/>
                  </a:lnTo>
                  <a:lnTo>
                    <a:pt x="853" y="7694"/>
                  </a:lnTo>
                  <a:lnTo>
                    <a:pt x="819" y="7487"/>
                  </a:lnTo>
                  <a:lnTo>
                    <a:pt x="836" y="7417"/>
                  </a:lnTo>
                  <a:lnTo>
                    <a:pt x="851" y="7351"/>
                  </a:lnTo>
                  <a:lnTo>
                    <a:pt x="839" y="7281"/>
                  </a:lnTo>
                  <a:lnTo>
                    <a:pt x="809" y="7265"/>
                  </a:lnTo>
                  <a:lnTo>
                    <a:pt x="782" y="7251"/>
                  </a:lnTo>
                  <a:lnTo>
                    <a:pt x="752" y="7249"/>
                  </a:lnTo>
                  <a:lnTo>
                    <a:pt x="734" y="7154"/>
                  </a:lnTo>
                  <a:lnTo>
                    <a:pt x="733" y="7054"/>
                  </a:lnTo>
                  <a:lnTo>
                    <a:pt x="711" y="6950"/>
                  </a:lnTo>
                  <a:lnTo>
                    <a:pt x="753" y="6701"/>
                  </a:lnTo>
                  <a:lnTo>
                    <a:pt x="819" y="6461"/>
                  </a:lnTo>
                  <a:lnTo>
                    <a:pt x="812" y="6217"/>
                  </a:lnTo>
                  <a:lnTo>
                    <a:pt x="778" y="6202"/>
                  </a:lnTo>
                  <a:lnTo>
                    <a:pt x="742" y="6191"/>
                  </a:lnTo>
                  <a:lnTo>
                    <a:pt x="723" y="6162"/>
                  </a:lnTo>
                  <a:lnTo>
                    <a:pt x="748" y="5997"/>
                  </a:lnTo>
                  <a:lnTo>
                    <a:pt x="762" y="5840"/>
                  </a:lnTo>
                  <a:lnTo>
                    <a:pt x="792" y="5677"/>
                  </a:lnTo>
                  <a:lnTo>
                    <a:pt x="766" y="5486"/>
                  </a:lnTo>
                  <a:lnTo>
                    <a:pt x="758" y="5303"/>
                  </a:lnTo>
                  <a:lnTo>
                    <a:pt x="810" y="5134"/>
                  </a:lnTo>
                  <a:lnTo>
                    <a:pt x="835" y="5063"/>
                  </a:lnTo>
                  <a:lnTo>
                    <a:pt x="867" y="4989"/>
                  </a:lnTo>
                  <a:lnTo>
                    <a:pt x="892" y="4936"/>
                  </a:lnTo>
                  <a:lnTo>
                    <a:pt x="954" y="5183"/>
                  </a:lnTo>
                  <a:lnTo>
                    <a:pt x="1001" y="5450"/>
                  </a:lnTo>
                  <a:lnTo>
                    <a:pt x="1068" y="5669"/>
                  </a:lnTo>
                  <a:lnTo>
                    <a:pt x="1145" y="5877"/>
                  </a:lnTo>
                  <a:lnTo>
                    <a:pt x="1164" y="6104"/>
                  </a:lnTo>
                  <a:lnTo>
                    <a:pt x="1208" y="6320"/>
                  </a:lnTo>
                  <a:lnTo>
                    <a:pt x="1223" y="6374"/>
                  </a:lnTo>
                  <a:lnTo>
                    <a:pt x="1249" y="6413"/>
                  </a:lnTo>
                  <a:lnTo>
                    <a:pt x="1279" y="6453"/>
                  </a:lnTo>
                  <a:lnTo>
                    <a:pt x="1323" y="6515"/>
                  </a:lnTo>
                  <a:lnTo>
                    <a:pt x="1366" y="6580"/>
                  </a:lnTo>
                  <a:lnTo>
                    <a:pt x="1418" y="6627"/>
                  </a:lnTo>
                  <a:lnTo>
                    <a:pt x="1449" y="6746"/>
                  </a:lnTo>
                  <a:lnTo>
                    <a:pt x="1428" y="6793"/>
                  </a:lnTo>
                  <a:lnTo>
                    <a:pt x="1435" y="6855"/>
                  </a:lnTo>
                  <a:lnTo>
                    <a:pt x="1450" y="6909"/>
                  </a:lnTo>
                  <a:lnTo>
                    <a:pt x="1466" y="6979"/>
                  </a:lnTo>
                  <a:lnTo>
                    <a:pt x="1480" y="7004"/>
                  </a:lnTo>
                  <a:lnTo>
                    <a:pt x="1475" y="6941"/>
                  </a:lnTo>
                  <a:lnTo>
                    <a:pt x="1467" y="6881"/>
                  </a:lnTo>
                  <a:lnTo>
                    <a:pt x="1468" y="6819"/>
                  </a:lnTo>
                  <a:lnTo>
                    <a:pt x="1513" y="6828"/>
                  </a:lnTo>
                  <a:lnTo>
                    <a:pt x="1552" y="6846"/>
                  </a:lnTo>
                  <a:lnTo>
                    <a:pt x="1583" y="6880"/>
                  </a:lnTo>
                  <a:lnTo>
                    <a:pt x="1618" y="6958"/>
                  </a:lnTo>
                  <a:lnTo>
                    <a:pt x="1673" y="7015"/>
                  </a:lnTo>
                  <a:lnTo>
                    <a:pt x="1729" y="7073"/>
                  </a:lnTo>
                  <a:lnTo>
                    <a:pt x="1649" y="7142"/>
                  </a:lnTo>
                  <a:lnTo>
                    <a:pt x="1566" y="7231"/>
                  </a:lnTo>
                  <a:lnTo>
                    <a:pt x="1515" y="7325"/>
                  </a:lnTo>
                  <a:lnTo>
                    <a:pt x="1491" y="7364"/>
                  </a:lnTo>
                  <a:lnTo>
                    <a:pt x="1476" y="7405"/>
                  </a:lnTo>
                  <a:lnTo>
                    <a:pt x="1460" y="7448"/>
                  </a:lnTo>
                  <a:lnTo>
                    <a:pt x="1450" y="7495"/>
                  </a:lnTo>
                  <a:lnTo>
                    <a:pt x="1428" y="7534"/>
                  </a:lnTo>
                  <a:lnTo>
                    <a:pt x="1418" y="7573"/>
                  </a:lnTo>
                  <a:lnTo>
                    <a:pt x="1362" y="7641"/>
                  </a:lnTo>
                  <a:lnTo>
                    <a:pt x="1302" y="7703"/>
                  </a:lnTo>
                  <a:lnTo>
                    <a:pt x="1260" y="7791"/>
                  </a:lnTo>
                  <a:lnTo>
                    <a:pt x="1269" y="7817"/>
                  </a:lnTo>
                  <a:lnTo>
                    <a:pt x="1278" y="7838"/>
                  </a:lnTo>
                  <a:lnTo>
                    <a:pt x="1293" y="7853"/>
                  </a:lnTo>
                  <a:lnTo>
                    <a:pt x="1310" y="7854"/>
                  </a:lnTo>
                  <a:lnTo>
                    <a:pt x="1323" y="7852"/>
                  </a:lnTo>
                  <a:lnTo>
                    <a:pt x="1329" y="7847"/>
                  </a:lnTo>
                  <a:lnTo>
                    <a:pt x="1326" y="7782"/>
                  </a:lnTo>
                  <a:lnTo>
                    <a:pt x="1358" y="7730"/>
                  </a:lnTo>
                  <a:lnTo>
                    <a:pt x="1397" y="7677"/>
                  </a:lnTo>
                  <a:lnTo>
                    <a:pt x="1450" y="7644"/>
                  </a:lnTo>
                  <a:lnTo>
                    <a:pt x="1475" y="7591"/>
                  </a:lnTo>
                  <a:lnTo>
                    <a:pt x="1493" y="7531"/>
                  </a:lnTo>
                  <a:lnTo>
                    <a:pt x="1543" y="7374"/>
                  </a:lnTo>
                  <a:lnTo>
                    <a:pt x="1627" y="7251"/>
                  </a:lnTo>
                  <a:lnTo>
                    <a:pt x="1741" y="7155"/>
                  </a:lnTo>
                  <a:lnTo>
                    <a:pt x="1812" y="7109"/>
                  </a:lnTo>
                  <a:lnTo>
                    <a:pt x="1865" y="7050"/>
                  </a:lnTo>
                  <a:lnTo>
                    <a:pt x="1924" y="7002"/>
                  </a:lnTo>
                  <a:lnTo>
                    <a:pt x="2086" y="6831"/>
                  </a:lnTo>
                  <a:lnTo>
                    <a:pt x="2276" y="6683"/>
                  </a:lnTo>
                  <a:lnTo>
                    <a:pt x="2457" y="6518"/>
                  </a:lnTo>
                  <a:lnTo>
                    <a:pt x="2737" y="6476"/>
                  </a:lnTo>
                  <a:lnTo>
                    <a:pt x="3003" y="6539"/>
                  </a:lnTo>
                  <a:lnTo>
                    <a:pt x="3266" y="6605"/>
                  </a:lnTo>
                  <a:lnTo>
                    <a:pt x="3540" y="6574"/>
                  </a:lnTo>
                  <a:lnTo>
                    <a:pt x="3581" y="6557"/>
                  </a:lnTo>
                  <a:lnTo>
                    <a:pt x="3618" y="6534"/>
                  </a:lnTo>
                  <a:lnTo>
                    <a:pt x="3642" y="6528"/>
                  </a:lnTo>
                  <a:lnTo>
                    <a:pt x="3713" y="6549"/>
                  </a:lnTo>
                  <a:lnTo>
                    <a:pt x="3776" y="6572"/>
                  </a:lnTo>
                  <a:lnTo>
                    <a:pt x="3840" y="6597"/>
                  </a:lnTo>
                  <a:lnTo>
                    <a:pt x="3899" y="6622"/>
                  </a:lnTo>
                  <a:lnTo>
                    <a:pt x="3949" y="6653"/>
                  </a:lnTo>
                  <a:lnTo>
                    <a:pt x="4002" y="6652"/>
                  </a:lnTo>
                  <a:lnTo>
                    <a:pt x="3978" y="6613"/>
                  </a:lnTo>
                  <a:lnTo>
                    <a:pt x="3935" y="6586"/>
                  </a:lnTo>
                  <a:lnTo>
                    <a:pt x="3892" y="6557"/>
                  </a:lnTo>
                  <a:lnTo>
                    <a:pt x="3948" y="6520"/>
                  </a:lnTo>
                  <a:lnTo>
                    <a:pt x="4022" y="6517"/>
                  </a:lnTo>
                  <a:lnTo>
                    <a:pt x="4094" y="6524"/>
                  </a:lnTo>
                  <a:lnTo>
                    <a:pt x="4148" y="6536"/>
                  </a:lnTo>
                  <a:lnTo>
                    <a:pt x="4193" y="6549"/>
                  </a:lnTo>
                  <a:lnTo>
                    <a:pt x="4240" y="6553"/>
                  </a:lnTo>
                  <a:lnTo>
                    <a:pt x="4328" y="6594"/>
                  </a:lnTo>
                  <a:lnTo>
                    <a:pt x="4411" y="6636"/>
                  </a:lnTo>
                  <a:lnTo>
                    <a:pt x="4475" y="6701"/>
                  </a:lnTo>
                  <a:lnTo>
                    <a:pt x="4507" y="6722"/>
                  </a:lnTo>
                  <a:lnTo>
                    <a:pt x="4539" y="6734"/>
                  </a:lnTo>
                  <a:lnTo>
                    <a:pt x="4566" y="6725"/>
                  </a:lnTo>
                  <a:lnTo>
                    <a:pt x="4494" y="6640"/>
                  </a:lnTo>
                  <a:lnTo>
                    <a:pt x="4410" y="6573"/>
                  </a:lnTo>
                  <a:lnTo>
                    <a:pt x="4318" y="6518"/>
                  </a:lnTo>
                  <a:lnTo>
                    <a:pt x="4437" y="6479"/>
                  </a:lnTo>
                  <a:lnTo>
                    <a:pt x="4560" y="6487"/>
                  </a:lnTo>
                  <a:lnTo>
                    <a:pt x="4679" y="6518"/>
                  </a:lnTo>
                  <a:lnTo>
                    <a:pt x="4757" y="6600"/>
                  </a:lnTo>
                  <a:lnTo>
                    <a:pt x="4858" y="6648"/>
                  </a:lnTo>
                  <a:lnTo>
                    <a:pt x="4962" y="6686"/>
                  </a:lnTo>
                  <a:lnTo>
                    <a:pt x="5130" y="6705"/>
                  </a:lnTo>
                  <a:lnTo>
                    <a:pt x="5278" y="6736"/>
                  </a:lnTo>
                  <a:lnTo>
                    <a:pt x="5384" y="6828"/>
                  </a:lnTo>
                  <a:lnTo>
                    <a:pt x="5481" y="6894"/>
                  </a:lnTo>
                  <a:lnTo>
                    <a:pt x="5599" y="6933"/>
                  </a:lnTo>
                  <a:lnTo>
                    <a:pt x="5686" y="7002"/>
                  </a:lnTo>
                  <a:lnTo>
                    <a:pt x="5738" y="7104"/>
                  </a:lnTo>
                  <a:lnTo>
                    <a:pt x="5766" y="7220"/>
                  </a:lnTo>
                  <a:lnTo>
                    <a:pt x="5808" y="7320"/>
                  </a:lnTo>
                  <a:lnTo>
                    <a:pt x="5890" y="7364"/>
                  </a:lnTo>
                  <a:lnTo>
                    <a:pt x="5956" y="7416"/>
                  </a:lnTo>
                  <a:lnTo>
                    <a:pt x="6025" y="7466"/>
                  </a:lnTo>
                  <a:lnTo>
                    <a:pt x="6087" y="7534"/>
                  </a:lnTo>
                  <a:lnTo>
                    <a:pt x="6138" y="7605"/>
                  </a:lnTo>
                  <a:lnTo>
                    <a:pt x="6178" y="7679"/>
                  </a:lnTo>
                  <a:lnTo>
                    <a:pt x="6191" y="7625"/>
                  </a:lnTo>
                  <a:lnTo>
                    <a:pt x="6177" y="7567"/>
                  </a:lnTo>
                  <a:lnTo>
                    <a:pt x="6148" y="7519"/>
                  </a:lnTo>
                  <a:lnTo>
                    <a:pt x="6091" y="7455"/>
                  </a:lnTo>
                  <a:lnTo>
                    <a:pt x="6030" y="7404"/>
                  </a:lnTo>
                  <a:lnTo>
                    <a:pt x="5972" y="7348"/>
                  </a:lnTo>
                  <a:lnTo>
                    <a:pt x="5917" y="7318"/>
                  </a:lnTo>
                  <a:lnTo>
                    <a:pt x="5869" y="7285"/>
                  </a:lnTo>
                  <a:lnTo>
                    <a:pt x="5835" y="7242"/>
                  </a:lnTo>
                  <a:lnTo>
                    <a:pt x="5822" y="7172"/>
                  </a:lnTo>
                  <a:lnTo>
                    <a:pt x="5805" y="7110"/>
                  </a:lnTo>
                  <a:lnTo>
                    <a:pt x="5792" y="7057"/>
                  </a:lnTo>
                  <a:lnTo>
                    <a:pt x="5736" y="6967"/>
                  </a:lnTo>
                  <a:lnTo>
                    <a:pt x="5662" y="6905"/>
                  </a:lnTo>
                  <a:lnTo>
                    <a:pt x="5560" y="6863"/>
                  </a:lnTo>
                  <a:lnTo>
                    <a:pt x="5529" y="6844"/>
                  </a:lnTo>
                  <a:lnTo>
                    <a:pt x="5493" y="6830"/>
                  </a:lnTo>
                  <a:lnTo>
                    <a:pt x="5467" y="6811"/>
                  </a:lnTo>
                  <a:lnTo>
                    <a:pt x="5501" y="6747"/>
                  </a:lnTo>
                  <a:lnTo>
                    <a:pt x="5549" y="6697"/>
                  </a:lnTo>
                  <a:lnTo>
                    <a:pt x="5594" y="6636"/>
                  </a:lnTo>
                  <a:lnTo>
                    <a:pt x="5684" y="6601"/>
                  </a:lnTo>
                  <a:lnTo>
                    <a:pt x="5768" y="6566"/>
                  </a:lnTo>
                  <a:lnTo>
                    <a:pt x="5823" y="6501"/>
                  </a:lnTo>
                  <a:lnTo>
                    <a:pt x="5880" y="6435"/>
                  </a:lnTo>
                  <a:lnTo>
                    <a:pt x="5956" y="6396"/>
                  </a:lnTo>
                  <a:lnTo>
                    <a:pt x="6020" y="6335"/>
                  </a:lnTo>
                  <a:lnTo>
                    <a:pt x="6060" y="6283"/>
                  </a:lnTo>
                  <a:lnTo>
                    <a:pt x="6087" y="6219"/>
                  </a:lnTo>
                  <a:lnTo>
                    <a:pt x="6144" y="6189"/>
                  </a:lnTo>
                  <a:lnTo>
                    <a:pt x="6267" y="6154"/>
                  </a:lnTo>
                  <a:lnTo>
                    <a:pt x="6361" y="6085"/>
                  </a:lnTo>
                  <a:lnTo>
                    <a:pt x="6439" y="6006"/>
                  </a:lnTo>
                  <a:lnTo>
                    <a:pt x="6462" y="5981"/>
                  </a:lnTo>
                  <a:lnTo>
                    <a:pt x="6486" y="5960"/>
                  </a:lnTo>
                  <a:lnTo>
                    <a:pt x="6485" y="5931"/>
                  </a:lnTo>
                  <a:lnTo>
                    <a:pt x="6476" y="5933"/>
                  </a:lnTo>
                  <a:lnTo>
                    <a:pt x="6462" y="5938"/>
                  </a:lnTo>
                  <a:lnTo>
                    <a:pt x="6455" y="5943"/>
                  </a:lnTo>
                  <a:lnTo>
                    <a:pt x="6527" y="5755"/>
                  </a:lnTo>
                  <a:lnTo>
                    <a:pt x="6651" y="5591"/>
                  </a:lnTo>
                  <a:lnTo>
                    <a:pt x="6744" y="5400"/>
                  </a:lnTo>
                  <a:lnTo>
                    <a:pt x="6760" y="5355"/>
                  </a:lnTo>
                  <a:lnTo>
                    <a:pt x="6775" y="5311"/>
                  </a:lnTo>
                  <a:lnTo>
                    <a:pt x="6792" y="5267"/>
                  </a:lnTo>
                  <a:lnTo>
                    <a:pt x="6819" y="5128"/>
                  </a:lnTo>
                  <a:lnTo>
                    <a:pt x="6846" y="4989"/>
                  </a:lnTo>
                  <a:lnTo>
                    <a:pt x="6894" y="4864"/>
                  </a:lnTo>
                  <a:lnTo>
                    <a:pt x="6922" y="4824"/>
                  </a:lnTo>
                  <a:lnTo>
                    <a:pt x="6938" y="4780"/>
                  </a:lnTo>
                  <a:lnTo>
                    <a:pt x="6938" y="4738"/>
                  </a:lnTo>
                  <a:lnTo>
                    <a:pt x="6900" y="4683"/>
                  </a:lnTo>
                  <a:lnTo>
                    <a:pt x="6889" y="4618"/>
                  </a:lnTo>
                  <a:lnTo>
                    <a:pt x="6903" y="4549"/>
                  </a:lnTo>
                  <a:lnTo>
                    <a:pt x="7024" y="4246"/>
                  </a:lnTo>
                  <a:lnTo>
                    <a:pt x="7054" y="3915"/>
                  </a:lnTo>
                  <a:lnTo>
                    <a:pt x="7080" y="3585"/>
                  </a:lnTo>
                  <a:lnTo>
                    <a:pt x="7059" y="3510"/>
                  </a:lnTo>
                  <a:lnTo>
                    <a:pt x="7037" y="3439"/>
                  </a:lnTo>
                  <a:lnTo>
                    <a:pt x="7024" y="3365"/>
                  </a:lnTo>
                  <a:lnTo>
                    <a:pt x="6982" y="3314"/>
                  </a:lnTo>
                  <a:lnTo>
                    <a:pt x="6941" y="3264"/>
                  </a:lnTo>
                  <a:lnTo>
                    <a:pt x="6915" y="3205"/>
                  </a:lnTo>
                  <a:lnTo>
                    <a:pt x="6879" y="3088"/>
                  </a:lnTo>
                  <a:lnTo>
                    <a:pt x="6860" y="2970"/>
                  </a:lnTo>
                  <a:lnTo>
                    <a:pt x="6828" y="2861"/>
                  </a:lnTo>
                  <a:lnTo>
                    <a:pt x="6777" y="2494"/>
                  </a:lnTo>
                  <a:lnTo>
                    <a:pt x="6745" y="2130"/>
                  </a:lnTo>
                  <a:lnTo>
                    <a:pt x="6789" y="1773"/>
                  </a:lnTo>
                  <a:lnTo>
                    <a:pt x="6763" y="1441"/>
                  </a:lnTo>
                  <a:lnTo>
                    <a:pt x="6745" y="1118"/>
                  </a:lnTo>
                  <a:lnTo>
                    <a:pt x="6668" y="809"/>
                  </a:lnTo>
                  <a:lnTo>
                    <a:pt x="6627" y="644"/>
                  </a:lnTo>
                  <a:lnTo>
                    <a:pt x="6620" y="480"/>
                  </a:lnTo>
                  <a:lnTo>
                    <a:pt x="6579" y="321"/>
                  </a:lnTo>
                  <a:lnTo>
                    <a:pt x="6601" y="191"/>
                  </a:lnTo>
                  <a:lnTo>
                    <a:pt x="6668" y="88"/>
                  </a:lnTo>
                  <a:lnTo>
                    <a:pt x="6757" y="0"/>
                  </a:lnTo>
                  <a:lnTo>
                    <a:pt x="6767" y="0"/>
                  </a:lnTo>
                  <a:lnTo>
                    <a:pt x="6776" y="0"/>
                  </a:lnTo>
                  <a:lnTo>
                    <a:pt x="67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997" name="Freeform 8"/>
            <p:cNvSpPr>
              <a:spLocks/>
            </p:cNvSpPr>
            <p:nvPr/>
          </p:nvSpPr>
          <p:spPr bwMode="auto">
            <a:xfrm>
              <a:off x="1617" y="2094"/>
              <a:ext cx="16" cy="14"/>
            </a:xfrm>
            <a:custGeom>
              <a:avLst/>
              <a:gdLst>
                <a:gd name="T0" fmla="*/ 0 w 150"/>
                <a:gd name="T1" fmla="*/ 0 h 130"/>
                <a:gd name="T2" fmla="*/ 0 w 150"/>
                <a:gd name="T3" fmla="*/ 0 h 130"/>
                <a:gd name="T4" fmla="*/ 0 w 150"/>
                <a:gd name="T5" fmla="*/ 0 h 130"/>
                <a:gd name="T6" fmla="*/ 0 w 150"/>
                <a:gd name="T7" fmla="*/ 0 h 130"/>
                <a:gd name="T8" fmla="*/ 0 w 150"/>
                <a:gd name="T9" fmla="*/ 0 h 130"/>
                <a:gd name="T10" fmla="*/ 0 w 150"/>
                <a:gd name="T11" fmla="*/ 0 h 130"/>
                <a:gd name="T12" fmla="*/ 0 w 150"/>
                <a:gd name="T13" fmla="*/ 0 h 130"/>
                <a:gd name="T14" fmla="*/ 0 w 150"/>
                <a:gd name="T15" fmla="*/ 0 h 130"/>
                <a:gd name="T16" fmla="*/ 0 w 150"/>
                <a:gd name="T17" fmla="*/ 0 h 130"/>
                <a:gd name="T18" fmla="*/ 0 w 150"/>
                <a:gd name="T19" fmla="*/ 0 h 130"/>
                <a:gd name="T20" fmla="*/ 0 w 150"/>
                <a:gd name="T21" fmla="*/ 0 h 130"/>
                <a:gd name="T22" fmla="*/ 0 w 150"/>
                <a:gd name="T23" fmla="*/ 0 h 130"/>
                <a:gd name="T24" fmla="*/ 0 w 150"/>
                <a:gd name="T25" fmla="*/ 0 h 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0"/>
                <a:gd name="T40" fmla="*/ 0 h 130"/>
                <a:gd name="T41" fmla="*/ 150 w 150"/>
                <a:gd name="T42" fmla="*/ 130 h 1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0" h="130">
                  <a:moveTo>
                    <a:pt x="0" y="0"/>
                  </a:moveTo>
                  <a:lnTo>
                    <a:pt x="59" y="21"/>
                  </a:lnTo>
                  <a:lnTo>
                    <a:pt x="110" y="60"/>
                  </a:lnTo>
                  <a:lnTo>
                    <a:pt x="150" y="112"/>
                  </a:lnTo>
                  <a:lnTo>
                    <a:pt x="149" y="120"/>
                  </a:lnTo>
                  <a:lnTo>
                    <a:pt x="146" y="128"/>
                  </a:lnTo>
                  <a:lnTo>
                    <a:pt x="145" y="130"/>
                  </a:lnTo>
                  <a:lnTo>
                    <a:pt x="97" y="80"/>
                  </a:lnTo>
                  <a:lnTo>
                    <a:pt x="34" y="4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998" name="Freeform 9"/>
            <p:cNvSpPr>
              <a:spLocks/>
            </p:cNvSpPr>
            <p:nvPr/>
          </p:nvSpPr>
          <p:spPr bwMode="auto">
            <a:xfrm>
              <a:off x="1625" y="2152"/>
              <a:ext cx="42" cy="55"/>
            </a:xfrm>
            <a:custGeom>
              <a:avLst/>
              <a:gdLst>
                <a:gd name="T0" fmla="*/ 0 w 377"/>
                <a:gd name="T1" fmla="*/ 0 h 491"/>
                <a:gd name="T2" fmla="*/ 0 w 377"/>
                <a:gd name="T3" fmla="*/ 0 h 491"/>
                <a:gd name="T4" fmla="*/ 0 w 377"/>
                <a:gd name="T5" fmla="*/ 0 h 491"/>
                <a:gd name="T6" fmla="*/ 0 w 377"/>
                <a:gd name="T7" fmla="*/ 0 h 491"/>
                <a:gd name="T8" fmla="*/ 0 w 377"/>
                <a:gd name="T9" fmla="*/ 0 h 491"/>
                <a:gd name="T10" fmla="*/ 0 w 377"/>
                <a:gd name="T11" fmla="*/ 0 h 491"/>
                <a:gd name="T12" fmla="*/ 0 w 377"/>
                <a:gd name="T13" fmla="*/ 0 h 491"/>
                <a:gd name="T14" fmla="*/ 0 w 377"/>
                <a:gd name="T15" fmla="*/ 0 h 491"/>
                <a:gd name="T16" fmla="*/ 0 w 377"/>
                <a:gd name="T17" fmla="*/ 0 h 491"/>
                <a:gd name="T18" fmla="*/ 0 w 377"/>
                <a:gd name="T19" fmla="*/ 0 h 491"/>
                <a:gd name="T20" fmla="*/ 0 w 377"/>
                <a:gd name="T21" fmla="*/ 0 h 491"/>
                <a:gd name="T22" fmla="*/ 0 w 377"/>
                <a:gd name="T23" fmla="*/ 0 h 491"/>
                <a:gd name="T24" fmla="*/ 0 w 377"/>
                <a:gd name="T25" fmla="*/ 0 h 491"/>
                <a:gd name="T26" fmla="*/ 0 w 377"/>
                <a:gd name="T27" fmla="*/ 0 h 491"/>
                <a:gd name="T28" fmla="*/ 0 w 377"/>
                <a:gd name="T29" fmla="*/ 0 h 491"/>
                <a:gd name="T30" fmla="*/ 0 w 377"/>
                <a:gd name="T31" fmla="*/ 0 h 491"/>
                <a:gd name="T32" fmla="*/ 0 w 377"/>
                <a:gd name="T33" fmla="*/ 0 h 491"/>
                <a:gd name="T34" fmla="*/ 0 w 377"/>
                <a:gd name="T35" fmla="*/ 0 h 491"/>
                <a:gd name="T36" fmla="*/ 0 w 377"/>
                <a:gd name="T37" fmla="*/ 0 h 491"/>
                <a:gd name="T38" fmla="*/ 0 w 377"/>
                <a:gd name="T39" fmla="*/ 0 h 491"/>
                <a:gd name="T40" fmla="*/ 0 w 377"/>
                <a:gd name="T41" fmla="*/ 0 h 491"/>
                <a:gd name="T42" fmla="*/ 0 w 377"/>
                <a:gd name="T43" fmla="*/ 0 h 491"/>
                <a:gd name="T44" fmla="*/ 0 w 377"/>
                <a:gd name="T45" fmla="*/ 0 h 491"/>
                <a:gd name="T46" fmla="*/ 0 w 377"/>
                <a:gd name="T47" fmla="*/ 0 h 491"/>
                <a:gd name="T48" fmla="*/ 0 w 377"/>
                <a:gd name="T49" fmla="*/ 0 h 491"/>
                <a:gd name="T50" fmla="*/ 0 w 377"/>
                <a:gd name="T51" fmla="*/ 0 h 491"/>
                <a:gd name="T52" fmla="*/ 0 w 377"/>
                <a:gd name="T53" fmla="*/ 0 h 491"/>
                <a:gd name="T54" fmla="*/ 0 w 377"/>
                <a:gd name="T55" fmla="*/ 0 h 491"/>
                <a:gd name="T56" fmla="*/ 0 w 377"/>
                <a:gd name="T57" fmla="*/ 0 h 491"/>
                <a:gd name="T58" fmla="*/ 0 w 377"/>
                <a:gd name="T59" fmla="*/ 0 h 491"/>
                <a:gd name="T60" fmla="*/ 0 w 377"/>
                <a:gd name="T61" fmla="*/ 0 h 491"/>
                <a:gd name="T62" fmla="*/ 0 w 377"/>
                <a:gd name="T63" fmla="*/ 0 h 491"/>
                <a:gd name="T64" fmla="*/ 0 w 377"/>
                <a:gd name="T65" fmla="*/ 0 h 4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7"/>
                <a:gd name="T100" fmla="*/ 0 h 491"/>
                <a:gd name="T101" fmla="*/ 377 w 377"/>
                <a:gd name="T102" fmla="*/ 491 h 4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7" h="491">
                  <a:moveTo>
                    <a:pt x="10" y="0"/>
                  </a:moveTo>
                  <a:lnTo>
                    <a:pt x="34" y="27"/>
                  </a:lnTo>
                  <a:lnTo>
                    <a:pt x="47" y="67"/>
                  </a:lnTo>
                  <a:lnTo>
                    <a:pt x="69" y="104"/>
                  </a:lnTo>
                  <a:lnTo>
                    <a:pt x="80" y="148"/>
                  </a:lnTo>
                  <a:lnTo>
                    <a:pt x="98" y="183"/>
                  </a:lnTo>
                  <a:lnTo>
                    <a:pt x="114" y="214"/>
                  </a:lnTo>
                  <a:lnTo>
                    <a:pt x="183" y="286"/>
                  </a:lnTo>
                  <a:lnTo>
                    <a:pt x="258" y="332"/>
                  </a:lnTo>
                  <a:lnTo>
                    <a:pt x="325" y="379"/>
                  </a:lnTo>
                  <a:lnTo>
                    <a:pt x="361" y="410"/>
                  </a:lnTo>
                  <a:lnTo>
                    <a:pt x="374" y="449"/>
                  </a:lnTo>
                  <a:lnTo>
                    <a:pt x="377" y="491"/>
                  </a:lnTo>
                  <a:lnTo>
                    <a:pt x="353" y="441"/>
                  </a:lnTo>
                  <a:lnTo>
                    <a:pt x="331" y="396"/>
                  </a:lnTo>
                  <a:lnTo>
                    <a:pt x="284" y="370"/>
                  </a:lnTo>
                  <a:lnTo>
                    <a:pt x="235" y="347"/>
                  </a:lnTo>
                  <a:lnTo>
                    <a:pt x="198" y="321"/>
                  </a:lnTo>
                  <a:lnTo>
                    <a:pt x="156" y="296"/>
                  </a:lnTo>
                  <a:lnTo>
                    <a:pt x="94" y="208"/>
                  </a:lnTo>
                  <a:lnTo>
                    <a:pt x="48" y="111"/>
                  </a:lnTo>
                  <a:lnTo>
                    <a:pt x="0" y="26"/>
                  </a:lnTo>
                  <a:lnTo>
                    <a:pt x="1" y="13"/>
                  </a:lnTo>
                  <a:lnTo>
                    <a:pt x="2" y="6"/>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999" name="Freeform 10"/>
            <p:cNvSpPr>
              <a:spLocks/>
            </p:cNvSpPr>
            <p:nvPr/>
          </p:nvSpPr>
          <p:spPr bwMode="auto">
            <a:xfrm>
              <a:off x="1337" y="2185"/>
              <a:ext cx="85" cy="12"/>
            </a:xfrm>
            <a:custGeom>
              <a:avLst/>
              <a:gdLst>
                <a:gd name="T0" fmla="*/ 0 w 763"/>
                <a:gd name="T1" fmla="*/ 0 h 101"/>
                <a:gd name="T2" fmla="*/ 0 w 763"/>
                <a:gd name="T3" fmla="*/ 0 h 101"/>
                <a:gd name="T4" fmla="*/ 0 w 763"/>
                <a:gd name="T5" fmla="*/ 0 h 101"/>
                <a:gd name="T6" fmla="*/ 0 w 763"/>
                <a:gd name="T7" fmla="*/ 0 h 101"/>
                <a:gd name="T8" fmla="*/ 0 w 763"/>
                <a:gd name="T9" fmla="*/ 0 h 101"/>
                <a:gd name="T10" fmla="*/ 0 w 763"/>
                <a:gd name="T11" fmla="*/ 0 h 101"/>
                <a:gd name="T12" fmla="*/ 0 w 763"/>
                <a:gd name="T13" fmla="*/ 0 h 101"/>
                <a:gd name="T14" fmla="*/ 0 w 763"/>
                <a:gd name="T15" fmla="*/ 0 h 101"/>
                <a:gd name="T16" fmla="*/ 0 w 763"/>
                <a:gd name="T17" fmla="*/ 0 h 101"/>
                <a:gd name="T18" fmla="*/ 0 w 763"/>
                <a:gd name="T19" fmla="*/ 0 h 101"/>
                <a:gd name="T20" fmla="*/ 0 w 763"/>
                <a:gd name="T21" fmla="*/ 0 h 101"/>
                <a:gd name="T22" fmla="*/ 0 w 763"/>
                <a:gd name="T23" fmla="*/ 0 h 101"/>
                <a:gd name="T24" fmla="*/ 0 w 763"/>
                <a:gd name="T25" fmla="*/ 0 h 101"/>
                <a:gd name="T26" fmla="*/ 0 w 763"/>
                <a:gd name="T27" fmla="*/ 0 h 101"/>
                <a:gd name="T28" fmla="*/ 0 w 763"/>
                <a:gd name="T29" fmla="*/ 0 h 101"/>
                <a:gd name="T30" fmla="*/ 0 w 763"/>
                <a:gd name="T31" fmla="*/ 0 h 101"/>
                <a:gd name="T32" fmla="*/ 0 w 763"/>
                <a:gd name="T33" fmla="*/ 0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3"/>
                <a:gd name="T52" fmla="*/ 0 h 101"/>
                <a:gd name="T53" fmla="*/ 763 w 763"/>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3" h="101">
                  <a:moveTo>
                    <a:pt x="501" y="3"/>
                  </a:moveTo>
                  <a:lnTo>
                    <a:pt x="589" y="0"/>
                  </a:lnTo>
                  <a:lnTo>
                    <a:pt x="679" y="4"/>
                  </a:lnTo>
                  <a:lnTo>
                    <a:pt x="763" y="31"/>
                  </a:lnTo>
                  <a:lnTo>
                    <a:pt x="578" y="20"/>
                  </a:lnTo>
                  <a:lnTo>
                    <a:pt x="400" y="40"/>
                  </a:lnTo>
                  <a:lnTo>
                    <a:pt x="226" y="74"/>
                  </a:lnTo>
                  <a:lnTo>
                    <a:pt x="145" y="90"/>
                  </a:lnTo>
                  <a:lnTo>
                    <a:pt x="68" y="101"/>
                  </a:lnTo>
                  <a:lnTo>
                    <a:pt x="0" y="88"/>
                  </a:lnTo>
                  <a:lnTo>
                    <a:pt x="169" y="78"/>
                  </a:lnTo>
                  <a:lnTo>
                    <a:pt x="331" y="36"/>
                  </a:lnTo>
                  <a:lnTo>
                    <a:pt x="50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00" name="Freeform 11"/>
            <p:cNvSpPr>
              <a:spLocks/>
            </p:cNvSpPr>
            <p:nvPr/>
          </p:nvSpPr>
          <p:spPr bwMode="auto">
            <a:xfrm>
              <a:off x="1646" y="2211"/>
              <a:ext cx="38" cy="55"/>
            </a:xfrm>
            <a:custGeom>
              <a:avLst/>
              <a:gdLst>
                <a:gd name="T0" fmla="*/ 0 w 346"/>
                <a:gd name="T1" fmla="*/ 0 h 494"/>
                <a:gd name="T2" fmla="*/ 0 w 346"/>
                <a:gd name="T3" fmla="*/ 0 h 494"/>
                <a:gd name="T4" fmla="*/ 0 w 346"/>
                <a:gd name="T5" fmla="*/ 0 h 494"/>
                <a:gd name="T6" fmla="*/ 0 w 346"/>
                <a:gd name="T7" fmla="*/ 0 h 494"/>
                <a:gd name="T8" fmla="*/ 0 w 346"/>
                <a:gd name="T9" fmla="*/ 0 h 494"/>
                <a:gd name="T10" fmla="*/ 0 w 346"/>
                <a:gd name="T11" fmla="*/ 0 h 494"/>
                <a:gd name="T12" fmla="*/ 0 w 346"/>
                <a:gd name="T13" fmla="*/ 0 h 494"/>
                <a:gd name="T14" fmla="*/ 0 w 346"/>
                <a:gd name="T15" fmla="*/ 0 h 494"/>
                <a:gd name="T16" fmla="*/ 0 w 346"/>
                <a:gd name="T17" fmla="*/ 0 h 494"/>
                <a:gd name="T18" fmla="*/ 0 w 346"/>
                <a:gd name="T19" fmla="*/ 0 h 494"/>
                <a:gd name="T20" fmla="*/ 0 w 346"/>
                <a:gd name="T21" fmla="*/ 0 h 494"/>
                <a:gd name="T22" fmla="*/ 0 w 346"/>
                <a:gd name="T23" fmla="*/ 0 h 494"/>
                <a:gd name="T24" fmla="*/ 0 w 346"/>
                <a:gd name="T25" fmla="*/ 0 h 494"/>
                <a:gd name="T26" fmla="*/ 0 w 346"/>
                <a:gd name="T27" fmla="*/ 0 h 494"/>
                <a:gd name="T28" fmla="*/ 0 w 346"/>
                <a:gd name="T29" fmla="*/ 0 h 494"/>
                <a:gd name="T30" fmla="*/ 0 w 346"/>
                <a:gd name="T31" fmla="*/ 0 h 494"/>
                <a:gd name="T32" fmla="*/ 0 w 346"/>
                <a:gd name="T33" fmla="*/ 0 h 494"/>
                <a:gd name="T34" fmla="*/ 0 w 346"/>
                <a:gd name="T35" fmla="*/ 0 h 494"/>
                <a:gd name="T36" fmla="*/ 0 w 346"/>
                <a:gd name="T37" fmla="*/ 0 h 494"/>
                <a:gd name="T38" fmla="*/ 0 w 346"/>
                <a:gd name="T39" fmla="*/ 0 h 494"/>
                <a:gd name="T40" fmla="*/ 0 w 346"/>
                <a:gd name="T41" fmla="*/ 0 h 4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6"/>
                <a:gd name="T64" fmla="*/ 0 h 494"/>
                <a:gd name="T65" fmla="*/ 346 w 346"/>
                <a:gd name="T66" fmla="*/ 494 h 4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6" h="494">
                  <a:moveTo>
                    <a:pt x="4" y="0"/>
                  </a:moveTo>
                  <a:lnTo>
                    <a:pt x="29" y="114"/>
                  </a:lnTo>
                  <a:lnTo>
                    <a:pt x="89" y="214"/>
                  </a:lnTo>
                  <a:lnTo>
                    <a:pt x="179" y="276"/>
                  </a:lnTo>
                  <a:lnTo>
                    <a:pt x="252" y="332"/>
                  </a:lnTo>
                  <a:lnTo>
                    <a:pt x="306" y="399"/>
                  </a:lnTo>
                  <a:lnTo>
                    <a:pt x="346" y="475"/>
                  </a:lnTo>
                  <a:lnTo>
                    <a:pt x="346" y="481"/>
                  </a:lnTo>
                  <a:lnTo>
                    <a:pt x="345" y="490"/>
                  </a:lnTo>
                  <a:lnTo>
                    <a:pt x="344" y="494"/>
                  </a:lnTo>
                  <a:lnTo>
                    <a:pt x="280" y="397"/>
                  </a:lnTo>
                  <a:lnTo>
                    <a:pt x="197" y="312"/>
                  </a:lnTo>
                  <a:lnTo>
                    <a:pt x="100" y="246"/>
                  </a:lnTo>
                  <a:lnTo>
                    <a:pt x="36" y="170"/>
                  </a:lnTo>
                  <a:lnTo>
                    <a:pt x="0" y="75"/>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01" name="Freeform 12"/>
            <p:cNvSpPr>
              <a:spLocks/>
            </p:cNvSpPr>
            <p:nvPr/>
          </p:nvSpPr>
          <p:spPr bwMode="auto">
            <a:xfrm>
              <a:off x="1144" y="2213"/>
              <a:ext cx="90" cy="19"/>
            </a:xfrm>
            <a:custGeom>
              <a:avLst/>
              <a:gdLst>
                <a:gd name="T0" fmla="*/ 0 w 810"/>
                <a:gd name="T1" fmla="*/ 0 h 167"/>
                <a:gd name="T2" fmla="*/ 0 w 810"/>
                <a:gd name="T3" fmla="*/ 0 h 167"/>
                <a:gd name="T4" fmla="*/ 0 w 810"/>
                <a:gd name="T5" fmla="*/ 0 h 167"/>
                <a:gd name="T6" fmla="*/ 0 w 810"/>
                <a:gd name="T7" fmla="*/ 0 h 167"/>
                <a:gd name="T8" fmla="*/ 0 w 810"/>
                <a:gd name="T9" fmla="*/ 0 h 167"/>
                <a:gd name="T10" fmla="*/ 0 w 810"/>
                <a:gd name="T11" fmla="*/ 0 h 167"/>
                <a:gd name="T12" fmla="*/ 0 w 810"/>
                <a:gd name="T13" fmla="*/ 0 h 167"/>
                <a:gd name="T14" fmla="*/ 0 w 810"/>
                <a:gd name="T15" fmla="*/ 0 h 167"/>
                <a:gd name="T16" fmla="*/ 0 w 810"/>
                <a:gd name="T17" fmla="*/ 0 h 167"/>
                <a:gd name="T18" fmla="*/ 0 w 810"/>
                <a:gd name="T19" fmla="*/ 0 h 167"/>
                <a:gd name="T20" fmla="*/ 0 w 810"/>
                <a:gd name="T21" fmla="*/ 0 h 167"/>
                <a:gd name="T22" fmla="*/ 0 w 810"/>
                <a:gd name="T23" fmla="*/ 0 h 167"/>
                <a:gd name="T24" fmla="*/ 0 w 810"/>
                <a:gd name="T25" fmla="*/ 0 h 167"/>
                <a:gd name="T26" fmla="*/ 0 w 810"/>
                <a:gd name="T27" fmla="*/ 0 h 167"/>
                <a:gd name="T28" fmla="*/ 0 w 810"/>
                <a:gd name="T29" fmla="*/ 0 h 167"/>
                <a:gd name="T30" fmla="*/ 0 w 810"/>
                <a:gd name="T31" fmla="*/ 0 h 167"/>
                <a:gd name="T32" fmla="*/ 0 w 810"/>
                <a:gd name="T33" fmla="*/ 0 h 167"/>
                <a:gd name="T34" fmla="*/ 0 w 810"/>
                <a:gd name="T35" fmla="*/ 0 h 167"/>
                <a:gd name="T36" fmla="*/ 0 w 810"/>
                <a:gd name="T37" fmla="*/ 0 h 167"/>
                <a:gd name="T38" fmla="*/ 0 w 810"/>
                <a:gd name="T39" fmla="*/ 0 h 167"/>
                <a:gd name="T40" fmla="*/ 0 w 810"/>
                <a:gd name="T41" fmla="*/ 0 h 1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10"/>
                <a:gd name="T64" fmla="*/ 0 h 167"/>
                <a:gd name="T65" fmla="*/ 810 w 810"/>
                <a:gd name="T66" fmla="*/ 167 h 1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10" h="167">
                  <a:moveTo>
                    <a:pt x="607" y="0"/>
                  </a:moveTo>
                  <a:lnTo>
                    <a:pt x="674" y="12"/>
                  </a:lnTo>
                  <a:lnTo>
                    <a:pt x="742" y="24"/>
                  </a:lnTo>
                  <a:lnTo>
                    <a:pt x="810" y="23"/>
                  </a:lnTo>
                  <a:lnTo>
                    <a:pt x="647" y="39"/>
                  </a:lnTo>
                  <a:lnTo>
                    <a:pt x="479" y="56"/>
                  </a:lnTo>
                  <a:lnTo>
                    <a:pt x="325" y="121"/>
                  </a:lnTo>
                  <a:lnTo>
                    <a:pt x="216" y="155"/>
                  </a:lnTo>
                  <a:lnTo>
                    <a:pt x="106" y="167"/>
                  </a:lnTo>
                  <a:lnTo>
                    <a:pt x="0" y="156"/>
                  </a:lnTo>
                  <a:lnTo>
                    <a:pt x="87" y="156"/>
                  </a:lnTo>
                  <a:lnTo>
                    <a:pt x="184" y="155"/>
                  </a:lnTo>
                  <a:lnTo>
                    <a:pt x="275" y="121"/>
                  </a:lnTo>
                  <a:lnTo>
                    <a:pt x="382" y="71"/>
                  </a:lnTo>
                  <a:lnTo>
                    <a:pt x="491" y="29"/>
                  </a:lnTo>
                  <a:lnTo>
                    <a:pt x="6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02" name="Freeform 13"/>
            <p:cNvSpPr>
              <a:spLocks/>
            </p:cNvSpPr>
            <p:nvPr/>
          </p:nvSpPr>
          <p:spPr bwMode="auto">
            <a:xfrm>
              <a:off x="927" y="2223"/>
              <a:ext cx="150" cy="26"/>
            </a:xfrm>
            <a:custGeom>
              <a:avLst/>
              <a:gdLst>
                <a:gd name="T0" fmla="*/ 0 w 1348"/>
                <a:gd name="T1" fmla="*/ 0 h 226"/>
                <a:gd name="T2" fmla="*/ 0 w 1348"/>
                <a:gd name="T3" fmla="*/ 0 h 226"/>
                <a:gd name="T4" fmla="*/ 0 w 1348"/>
                <a:gd name="T5" fmla="*/ 0 h 226"/>
                <a:gd name="T6" fmla="*/ 0 w 1348"/>
                <a:gd name="T7" fmla="*/ 0 h 226"/>
                <a:gd name="T8" fmla="*/ 0 w 1348"/>
                <a:gd name="T9" fmla="*/ 0 h 226"/>
                <a:gd name="T10" fmla="*/ 0 w 1348"/>
                <a:gd name="T11" fmla="*/ 0 h 226"/>
                <a:gd name="T12" fmla="*/ 0 w 1348"/>
                <a:gd name="T13" fmla="*/ 0 h 226"/>
                <a:gd name="T14" fmla="*/ 0 w 1348"/>
                <a:gd name="T15" fmla="*/ 0 h 226"/>
                <a:gd name="T16" fmla="*/ 0 w 1348"/>
                <a:gd name="T17" fmla="*/ 0 h 226"/>
                <a:gd name="T18" fmla="*/ 0 w 1348"/>
                <a:gd name="T19" fmla="*/ 0 h 226"/>
                <a:gd name="T20" fmla="*/ 0 w 1348"/>
                <a:gd name="T21" fmla="*/ 0 h 226"/>
                <a:gd name="T22" fmla="*/ 0 w 1348"/>
                <a:gd name="T23" fmla="*/ 0 h 226"/>
                <a:gd name="T24" fmla="*/ 0 w 1348"/>
                <a:gd name="T25" fmla="*/ 0 h 226"/>
                <a:gd name="T26" fmla="*/ 0 w 1348"/>
                <a:gd name="T27" fmla="*/ 0 h 226"/>
                <a:gd name="T28" fmla="*/ 0 w 1348"/>
                <a:gd name="T29" fmla="*/ 0 h 226"/>
                <a:gd name="T30" fmla="*/ 0 w 1348"/>
                <a:gd name="T31" fmla="*/ 0 h 226"/>
                <a:gd name="T32" fmla="*/ 0 w 1348"/>
                <a:gd name="T33" fmla="*/ 0 h 226"/>
                <a:gd name="T34" fmla="*/ 0 w 1348"/>
                <a:gd name="T35" fmla="*/ 0 h 226"/>
                <a:gd name="T36" fmla="*/ 0 w 1348"/>
                <a:gd name="T37" fmla="*/ 0 h 226"/>
                <a:gd name="T38" fmla="*/ 0 w 1348"/>
                <a:gd name="T39" fmla="*/ 0 h 226"/>
                <a:gd name="T40" fmla="*/ 0 w 1348"/>
                <a:gd name="T41" fmla="*/ 0 h 226"/>
                <a:gd name="T42" fmla="*/ 0 w 1348"/>
                <a:gd name="T43" fmla="*/ 0 h 226"/>
                <a:gd name="T44" fmla="*/ 0 w 1348"/>
                <a:gd name="T45" fmla="*/ 0 h 226"/>
                <a:gd name="T46" fmla="*/ 0 w 1348"/>
                <a:gd name="T47" fmla="*/ 0 h 226"/>
                <a:gd name="T48" fmla="*/ 0 w 1348"/>
                <a:gd name="T49" fmla="*/ 0 h 226"/>
                <a:gd name="T50" fmla="*/ 0 w 1348"/>
                <a:gd name="T51" fmla="*/ 0 h 226"/>
                <a:gd name="T52" fmla="*/ 0 w 1348"/>
                <a:gd name="T53" fmla="*/ 0 h 2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48"/>
                <a:gd name="T82" fmla="*/ 0 h 226"/>
                <a:gd name="T83" fmla="*/ 1348 w 1348"/>
                <a:gd name="T84" fmla="*/ 226 h 2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48" h="226">
                  <a:moveTo>
                    <a:pt x="517" y="0"/>
                  </a:moveTo>
                  <a:lnTo>
                    <a:pt x="794" y="2"/>
                  </a:lnTo>
                  <a:lnTo>
                    <a:pt x="1068" y="35"/>
                  </a:lnTo>
                  <a:lnTo>
                    <a:pt x="1348" y="62"/>
                  </a:lnTo>
                  <a:lnTo>
                    <a:pt x="1084" y="52"/>
                  </a:lnTo>
                  <a:lnTo>
                    <a:pt x="807" y="31"/>
                  </a:lnTo>
                  <a:lnTo>
                    <a:pt x="533" y="30"/>
                  </a:lnTo>
                  <a:lnTo>
                    <a:pt x="277" y="78"/>
                  </a:lnTo>
                  <a:lnTo>
                    <a:pt x="55" y="206"/>
                  </a:lnTo>
                  <a:lnTo>
                    <a:pt x="39" y="220"/>
                  </a:lnTo>
                  <a:lnTo>
                    <a:pt x="21" y="226"/>
                  </a:lnTo>
                  <a:lnTo>
                    <a:pt x="0" y="224"/>
                  </a:lnTo>
                  <a:lnTo>
                    <a:pt x="12" y="203"/>
                  </a:lnTo>
                  <a:lnTo>
                    <a:pt x="35" y="190"/>
                  </a:lnTo>
                  <a:lnTo>
                    <a:pt x="52" y="172"/>
                  </a:lnTo>
                  <a:lnTo>
                    <a:pt x="153" y="113"/>
                  </a:lnTo>
                  <a:lnTo>
                    <a:pt x="256" y="66"/>
                  </a:lnTo>
                  <a:lnTo>
                    <a:pt x="375" y="30"/>
                  </a:lnTo>
                  <a:lnTo>
                    <a:pt x="417" y="12"/>
                  </a:lnTo>
                  <a:lnTo>
                    <a:pt x="465" y="12"/>
                  </a:lnTo>
                  <a:lnTo>
                    <a:pt x="5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03" name="Freeform 14"/>
            <p:cNvSpPr>
              <a:spLocks/>
            </p:cNvSpPr>
            <p:nvPr/>
          </p:nvSpPr>
          <p:spPr bwMode="auto">
            <a:xfrm>
              <a:off x="1335" y="2244"/>
              <a:ext cx="150" cy="22"/>
            </a:xfrm>
            <a:custGeom>
              <a:avLst/>
              <a:gdLst>
                <a:gd name="T0" fmla="*/ 0 w 1351"/>
                <a:gd name="T1" fmla="*/ 0 h 197"/>
                <a:gd name="T2" fmla="*/ 0 w 1351"/>
                <a:gd name="T3" fmla="*/ 0 h 197"/>
                <a:gd name="T4" fmla="*/ 0 w 1351"/>
                <a:gd name="T5" fmla="*/ 0 h 197"/>
                <a:gd name="T6" fmla="*/ 0 w 1351"/>
                <a:gd name="T7" fmla="*/ 0 h 197"/>
                <a:gd name="T8" fmla="*/ 0 w 1351"/>
                <a:gd name="T9" fmla="*/ 0 h 197"/>
                <a:gd name="T10" fmla="*/ 0 w 1351"/>
                <a:gd name="T11" fmla="*/ 0 h 197"/>
                <a:gd name="T12" fmla="*/ 0 w 1351"/>
                <a:gd name="T13" fmla="*/ 0 h 197"/>
                <a:gd name="T14" fmla="*/ 0 w 1351"/>
                <a:gd name="T15" fmla="*/ 0 h 197"/>
                <a:gd name="T16" fmla="*/ 0 w 1351"/>
                <a:gd name="T17" fmla="*/ 0 h 197"/>
                <a:gd name="T18" fmla="*/ 0 w 1351"/>
                <a:gd name="T19" fmla="*/ 0 h 197"/>
                <a:gd name="T20" fmla="*/ 0 w 1351"/>
                <a:gd name="T21" fmla="*/ 0 h 197"/>
                <a:gd name="T22" fmla="*/ 0 w 1351"/>
                <a:gd name="T23" fmla="*/ 0 h 197"/>
                <a:gd name="T24" fmla="*/ 0 w 1351"/>
                <a:gd name="T25" fmla="*/ 0 h 197"/>
                <a:gd name="T26" fmla="*/ 0 w 1351"/>
                <a:gd name="T27" fmla="*/ 0 h 197"/>
                <a:gd name="T28" fmla="*/ 0 w 1351"/>
                <a:gd name="T29" fmla="*/ 0 h 197"/>
                <a:gd name="T30" fmla="*/ 0 w 1351"/>
                <a:gd name="T31" fmla="*/ 0 h 197"/>
                <a:gd name="T32" fmla="*/ 0 w 1351"/>
                <a:gd name="T33" fmla="*/ 0 h 197"/>
                <a:gd name="T34" fmla="*/ 0 w 1351"/>
                <a:gd name="T35" fmla="*/ 0 h 197"/>
                <a:gd name="T36" fmla="*/ 0 w 1351"/>
                <a:gd name="T37" fmla="*/ 0 h 197"/>
                <a:gd name="T38" fmla="*/ 0 w 1351"/>
                <a:gd name="T39" fmla="*/ 0 h 197"/>
                <a:gd name="T40" fmla="*/ 0 w 1351"/>
                <a:gd name="T41" fmla="*/ 0 h 1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51"/>
                <a:gd name="T64" fmla="*/ 0 h 197"/>
                <a:gd name="T65" fmla="*/ 1351 w 1351"/>
                <a:gd name="T66" fmla="*/ 197 h 1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51" h="197">
                  <a:moveTo>
                    <a:pt x="626" y="0"/>
                  </a:moveTo>
                  <a:lnTo>
                    <a:pt x="861" y="10"/>
                  </a:lnTo>
                  <a:lnTo>
                    <a:pt x="1092" y="50"/>
                  </a:lnTo>
                  <a:lnTo>
                    <a:pt x="1303" y="140"/>
                  </a:lnTo>
                  <a:lnTo>
                    <a:pt x="1316" y="161"/>
                  </a:lnTo>
                  <a:lnTo>
                    <a:pt x="1333" y="177"/>
                  </a:lnTo>
                  <a:lnTo>
                    <a:pt x="1351" y="197"/>
                  </a:lnTo>
                  <a:lnTo>
                    <a:pt x="1233" y="148"/>
                  </a:lnTo>
                  <a:lnTo>
                    <a:pt x="1116" y="90"/>
                  </a:lnTo>
                  <a:lnTo>
                    <a:pt x="983" y="43"/>
                  </a:lnTo>
                  <a:lnTo>
                    <a:pt x="650" y="34"/>
                  </a:lnTo>
                  <a:lnTo>
                    <a:pt x="322" y="55"/>
                  </a:lnTo>
                  <a:lnTo>
                    <a:pt x="0" y="62"/>
                  </a:lnTo>
                  <a:lnTo>
                    <a:pt x="205" y="51"/>
                  </a:lnTo>
                  <a:lnTo>
                    <a:pt x="414" y="25"/>
                  </a:lnTo>
                  <a:lnTo>
                    <a:pt x="6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04" name="Freeform 15"/>
            <p:cNvSpPr>
              <a:spLocks/>
            </p:cNvSpPr>
            <p:nvPr/>
          </p:nvSpPr>
          <p:spPr bwMode="auto">
            <a:xfrm>
              <a:off x="1665" y="2259"/>
              <a:ext cx="16" cy="29"/>
            </a:xfrm>
            <a:custGeom>
              <a:avLst/>
              <a:gdLst>
                <a:gd name="T0" fmla="*/ 0 w 138"/>
                <a:gd name="T1" fmla="*/ 0 h 262"/>
                <a:gd name="T2" fmla="*/ 0 w 138"/>
                <a:gd name="T3" fmla="*/ 0 h 262"/>
                <a:gd name="T4" fmla="*/ 0 w 138"/>
                <a:gd name="T5" fmla="*/ 0 h 262"/>
                <a:gd name="T6" fmla="*/ 0 w 138"/>
                <a:gd name="T7" fmla="*/ 0 h 262"/>
                <a:gd name="T8" fmla="*/ 0 w 138"/>
                <a:gd name="T9" fmla="*/ 0 h 262"/>
                <a:gd name="T10" fmla="*/ 0 w 138"/>
                <a:gd name="T11" fmla="*/ 0 h 262"/>
                <a:gd name="T12" fmla="*/ 0 w 138"/>
                <a:gd name="T13" fmla="*/ 0 h 262"/>
                <a:gd name="T14" fmla="*/ 0 w 138"/>
                <a:gd name="T15" fmla="*/ 0 h 262"/>
                <a:gd name="T16" fmla="*/ 0 w 138"/>
                <a:gd name="T17" fmla="*/ 0 h 262"/>
                <a:gd name="T18" fmla="*/ 0 w 138"/>
                <a:gd name="T19" fmla="*/ 0 h 262"/>
                <a:gd name="T20" fmla="*/ 0 w 138"/>
                <a:gd name="T21" fmla="*/ 0 h 262"/>
                <a:gd name="T22" fmla="*/ 0 w 138"/>
                <a:gd name="T23" fmla="*/ 0 h 262"/>
                <a:gd name="T24" fmla="*/ 0 w 138"/>
                <a:gd name="T25" fmla="*/ 0 h 2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8"/>
                <a:gd name="T40" fmla="*/ 0 h 262"/>
                <a:gd name="T41" fmla="*/ 138 w 138"/>
                <a:gd name="T42" fmla="*/ 262 h 2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8" h="262">
                  <a:moveTo>
                    <a:pt x="14" y="3"/>
                  </a:moveTo>
                  <a:lnTo>
                    <a:pt x="81" y="79"/>
                  </a:lnTo>
                  <a:lnTo>
                    <a:pt x="132" y="161"/>
                  </a:lnTo>
                  <a:lnTo>
                    <a:pt x="138" y="262"/>
                  </a:lnTo>
                  <a:lnTo>
                    <a:pt x="109" y="179"/>
                  </a:lnTo>
                  <a:lnTo>
                    <a:pt x="72" y="98"/>
                  </a:lnTo>
                  <a:lnTo>
                    <a:pt x="5" y="37"/>
                  </a:lnTo>
                  <a:lnTo>
                    <a:pt x="0" y="18"/>
                  </a:lnTo>
                  <a:lnTo>
                    <a:pt x="3" y="0"/>
                  </a:lnTo>
                  <a:lnTo>
                    <a:pt x="14"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05" name="Freeform 16"/>
            <p:cNvSpPr>
              <a:spLocks/>
            </p:cNvSpPr>
            <p:nvPr/>
          </p:nvSpPr>
          <p:spPr bwMode="auto">
            <a:xfrm>
              <a:off x="918" y="2272"/>
              <a:ext cx="244" cy="32"/>
            </a:xfrm>
            <a:custGeom>
              <a:avLst/>
              <a:gdLst>
                <a:gd name="T0" fmla="*/ 0 w 2202"/>
                <a:gd name="T1" fmla="*/ 0 h 282"/>
                <a:gd name="T2" fmla="*/ 0 w 2202"/>
                <a:gd name="T3" fmla="*/ 0 h 282"/>
                <a:gd name="T4" fmla="*/ 0 w 2202"/>
                <a:gd name="T5" fmla="*/ 0 h 282"/>
                <a:gd name="T6" fmla="*/ 0 w 2202"/>
                <a:gd name="T7" fmla="*/ 0 h 282"/>
                <a:gd name="T8" fmla="*/ 0 w 2202"/>
                <a:gd name="T9" fmla="*/ 0 h 282"/>
                <a:gd name="T10" fmla="*/ 0 w 2202"/>
                <a:gd name="T11" fmla="*/ 0 h 282"/>
                <a:gd name="T12" fmla="*/ 0 w 2202"/>
                <a:gd name="T13" fmla="*/ 0 h 282"/>
                <a:gd name="T14" fmla="*/ 0 w 2202"/>
                <a:gd name="T15" fmla="*/ 0 h 282"/>
                <a:gd name="T16" fmla="*/ 0 w 2202"/>
                <a:gd name="T17" fmla="*/ 0 h 282"/>
                <a:gd name="T18" fmla="*/ 0 w 2202"/>
                <a:gd name="T19" fmla="*/ 0 h 282"/>
                <a:gd name="T20" fmla="*/ 0 w 2202"/>
                <a:gd name="T21" fmla="*/ 0 h 282"/>
                <a:gd name="T22" fmla="*/ 0 w 2202"/>
                <a:gd name="T23" fmla="*/ 0 h 282"/>
                <a:gd name="T24" fmla="*/ 0 w 2202"/>
                <a:gd name="T25" fmla="*/ 0 h 282"/>
                <a:gd name="T26" fmla="*/ 0 w 2202"/>
                <a:gd name="T27" fmla="*/ 0 h 282"/>
                <a:gd name="T28" fmla="*/ 0 w 2202"/>
                <a:gd name="T29" fmla="*/ 0 h 282"/>
                <a:gd name="T30" fmla="*/ 0 w 2202"/>
                <a:gd name="T31" fmla="*/ 0 h 282"/>
                <a:gd name="T32" fmla="*/ 0 w 2202"/>
                <a:gd name="T33" fmla="*/ 0 h 282"/>
                <a:gd name="T34" fmla="*/ 0 w 2202"/>
                <a:gd name="T35" fmla="*/ 0 h 282"/>
                <a:gd name="T36" fmla="*/ 0 w 2202"/>
                <a:gd name="T37" fmla="*/ 0 h 282"/>
                <a:gd name="T38" fmla="*/ 0 w 2202"/>
                <a:gd name="T39" fmla="*/ 0 h 282"/>
                <a:gd name="T40" fmla="*/ 0 w 2202"/>
                <a:gd name="T41" fmla="*/ 0 h 282"/>
                <a:gd name="T42" fmla="*/ 0 w 2202"/>
                <a:gd name="T43" fmla="*/ 0 h 282"/>
                <a:gd name="T44" fmla="*/ 0 w 2202"/>
                <a:gd name="T45" fmla="*/ 0 h 282"/>
                <a:gd name="T46" fmla="*/ 0 w 2202"/>
                <a:gd name="T47" fmla="*/ 0 h 282"/>
                <a:gd name="T48" fmla="*/ 0 w 2202"/>
                <a:gd name="T49" fmla="*/ 0 h 282"/>
                <a:gd name="T50" fmla="*/ 0 w 2202"/>
                <a:gd name="T51" fmla="*/ 0 h 282"/>
                <a:gd name="T52" fmla="*/ 0 w 2202"/>
                <a:gd name="T53" fmla="*/ 0 h 282"/>
                <a:gd name="T54" fmla="*/ 0 w 2202"/>
                <a:gd name="T55" fmla="*/ 0 h 282"/>
                <a:gd name="T56" fmla="*/ 0 w 2202"/>
                <a:gd name="T57" fmla="*/ 0 h 282"/>
                <a:gd name="T58" fmla="*/ 0 w 2202"/>
                <a:gd name="T59" fmla="*/ 0 h 282"/>
                <a:gd name="T60" fmla="*/ 0 w 2202"/>
                <a:gd name="T61" fmla="*/ 0 h 282"/>
                <a:gd name="T62" fmla="*/ 0 w 2202"/>
                <a:gd name="T63" fmla="*/ 0 h 282"/>
                <a:gd name="T64" fmla="*/ 0 w 2202"/>
                <a:gd name="T65" fmla="*/ 0 h 282"/>
                <a:gd name="T66" fmla="*/ 0 w 2202"/>
                <a:gd name="T67" fmla="*/ 0 h 282"/>
                <a:gd name="T68" fmla="*/ 0 w 2202"/>
                <a:gd name="T69" fmla="*/ 0 h 282"/>
                <a:gd name="T70" fmla="*/ 0 w 2202"/>
                <a:gd name="T71" fmla="*/ 0 h 282"/>
                <a:gd name="T72" fmla="*/ 0 w 2202"/>
                <a:gd name="T73" fmla="*/ 0 h 282"/>
                <a:gd name="T74" fmla="*/ 0 w 2202"/>
                <a:gd name="T75" fmla="*/ 0 h 282"/>
                <a:gd name="T76" fmla="*/ 0 w 2202"/>
                <a:gd name="T77" fmla="*/ 0 h 282"/>
                <a:gd name="T78" fmla="*/ 0 w 2202"/>
                <a:gd name="T79" fmla="*/ 0 h 282"/>
                <a:gd name="T80" fmla="*/ 0 w 2202"/>
                <a:gd name="T81" fmla="*/ 0 h 282"/>
                <a:gd name="T82" fmla="*/ 0 w 2202"/>
                <a:gd name="T83" fmla="*/ 0 h 282"/>
                <a:gd name="T84" fmla="*/ 0 w 2202"/>
                <a:gd name="T85" fmla="*/ 0 h 282"/>
                <a:gd name="T86" fmla="*/ 0 w 2202"/>
                <a:gd name="T87" fmla="*/ 0 h 282"/>
                <a:gd name="T88" fmla="*/ 0 w 2202"/>
                <a:gd name="T89" fmla="*/ 0 h 282"/>
                <a:gd name="T90" fmla="*/ 0 w 2202"/>
                <a:gd name="T91" fmla="*/ 0 h 2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02"/>
                <a:gd name="T139" fmla="*/ 0 h 282"/>
                <a:gd name="T140" fmla="*/ 2202 w 2202"/>
                <a:gd name="T141" fmla="*/ 282 h 2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02" h="282">
                  <a:moveTo>
                    <a:pt x="2166" y="0"/>
                  </a:moveTo>
                  <a:lnTo>
                    <a:pt x="2178" y="3"/>
                  </a:lnTo>
                  <a:lnTo>
                    <a:pt x="2192" y="2"/>
                  </a:lnTo>
                  <a:lnTo>
                    <a:pt x="2202" y="10"/>
                  </a:lnTo>
                  <a:lnTo>
                    <a:pt x="2113" y="23"/>
                  </a:lnTo>
                  <a:lnTo>
                    <a:pt x="2021" y="29"/>
                  </a:lnTo>
                  <a:lnTo>
                    <a:pt x="1923" y="51"/>
                  </a:lnTo>
                  <a:lnTo>
                    <a:pt x="1719" y="85"/>
                  </a:lnTo>
                  <a:lnTo>
                    <a:pt x="1520" y="121"/>
                  </a:lnTo>
                  <a:lnTo>
                    <a:pt x="1326" y="97"/>
                  </a:lnTo>
                  <a:lnTo>
                    <a:pt x="1219" y="70"/>
                  </a:lnTo>
                  <a:lnTo>
                    <a:pt x="1112" y="48"/>
                  </a:lnTo>
                  <a:lnTo>
                    <a:pt x="1007" y="42"/>
                  </a:lnTo>
                  <a:lnTo>
                    <a:pt x="737" y="48"/>
                  </a:lnTo>
                  <a:lnTo>
                    <a:pt x="479" y="99"/>
                  </a:lnTo>
                  <a:lnTo>
                    <a:pt x="212" y="141"/>
                  </a:lnTo>
                  <a:lnTo>
                    <a:pt x="175" y="167"/>
                  </a:lnTo>
                  <a:lnTo>
                    <a:pt x="135" y="186"/>
                  </a:lnTo>
                  <a:lnTo>
                    <a:pt x="106" y="218"/>
                  </a:lnTo>
                  <a:lnTo>
                    <a:pt x="67" y="240"/>
                  </a:lnTo>
                  <a:lnTo>
                    <a:pt x="32" y="268"/>
                  </a:lnTo>
                  <a:lnTo>
                    <a:pt x="0" y="282"/>
                  </a:lnTo>
                  <a:lnTo>
                    <a:pt x="20" y="252"/>
                  </a:lnTo>
                  <a:lnTo>
                    <a:pt x="61" y="234"/>
                  </a:lnTo>
                  <a:lnTo>
                    <a:pt x="88" y="199"/>
                  </a:lnTo>
                  <a:lnTo>
                    <a:pt x="179" y="146"/>
                  </a:lnTo>
                  <a:lnTo>
                    <a:pt x="279" y="112"/>
                  </a:lnTo>
                  <a:lnTo>
                    <a:pt x="383" y="86"/>
                  </a:lnTo>
                  <a:lnTo>
                    <a:pt x="666" y="39"/>
                  </a:lnTo>
                  <a:lnTo>
                    <a:pt x="950" y="28"/>
                  </a:lnTo>
                  <a:lnTo>
                    <a:pt x="1233" y="50"/>
                  </a:lnTo>
                  <a:lnTo>
                    <a:pt x="1517" y="106"/>
                  </a:lnTo>
                  <a:lnTo>
                    <a:pt x="1734" y="52"/>
                  </a:lnTo>
                  <a:lnTo>
                    <a:pt x="1950" y="24"/>
                  </a:lnTo>
                  <a:lnTo>
                    <a:pt x="216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06" name="Freeform 17"/>
            <p:cNvSpPr>
              <a:spLocks/>
            </p:cNvSpPr>
            <p:nvPr/>
          </p:nvSpPr>
          <p:spPr bwMode="auto">
            <a:xfrm>
              <a:off x="1650" y="2282"/>
              <a:ext cx="42" cy="53"/>
            </a:xfrm>
            <a:custGeom>
              <a:avLst/>
              <a:gdLst>
                <a:gd name="T0" fmla="*/ 0 w 381"/>
                <a:gd name="T1" fmla="*/ 0 h 475"/>
                <a:gd name="T2" fmla="*/ 0 w 381"/>
                <a:gd name="T3" fmla="*/ 0 h 475"/>
                <a:gd name="T4" fmla="*/ 0 w 381"/>
                <a:gd name="T5" fmla="*/ 0 h 475"/>
                <a:gd name="T6" fmla="*/ 0 w 381"/>
                <a:gd name="T7" fmla="*/ 0 h 475"/>
                <a:gd name="T8" fmla="*/ 0 w 381"/>
                <a:gd name="T9" fmla="*/ 0 h 475"/>
                <a:gd name="T10" fmla="*/ 0 w 381"/>
                <a:gd name="T11" fmla="*/ 0 h 475"/>
                <a:gd name="T12" fmla="*/ 0 w 381"/>
                <a:gd name="T13" fmla="*/ 0 h 475"/>
                <a:gd name="T14" fmla="*/ 0 w 381"/>
                <a:gd name="T15" fmla="*/ 0 h 475"/>
                <a:gd name="T16" fmla="*/ 0 w 381"/>
                <a:gd name="T17" fmla="*/ 0 h 475"/>
                <a:gd name="T18" fmla="*/ 0 w 381"/>
                <a:gd name="T19" fmla="*/ 0 h 475"/>
                <a:gd name="T20" fmla="*/ 0 w 381"/>
                <a:gd name="T21" fmla="*/ 0 h 475"/>
                <a:gd name="T22" fmla="*/ 0 w 381"/>
                <a:gd name="T23" fmla="*/ 0 h 475"/>
                <a:gd name="T24" fmla="*/ 0 w 381"/>
                <a:gd name="T25" fmla="*/ 0 h 475"/>
                <a:gd name="T26" fmla="*/ 0 w 381"/>
                <a:gd name="T27" fmla="*/ 0 h 475"/>
                <a:gd name="T28" fmla="*/ 0 w 381"/>
                <a:gd name="T29" fmla="*/ 0 h 475"/>
                <a:gd name="T30" fmla="*/ 0 w 381"/>
                <a:gd name="T31" fmla="*/ 0 h 475"/>
                <a:gd name="T32" fmla="*/ 0 w 381"/>
                <a:gd name="T33" fmla="*/ 0 h 475"/>
                <a:gd name="T34" fmla="*/ 0 w 381"/>
                <a:gd name="T35" fmla="*/ 0 h 475"/>
                <a:gd name="T36" fmla="*/ 0 w 381"/>
                <a:gd name="T37" fmla="*/ 0 h 475"/>
                <a:gd name="T38" fmla="*/ 0 w 381"/>
                <a:gd name="T39" fmla="*/ 0 h 475"/>
                <a:gd name="T40" fmla="*/ 0 w 381"/>
                <a:gd name="T41" fmla="*/ 0 h 475"/>
                <a:gd name="T42" fmla="*/ 0 w 381"/>
                <a:gd name="T43" fmla="*/ 0 h 475"/>
                <a:gd name="T44" fmla="*/ 0 w 381"/>
                <a:gd name="T45" fmla="*/ 0 h 475"/>
                <a:gd name="T46" fmla="*/ 0 w 381"/>
                <a:gd name="T47" fmla="*/ 0 h 475"/>
                <a:gd name="T48" fmla="*/ 0 w 381"/>
                <a:gd name="T49" fmla="*/ 0 h 4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1"/>
                <a:gd name="T76" fmla="*/ 0 h 475"/>
                <a:gd name="T77" fmla="*/ 381 w 381"/>
                <a:gd name="T78" fmla="*/ 475 h 4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1" h="475">
                  <a:moveTo>
                    <a:pt x="11" y="0"/>
                  </a:moveTo>
                  <a:lnTo>
                    <a:pt x="20" y="65"/>
                  </a:lnTo>
                  <a:lnTo>
                    <a:pt x="42" y="129"/>
                  </a:lnTo>
                  <a:lnTo>
                    <a:pt x="84" y="184"/>
                  </a:lnTo>
                  <a:lnTo>
                    <a:pt x="162" y="209"/>
                  </a:lnTo>
                  <a:lnTo>
                    <a:pt x="228" y="250"/>
                  </a:lnTo>
                  <a:lnTo>
                    <a:pt x="298" y="290"/>
                  </a:lnTo>
                  <a:lnTo>
                    <a:pt x="337" y="350"/>
                  </a:lnTo>
                  <a:lnTo>
                    <a:pt x="372" y="409"/>
                  </a:lnTo>
                  <a:lnTo>
                    <a:pt x="381" y="475"/>
                  </a:lnTo>
                  <a:lnTo>
                    <a:pt x="344" y="396"/>
                  </a:lnTo>
                  <a:lnTo>
                    <a:pt x="303" y="325"/>
                  </a:lnTo>
                  <a:lnTo>
                    <a:pt x="238" y="276"/>
                  </a:lnTo>
                  <a:lnTo>
                    <a:pt x="162" y="240"/>
                  </a:lnTo>
                  <a:lnTo>
                    <a:pt x="85" y="209"/>
                  </a:lnTo>
                  <a:lnTo>
                    <a:pt x="30" y="153"/>
                  </a:lnTo>
                  <a:lnTo>
                    <a:pt x="13" y="96"/>
                  </a:lnTo>
                  <a:lnTo>
                    <a:pt x="0" y="4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07" name="Freeform 18"/>
            <p:cNvSpPr>
              <a:spLocks/>
            </p:cNvSpPr>
            <p:nvPr/>
          </p:nvSpPr>
          <p:spPr bwMode="auto">
            <a:xfrm>
              <a:off x="1124" y="2314"/>
              <a:ext cx="19" cy="80"/>
            </a:xfrm>
            <a:custGeom>
              <a:avLst/>
              <a:gdLst>
                <a:gd name="T0" fmla="*/ 0 w 173"/>
                <a:gd name="T1" fmla="*/ 0 h 720"/>
                <a:gd name="T2" fmla="*/ 0 w 173"/>
                <a:gd name="T3" fmla="*/ 0 h 720"/>
                <a:gd name="T4" fmla="*/ 0 w 173"/>
                <a:gd name="T5" fmla="*/ 0 h 720"/>
                <a:gd name="T6" fmla="*/ 0 w 173"/>
                <a:gd name="T7" fmla="*/ 0 h 720"/>
                <a:gd name="T8" fmla="*/ 0 w 173"/>
                <a:gd name="T9" fmla="*/ 0 h 720"/>
                <a:gd name="T10" fmla="*/ 0 w 173"/>
                <a:gd name="T11" fmla="*/ 0 h 720"/>
                <a:gd name="T12" fmla="*/ 0 w 173"/>
                <a:gd name="T13" fmla="*/ 0 h 720"/>
                <a:gd name="T14" fmla="*/ 0 w 173"/>
                <a:gd name="T15" fmla="*/ 0 h 720"/>
                <a:gd name="T16" fmla="*/ 0 w 173"/>
                <a:gd name="T17" fmla="*/ 0 h 720"/>
                <a:gd name="T18" fmla="*/ 0 w 173"/>
                <a:gd name="T19" fmla="*/ 0 h 720"/>
                <a:gd name="T20" fmla="*/ 0 w 173"/>
                <a:gd name="T21" fmla="*/ 0 h 720"/>
                <a:gd name="T22" fmla="*/ 0 w 173"/>
                <a:gd name="T23" fmla="*/ 0 h 720"/>
                <a:gd name="T24" fmla="*/ 0 w 173"/>
                <a:gd name="T25" fmla="*/ 0 h 720"/>
                <a:gd name="T26" fmla="*/ 0 w 173"/>
                <a:gd name="T27" fmla="*/ 0 h 720"/>
                <a:gd name="T28" fmla="*/ 0 w 173"/>
                <a:gd name="T29" fmla="*/ 0 h 720"/>
                <a:gd name="T30" fmla="*/ 0 w 173"/>
                <a:gd name="T31" fmla="*/ 0 h 720"/>
                <a:gd name="T32" fmla="*/ 0 w 173"/>
                <a:gd name="T33" fmla="*/ 0 h 720"/>
                <a:gd name="T34" fmla="*/ 0 w 173"/>
                <a:gd name="T35" fmla="*/ 0 h 720"/>
                <a:gd name="T36" fmla="*/ 0 w 173"/>
                <a:gd name="T37" fmla="*/ 0 h 720"/>
                <a:gd name="T38" fmla="*/ 0 w 173"/>
                <a:gd name="T39" fmla="*/ 0 h 720"/>
                <a:gd name="T40" fmla="*/ 0 w 173"/>
                <a:gd name="T41" fmla="*/ 0 h 720"/>
                <a:gd name="T42" fmla="*/ 0 w 173"/>
                <a:gd name="T43" fmla="*/ 0 h 720"/>
                <a:gd name="T44" fmla="*/ 0 w 173"/>
                <a:gd name="T45" fmla="*/ 0 h 720"/>
                <a:gd name="T46" fmla="*/ 0 w 173"/>
                <a:gd name="T47" fmla="*/ 0 h 720"/>
                <a:gd name="T48" fmla="*/ 0 w 173"/>
                <a:gd name="T49" fmla="*/ 0 h 7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3"/>
                <a:gd name="T76" fmla="*/ 0 h 720"/>
                <a:gd name="T77" fmla="*/ 173 w 173"/>
                <a:gd name="T78" fmla="*/ 720 h 7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3" h="720">
                  <a:moveTo>
                    <a:pt x="124" y="0"/>
                  </a:moveTo>
                  <a:lnTo>
                    <a:pt x="144" y="24"/>
                  </a:lnTo>
                  <a:lnTo>
                    <a:pt x="139" y="64"/>
                  </a:lnTo>
                  <a:lnTo>
                    <a:pt x="142" y="108"/>
                  </a:lnTo>
                  <a:lnTo>
                    <a:pt x="173" y="311"/>
                  </a:lnTo>
                  <a:lnTo>
                    <a:pt x="158" y="510"/>
                  </a:lnTo>
                  <a:lnTo>
                    <a:pt x="89" y="684"/>
                  </a:lnTo>
                  <a:lnTo>
                    <a:pt x="61" y="698"/>
                  </a:lnTo>
                  <a:lnTo>
                    <a:pt x="34" y="708"/>
                  </a:lnTo>
                  <a:lnTo>
                    <a:pt x="9" y="720"/>
                  </a:lnTo>
                  <a:lnTo>
                    <a:pt x="0" y="708"/>
                  </a:lnTo>
                  <a:lnTo>
                    <a:pt x="8" y="694"/>
                  </a:lnTo>
                  <a:lnTo>
                    <a:pt x="21" y="686"/>
                  </a:lnTo>
                  <a:lnTo>
                    <a:pt x="69" y="649"/>
                  </a:lnTo>
                  <a:lnTo>
                    <a:pt x="106" y="606"/>
                  </a:lnTo>
                  <a:lnTo>
                    <a:pt x="124" y="556"/>
                  </a:lnTo>
                  <a:lnTo>
                    <a:pt x="147" y="362"/>
                  </a:lnTo>
                  <a:lnTo>
                    <a:pt x="124" y="174"/>
                  </a:lnTo>
                  <a:lnTo>
                    <a:pt x="1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08" name="Freeform 19"/>
            <p:cNvSpPr>
              <a:spLocks/>
            </p:cNvSpPr>
            <p:nvPr/>
          </p:nvSpPr>
          <p:spPr bwMode="auto">
            <a:xfrm>
              <a:off x="1186" y="2325"/>
              <a:ext cx="284" cy="131"/>
            </a:xfrm>
            <a:custGeom>
              <a:avLst/>
              <a:gdLst>
                <a:gd name="T0" fmla="*/ 0 w 2559"/>
                <a:gd name="T1" fmla="*/ 0 h 1180"/>
                <a:gd name="T2" fmla="*/ 0 w 2559"/>
                <a:gd name="T3" fmla="*/ 0 h 1180"/>
                <a:gd name="T4" fmla="*/ 0 w 2559"/>
                <a:gd name="T5" fmla="*/ 0 h 1180"/>
                <a:gd name="T6" fmla="*/ 0 w 2559"/>
                <a:gd name="T7" fmla="*/ 0 h 1180"/>
                <a:gd name="T8" fmla="*/ 0 w 2559"/>
                <a:gd name="T9" fmla="*/ 0 h 1180"/>
                <a:gd name="T10" fmla="*/ 0 w 2559"/>
                <a:gd name="T11" fmla="*/ 0 h 1180"/>
                <a:gd name="T12" fmla="*/ 0 w 2559"/>
                <a:gd name="T13" fmla="*/ 0 h 1180"/>
                <a:gd name="T14" fmla="*/ 0 w 2559"/>
                <a:gd name="T15" fmla="*/ 0 h 1180"/>
                <a:gd name="T16" fmla="*/ 0 w 2559"/>
                <a:gd name="T17" fmla="*/ 0 h 1180"/>
                <a:gd name="T18" fmla="*/ 0 w 2559"/>
                <a:gd name="T19" fmla="*/ 0 h 1180"/>
                <a:gd name="T20" fmla="*/ 0 w 2559"/>
                <a:gd name="T21" fmla="*/ 0 h 1180"/>
                <a:gd name="T22" fmla="*/ 0 w 2559"/>
                <a:gd name="T23" fmla="*/ 0 h 1180"/>
                <a:gd name="T24" fmla="*/ 0 w 2559"/>
                <a:gd name="T25" fmla="*/ 0 h 1180"/>
                <a:gd name="T26" fmla="*/ 0 w 2559"/>
                <a:gd name="T27" fmla="*/ 0 h 1180"/>
                <a:gd name="T28" fmla="*/ 0 w 2559"/>
                <a:gd name="T29" fmla="*/ 0 h 1180"/>
                <a:gd name="T30" fmla="*/ 0 w 2559"/>
                <a:gd name="T31" fmla="*/ 0 h 1180"/>
                <a:gd name="T32" fmla="*/ 0 w 2559"/>
                <a:gd name="T33" fmla="*/ 0 h 1180"/>
                <a:gd name="T34" fmla="*/ 0 w 2559"/>
                <a:gd name="T35" fmla="*/ 0 h 1180"/>
                <a:gd name="T36" fmla="*/ 0 w 2559"/>
                <a:gd name="T37" fmla="*/ 0 h 1180"/>
                <a:gd name="T38" fmla="*/ 0 w 2559"/>
                <a:gd name="T39" fmla="*/ 0 h 1180"/>
                <a:gd name="T40" fmla="*/ 0 w 2559"/>
                <a:gd name="T41" fmla="*/ 0 h 1180"/>
                <a:gd name="T42" fmla="*/ 0 w 2559"/>
                <a:gd name="T43" fmla="*/ 0 h 1180"/>
                <a:gd name="T44" fmla="*/ 0 w 2559"/>
                <a:gd name="T45" fmla="*/ 0 h 1180"/>
                <a:gd name="T46" fmla="*/ 0 w 2559"/>
                <a:gd name="T47" fmla="*/ 0 h 1180"/>
                <a:gd name="T48" fmla="*/ 0 w 2559"/>
                <a:gd name="T49" fmla="*/ 0 h 1180"/>
                <a:gd name="T50" fmla="*/ 0 w 2559"/>
                <a:gd name="T51" fmla="*/ 0 h 1180"/>
                <a:gd name="T52" fmla="*/ 0 w 2559"/>
                <a:gd name="T53" fmla="*/ 0 h 1180"/>
                <a:gd name="T54" fmla="*/ 0 w 2559"/>
                <a:gd name="T55" fmla="*/ 0 h 1180"/>
                <a:gd name="T56" fmla="*/ 0 w 2559"/>
                <a:gd name="T57" fmla="*/ 0 h 1180"/>
                <a:gd name="T58" fmla="*/ 0 w 2559"/>
                <a:gd name="T59" fmla="*/ 0 h 1180"/>
                <a:gd name="T60" fmla="*/ 0 w 2559"/>
                <a:gd name="T61" fmla="*/ 0 h 1180"/>
                <a:gd name="T62" fmla="*/ 0 w 2559"/>
                <a:gd name="T63" fmla="*/ 0 h 1180"/>
                <a:gd name="T64" fmla="*/ 0 w 2559"/>
                <a:gd name="T65" fmla="*/ 0 h 1180"/>
                <a:gd name="T66" fmla="*/ 0 w 2559"/>
                <a:gd name="T67" fmla="*/ 0 h 1180"/>
                <a:gd name="T68" fmla="*/ 0 w 2559"/>
                <a:gd name="T69" fmla="*/ 0 h 1180"/>
                <a:gd name="T70" fmla="*/ 0 w 2559"/>
                <a:gd name="T71" fmla="*/ 0 h 1180"/>
                <a:gd name="T72" fmla="*/ 0 w 2559"/>
                <a:gd name="T73" fmla="*/ 0 h 1180"/>
                <a:gd name="T74" fmla="*/ 0 w 2559"/>
                <a:gd name="T75" fmla="*/ 0 h 1180"/>
                <a:gd name="T76" fmla="*/ 0 w 2559"/>
                <a:gd name="T77" fmla="*/ 0 h 1180"/>
                <a:gd name="T78" fmla="*/ 0 w 2559"/>
                <a:gd name="T79" fmla="*/ 0 h 1180"/>
                <a:gd name="T80" fmla="*/ 0 w 2559"/>
                <a:gd name="T81" fmla="*/ 0 h 1180"/>
                <a:gd name="T82" fmla="*/ 0 w 2559"/>
                <a:gd name="T83" fmla="*/ 0 h 1180"/>
                <a:gd name="T84" fmla="*/ 0 w 2559"/>
                <a:gd name="T85" fmla="*/ 0 h 1180"/>
                <a:gd name="T86" fmla="*/ 0 w 2559"/>
                <a:gd name="T87" fmla="*/ 0 h 1180"/>
                <a:gd name="T88" fmla="*/ 0 w 2559"/>
                <a:gd name="T89" fmla="*/ 0 h 1180"/>
                <a:gd name="T90" fmla="*/ 0 w 2559"/>
                <a:gd name="T91" fmla="*/ 0 h 1180"/>
                <a:gd name="T92" fmla="*/ 0 w 2559"/>
                <a:gd name="T93" fmla="*/ 0 h 1180"/>
                <a:gd name="T94" fmla="*/ 0 w 2559"/>
                <a:gd name="T95" fmla="*/ 0 h 1180"/>
                <a:gd name="T96" fmla="*/ 0 w 2559"/>
                <a:gd name="T97" fmla="*/ 0 h 1180"/>
                <a:gd name="T98" fmla="*/ 0 w 2559"/>
                <a:gd name="T99" fmla="*/ 0 h 1180"/>
                <a:gd name="T100" fmla="*/ 0 w 2559"/>
                <a:gd name="T101" fmla="*/ 0 h 11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59"/>
                <a:gd name="T154" fmla="*/ 0 h 1180"/>
                <a:gd name="T155" fmla="*/ 2559 w 2559"/>
                <a:gd name="T156" fmla="*/ 1180 h 11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59" h="1180">
                  <a:moveTo>
                    <a:pt x="1064" y="0"/>
                  </a:moveTo>
                  <a:lnTo>
                    <a:pt x="1153" y="15"/>
                  </a:lnTo>
                  <a:lnTo>
                    <a:pt x="1244" y="25"/>
                  </a:lnTo>
                  <a:lnTo>
                    <a:pt x="1337" y="27"/>
                  </a:lnTo>
                  <a:lnTo>
                    <a:pt x="1412" y="69"/>
                  </a:lnTo>
                  <a:lnTo>
                    <a:pt x="1496" y="93"/>
                  </a:lnTo>
                  <a:lnTo>
                    <a:pt x="1565" y="131"/>
                  </a:lnTo>
                  <a:lnTo>
                    <a:pt x="1683" y="100"/>
                  </a:lnTo>
                  <a:lnTo>
                    <a:pt x="1805" y="83"/>
                  </a:lnTo>
                  <a:lnTo>
                    <a:pt x="1918" y="87"/>
                  </a:lnTo>
                  <a:lnTo>
                    <a:pt x="1997" y="99"/>
                  </a:lnTo>
                  <a:lnTo>
                    <a:pt x="2074" y="96"/>
                  </a:lnTo>
                  <a:lnTo>
                    <a:pt x="2138" y="119"/>
                  </a:lnTo>
                  <a:lnTo>
                    <a:pt x="2177" y="200"/>
                  </a:lnTo>
                  <a:lnTo>
                    <a:pt x="2219" y="278"/>
                  </a:lnTo>
                  <a:lnTo>
                    <a:pt x="2285" y="330"/>
                  </a:lnTo>
                  <a:lnTo>
                    <a:pt x="2339" y="394"/>
                  </a:lnTo>
                  <a:lnTo>
                    <a:pt x="2390" y="453"/>
                  </a:lnTo>
                  <a:lnTo>
                    <a:pt x="2407" y="532"/>
                  </a:lnTo>
                  <a:lnTo>
                    <a:pt x="2412" y="589"/>
                  </a:lnTo>
                  <a:lnTo>
                    <a:pt x="2450" y="626"/>
                  </a:lnTo>
                  <a:lnTo>
                    <a:pt x="2476" y="674"/>
                  </a:lnTo>
                  <a:lnTo>
                    <a:pt x="2512" y="713"/>
                  </a:lnTo>
                  <a:lnTo>
                    <a:pt x="2534" y="754"/>
                  </a:lnTo>
                  <a:lnTo>
                    <a:pt x="2559" y="788"/>
                  </a:lnTo>
                  <a:lnTo>
                    <a:pt x="2558" y="804"/>
                  </a:lnTo>
                  <a:lnTo>
                    <a:pt x="2553" y="813"/>
                  </a:lnTo>
                  <a:lnTo>
                    <a:pt x="2547" y="817"/>
                  </a:lnTo>
                  <a:lnTo>
                    <a:pt x="2486" y="802"/>
                  </a:lnTo>
                  <a:lnTo>
                    <a:pt x="2419" y="812"/>
                  </a:lnTo>
                  <a:lnTo>
                    <a:pt x="2350" y="795"/>
                  </a:lnTo>
                  <a:lnTo>
                    <a:pt x="2281" y="759"/>
                  </a:lnTo>
                  <a:lnTo>
                    <a:pt x="2215" y="726"/>
                  </a:lnTo>
                  <a:lnTo>
                    <a:pt x="2163" y="674"/>
                  </a:lnTo>
                  <a:lnTo>
                    <a:pt x="2144" y="640"/>
                  </a:lnTo>
                  <a:lnTo>
                    <a:pt x="2115" y="626"/>
                  </a:lnTo>
                  <a:lnTo>
                    <a:pt x="2087" y="605"/>
                  </a:lnTo>
                  <a:lnTo>
                    <a:pt x="2042" y="584"/>
                  </a:lnTo>
                  <a:lnTo>
                    <a:pt x="1998" y="571"/>
                  </a:lnTo>
                  <a:lnTo>
                    <a:pt x="1954" y="589"/>
                  </a:lnTo>
                  <a:lnTo>
                    <a:pt x="1936" y="627"/>
                  </a:lnTo>
                  <a:lnTo>
                    <a:pt x="1939" y="667"/>
                  </a:lnTo>
                  <a:lnTo>
                    <a:pt x="1949" y="698"/>
                  </a:lnTo>
                  <a:lnTo>
                    <a:pt x="2030" y="746"/>
                  </a:lnTo>
                  <a:lnTo>
                    <a:pt x="2096" y="798"/>
                  </a:lnTo>
                  <a:lnTo>
                    <a:pt x="2160" y="859"/>
                  </a:lnTo>
                  <a:lnTo>
                    <a:pt x="2159" y="873"/>
                  </a:lnTo>
                  <a:lnTo>
                    <a:pt x="2155" y="885"/>
                  </a:lnTo>
                  <a:lnTo>
                    <a:pt x="2151" y="895"/>
                  </a:lnTo>
                  <a:lnTo>
                    <a:pt x="2045" y="810"/>
                  </a:lnTo>
                  <a:lnTo>
                    <a:pt x="1934" y="736"/>
                  </a:lnTo>
                  <a:lnTo>
                    <a:pt x="1794" y="689"/>
                  </a:lnTo>
                  <a:lnTo>
                    <a:pt x="1719" y="676"/>
                  </a:lnTo>
                  <a:lnTo>
                    <a:pt x="1655" y="647"/>
                  </a:lnTo>
                  <a:lnTo>
                    <a:pt x="1586" y="625"/>
                  </a:lnTo>
                  <a:lnTo>
                    <a:pt x="1561" y="630"/>
                  </a:lnTo>
                  <a:lnTo>
                    <a:pt x="1538" y="637"/>
                  </a:lnTo>
                  <a:lnTo>
                    <a:pt x="1522" y="650"/>
                  </a:lnTo>
                  <a:lnTo>
                    <a:pt x="1595" y="698"/>
                  </a:lnTo>
                  <a:lnTo>
                    <a:pt x="1696" y="725"/>
                  </a:lnTo>
                  <a:lnTo>
                    <a:pt x="1771" y="772"/>
                  </a:lnTo>
                  <a:lnTo>
                    <a:pt x="1862" y="815"/>
                  </a:lnTo>
                  <a:lnTo>
                    <a:pt x="1939" y="875"/>
                  </a:lnTo>
                  <a:lnTo>
                    <a:pt x="1996" y="953"/>
                  </a:lnTo>
                  <a:lnTo>
                    <a:pt x="1995" y="973"/>
                  </a:lnTo>
                  <a:lnTo>
                    <a:pt x="1993" y="994"/>
                  </a:lnTo>
                  <a:lnTo>
                    <a:pt x="1986" y="998"/>
                  </a:lnTo>
                  <a:lnTo>
                    <a:pt x="1933" y="968"/>
                  </a:lnTo>
                  <a:lnTo>
                    <a:pt x="1892" y="919"/>
                  </a:lnTo>
                  <a:lnTo>
                    <a:pt x="1840" y="894"/>
                  </a:lnTo>
                  <a:lnTo>
                    <a:pt x="1701" y="1010"/>
                  </a:lnTo>
                  <a:lnTo>
                    <a:pt x="1544" y="1105"/>
                  </a:lnTo>
                  <a:lnTo>
                    <a:pt x="1345" y="1168"/>
                  </a:lnTo>
                  <a:lnTo>
                    <a:pt x="1134" y="1180"/>
                  </a:lnTo>
                  <a:lnTo>
                    <a:pt x="930" y="1155"/>
                  </a:lnTo>
                  <a:lnTo>
                    <a:pt x="725" y="1115"/>
                  </a:lnTo>
                  <a:lnTo>
                    <a:pt x="634" y="1130"/>
                  </a:lnTo>
                  <a:lnTo>
                    <a:pt x="548" y="1142"/>
                  </a:lnTo>
                  <a:lnTo>
                    <a:pt x="463" y="1138"/>
                  </a:lnTo>
                  <a:lnTo>
                    <a:pt x="448" y="1138"/>
                  </a:lnTo>
                  <a:lnTo>
                    <a:pt x="435" y="1138"/>
                  </a:lnTo>
                  <a:lnTo>
                    <a:pt x="430" y="1138"/>
                  </a:lnTo>
                  <a:lnTo>
                    <a:pt x="420" y="1103"/>
                  </a:lnTo>
                  <a:lnTo>
                    <a:pt x="419" y="1063"/>
                  </a:lnTo>
                  <a:lnTo>
                    <a:pt x="430" y="1028"/>
                  </a:lnTo>
                  <a:lnTo>
                    <a:pt x="524" y="991"/>
                  </a:lnTo>
                  <a:lnTo>
                    <a:pt x="603" y="946"/>
                  </a:lnTo>
                  <a:lnTo>
                    <a:pt x="673" y="899"/>
                  </a:lnTo>
                  <a:lnTo>
                    <a:pt x="738" y="850"/>
                  </a:lnTo>
                  <a:lnTo>
                    <a:pt x="794" y="802"/>
                  </a:lnTo>
                  <a:lnTo>
                    <a:pt x="865" y="763"/>
                  </a:lnTo>
                  <a:lnTo>
                    <a:pt x="954" y="702"/>
                  </a:lnTo>
                  <a:lnTo>
                    <a:pt x="1068" y="669"/>
                  </a:lnTo>
                  <a:lnTo>
                    <a:pt x="1164" y="632"/>
                  </a:lnTo>
                  <a:lnTo>
                    <a:pt x="1129" y="622"/>
                  </a:lnTo>
                  <a:lnTo>
                    <a:pt x="1089" y="623"/>
                  </a:lnTo>
                  <a:lnTo>
                    <a:pt x="1058" y="632"/>
                  </a:lnTo>
                  <a:lnTo>
                    <a:pt x="1044" y="658"/>
                  </a:lnTo>
                  <a:lnTo>
                    <a:pt x="1020" y="663"/>
                  </a:lnTo>
                  <a:lnTo>
                    <a:pt x="998" y="659"/>
                  </a:lnTo>
                  <a:lnTo>
                    <a:pt x="981" y="639"/>
                  </a:lnTo>
                  <a:lnTo>
                    <a:pt x="959" y="633"/>
                  </a:lnTo>
                  <a:lnTo>
                    <a:pt x="933" y="639"/>
                  </a:lnTo>
                  <a:lnTo>
                    <a:pt x="827" y="682"/>
                  </a:lnTo>
                  <a:lnTo>
                    <a:pt x="709" y="707"/>
                  </a:lnTo>
                  <a:lnTo>
                    <a:pt x="616" y="765"/>
                  </a:lnTo>
                  <a:lnTo>
                    <a:pt x="507" y="800"/>
                  </a:lnTo>
                  <a:lnTo>
                    <a:pt x="429" y="861"/>
                  </a:lnTo>
                  <a:lnTo>
                    <a:pt x="359" y="943"/>
                  </a:lnTo>
                  <a:lnTo>
                    <a:pt x="361" y="919"/>
                  </a:lnTo>
                  <a:lnTo>
                    <a:pt x="372" y="896"/>
                  </a:lnTo>
                  <a:lnTo>
                    <a:pt x="373" y="875"/>
                  </a:lnTo>
                  <a:lnTo>
                    <a:pt x="350" y="869"/>
                  </a:lnTo>
                  <a:lnTo>
                    <a:pt x="328" y="870"/>
                  </a:lnTo>
                  <a:lnTo>
                    <a:pt x="311" y="861"/>
                  </a:lnTo>
                  <a:lnTo>
                    <a:pt x="359" y="802"/>
                  </a:lnTo>
                  <a:lnTo>
                    <a:pt x="433" y="776"/>
                  </a:lnTo>
                  <a:lnTo>
                    <a:pt x="497" y="737"/>
                  </a:lnTo>
                  <a:lnTo>
                    <a:pt x="536" y="719"/>
                  </a:lnTo>
                  <a:lnTo>
                    <a:pt x="581" y="711"/>
                  </a:lnTo>
                  <a:lnTo>
                    <a:pt x="613" y="685"/>
                  </a:lnTo>
                  <a:lnTo>
                    <a:pt x="538" y="675"/>
                  </a:lnTo>
                  <a:lnTo>
                    <a:pt x="464" y="654"/>
                  </a:lnTo>
                  <a:lnTo>
                    <a:pt x="394" y="639"/>
                  </a:lnTo>
                  <a:lnTo>
                    <a:pt x="342" y="685"/>
                  </a:lnTo>
                  <a:lnTo>
                    <a:pt x="290" y="731"/>
                  </a:lnTo>
                  <a:lnTo>
                    <a:pt x="247" y="780"/>
                  </a:lnTo>
                  <a:lnTo>
                    <a:pt x="185" y="754"/>
                  </a:lnTo>
                  <a:lnTo>
                    <a:pt x="134" y="710"/>
                  </a:lnTo>
                  <a:lnTo>
                    <a:pt x="84" y="676"/>
                  </a:lnTo>
                  <a:lnTo>
                    <a:pt x="64" y="639"/>
                  </a:lnTo>
                  <a:lnTo>
                    <a:pt x="44" y="610"/>
                  </a:lnTo>
                  <a:lnTo>
                    <a:pt x="32" y="584"/>
                  </a:lnTo>
                  <a:lnTo>
                    <a:pt x="16" y="556"/>
                  </a:lnTo>
                  <a:lnTo>
                    <a:pt x="4" y="532"/>
                  </a:lnTo>
                  <a:lnTo>
                    <a:pt x="0" y="509"/>
                  </a:lnTo>
                  <a:lnTo>
                    <a:pt x="82" y="461"/>
                  </a:lnTo>
                  <a:lnTo>
                    <a:pt x="149" y="401"/>
                  </a:lnTo>
                  <a:lnTo>
                    <a:pt x="234" y="366"/>
                  </a:lnTo>
                  <a:lnTo>
                    <a:pt x="259" y="308"/>
                  </a:lnTo>
                  <a:lnTo>
                    <a:pt x="281" y="244"/>
                  </a:lnTo>
                  <a:lnTo>
                    <a:pt x="320" y="202"/>
                  </a:lnTo>
                  <a:lnTo>
                    <a:pt x="430" y="198"/>
                  </a:lnTo>
                  <a:lnTo>
                    <a:pt x="533" y="214"/>
                  </a:lnTo>
                  <a:lnTo>
                    <a:pt x="616" y="177"/>
                  </a:lnTo>
                  <a:lnTo>
                    <a:pt x="637" y="147"/>
                  </a:lnTo>
                  <a:lnTo>
                    <a:pt x="649" y="116"/>
                  </a:lnTo>
                  <a:lnTo>
                    <a:pt x="673" y="96"/>
                  </a:lnTo>
                  <a:lnTo>
                    <a:pt x="793" y="88"/>
                  </a:lnTo>
                  <a:lnTo>
                    <a:pt x="907" y="89"/>
                  </a:lnTo>
                  <a:lnTo>
                    <a:pt x="1014" y="52"/>
                  </a:lnTo>
                  <a:lnTo>
                    <a:pt x="1025" y="31"/>
                  </a:lnTo>
                  <a:lnTo>
                    <a:pt x="1040" y="13"/>
                  </a:lnTo>
                  <a:lnTo>
                    <a:pt x="10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09" name="Freeform 20"/>
            <p:cNvSpPr>
              <a:spLocks/>
            </p:cNvSpPr>
            <p:nvPr/>
          </p:nvSpPr>
          <p:spPr bwMode="auto">
            <a:xfrm>
              <a:off x="1674" y="2328"/>
              <a:ext cx="27" cy="48"/>
            </a:xfrm>
            <a:custGeom>
              <a:avLst/>
              <a:gdLst>
                <a:gd name="T0" fmla="*/ 0 w 241"/>
                <a:gd name="T1" fmla="*/ 0 h 429"/>
                <a:gd name="T2" fmla="*/ 0 w 241"/>
                <a:gd name="T3" fmla="*/ 0 h 429"/>
                <a:gd name="T4" fmla="*/ 0 w 241"/>
                <a:gd name="T5" fmla="*/ 0 h 429"/>
                <a:gd name="T6" fmla="*/ 0 w 241"/>
                <a:gd name="T7" fmla="*/ 0 h 429"/>
                <a:gd name="T8" fmla="*/ 0 w 241"/>
                <a:gd name="T9" fmla="*/ 0 h 429"/>
                <a:gd name="T10" fmla="*/ 0 w 241"/>
                <a:gd name="T11" fmla="*/ 0 h 429"/>
                <a:gd name="T12" fmla="*/ 0 w 241"/>
                <a:gd name="T13" fmla="*/ 0 h 429"/>
                <a:gd name="T14" fmla="*/ 0 w 241"/>
                <a:gd name="T15" fmla="*/ 0 h 429"/>
                <a:gd name="T16" fmla="*/ 0 w 241"/>
                <a:gd name="T17" fmla="*/ 0 h 429"/>
                <a:gd name="T18" fmla="*/ 0 w 241"/>
                <a:gd name="T19" fmla="*/ 0 h 429"/>
                <a:gd name="T20" fmla="*/ 0 w 241"/>
                <a:gd name="T21" fmla="*/ 0 h 429"/>
                <a:gd name="T22" fmla="*/ 0 w 241"/>
                <a:gd name="T23" fmla="*/ 0 h 429"/>
                <a:gd name="T24" fmla="*/ 0 w 241"/>
                <a:gd name="T25" fmla="*/ 0 h 429"/>
                <a:gd name="T26" fmla="*/ 0 w 241"/>
                <a:gd name="T27" fmla="*/ 0 h 429"/>
                <a:gd name="T28" fmla="*/ 0 w 241"/>
                <a:gd name="T29" fmla="*/ 0 h 429"/>
                <a:gd name="T30" fmla="*/ 0 w 241"/>
                <a:gd name="T31" fmla="*/ 0 h 429"/>
                <a:gd name="T32" fmla="*/ 0 w 241"/>
                <a:gd name="T33" fmla="*/ 0 h 429"/>
                <a:gd name="T34" fmla="*/ 0 w 241"/>
                <a:gd name="T35" fmla="*/ 0 h 429"/>
                <a:gd name="T36" fmla="*/ 0 w 241"/>
                <a:gd name="T37" fmla="*/ 0 h 429"/>
                <a:gd name="T38" fmla="*/ 0 w 241"/>
                <a:gd name="T39" fmla="*/ 0 h 429"/>
                <a:gd name="T40" fmla="*/ 0 w 241"/>
                <a:gd name="T41" fmla="*/ 0 h 4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1"/>
                <a:gd name="T64" fmla="*/ 0 h 429"/>
                <a:gd name="T65" fmla="*/ 241 w 241"/>
                <a:gd name="T66" fmla="*/ 429 h 4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1" h="429">
                  <a:moveTo>
                    <a:pt x="0" y="0"/>
                  </a:moveTo>
                  <a:lnTo>
                    <a:pt x="35" y="90"/>
                  </a:lnTo>
                  <a:lnTo>
                    <a:pt x="78" y="175"/>
                  </a:lnTo>
                  <a:lnTo>
                    <a:pt x="139" y="241"/>
                  </a:lnTo>
                  <a:lnTo>
                    <a:pt x="192" y="274"/>
                  </a:lnTo>
                  <a:lnTo>
                    <a:pt x="223" y="326"/>
                  </a:lnTo>
                  <a:lnTo>
                    <a:pt x="241" y="387"/>
                  </a:lnTo>
                  <a:lnTo>
                    <a:pt x="241" y="408"/>
                  </a:lnTo>
                  <a:lnTo>
                    <a:pt x="241" y="421"/>
                  </a:lnTo>
                  <a:lnTo>
                    <a:pt x="241" y="429"/>
                  </a:lnTo>
                  <a:lnTo>
                    <a:pt x="196" y="325"/>
                  </a:lnTo>
                  <a:lnTo>
                    <a:pt x="126" y="252"/>
                  </a:lnTo>
                  <a:lnTo>
                    <a:pt x="55" y="173"/>
                  </a:lnTo>
                  <a:lnTo>
                    <a:pt x="26" y="117"/>
                  </a:lnTo>
                  <a:lnTo>
                    <a:pt x="1" y="5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10" name="Freeform 21"/>
            <p:cNvSpPr>
              <a:spLocks/>
            </p:cNvSpPr>
            <p:nvPr/>
          </p:nvSpPr>
          <p:spPr bwMode="auto">
            <a:xfrm>
              <a:off x="1193" y="2333"/>
              <a:ext cx="263" cy="70"/>
            </a:xfrm>
            <a:custGeom>
              <a:avLst/>
              <a:gdLst>
                <a:gd name="T0" fmla="*/ 0 w 2372"/>
                <a:gd name="T1" fmla="*/ 0 h 635"/>
                <a:gd name="T2" fmla="*/ 0 w 2372"/>
                <a:gd name="T3" fmla="*/ 0 h 635"/>
                <a:gd name="T4" fmla="*/ 0 w 2372"/>
                <a:gd name="T5" fmla="*/ 0 h 635"/>
                <a:gd name="T6" fmla="*/ 0 w 2372"/>
                <a:gd name="T7" fmla="*/ 0 h 635"/>
                <a:gd name="T8" fmla="*/ 0 w 2372"/>
                <a:gd name="T9" fmla="*/ 0 h 635"/>
                <a:gd name="T10" fmla="*/ 0 w 2372"/>
                <a:gd name="T11" fmla="*/ 0 h 635"/>
                <a:gd name="T12" fmla="*/ 0 w 2372"/>
                <a:gd name="T13" fmla="*/ 0 h 635"/>
                <a:gd name="T14" fmla="*/ 0 w 2372"/>
                <a:gd name="T15" fmla="*/ 0 h 635"/>
                <a:gd name="T16" fmla="*/ 0 w 2372"/>
                <a:gd name="T17" fmla="*/ 0 h 635"/>
                <a:gd name="T18" fmla="*/ 0 w 2372"/>
                <a:gd name="T19" fmla="*/ 0 h 635"/>
                <a:gd name="T20" fmla="*/ 0 w 2372"/>
                <a:gd name="T21" fmla="*/ 0 h 635"/>
                <a:gd name="T22" fmla="*/ 0 w 2372"/>
                <a:gd name="T23" fmla="*/ 0 h 635"/>
                <a:gd name="T24" fmla="*/ 0 w 2372"/>
                <a:gd name="T25" fmla="*/ 0 h 635"/>
                <a:gd name="T26" fmla="*/ 0 w 2372"/>
                <a:gd name="T27" fmla="*/ 0 h 635"/>
                <a:gd name="T28" fmla="*/ 0 w 2372"/>
                <a:gd name="T29" fmla="*/ 0 h 635"/>
                <a:gd name="T30" fmla="*/ 0 w 2372"/>
                <a:gd name="T31" fmla="*/ 0 h 635"/>
                <a:gd name="T32" fmla="*/ 0 w 2372"/>
                <a:gd name="T33" fmla="*/ 0 h 635"/>
                <a:gd name="T34" fmla="*/ 0 w 2372"/>
                <a:gd name="T35" fmla="*/ 0 h 635"/>
                <a:gd name="T36" fmla="*/ 0 w 2372"/>
                <a:gd name="T37" fmla="*/ 0 h 635"/>
                <a:gd name="T38" fmla="*/ 0 w 2372"/>
                <a:gd name="T39" fmla="*/ 0 h 635"/>
                <a:gd name="T40" fmla="*/ 0 w 2372"/>
                <a:gd name="T41" fmla="*/ 0 h 635"/>
                <a:gd name="T42" fmla="*/ 0 w 2372"/>
                <a:gd name="T43" fmla="*/ 0 h 635"/>
                <a:gd name="T44" fmla="*/ 0 w 2372"/>
                <a:gd name="T45" fmla="*/ 0 h 635"/>
                <a:gd name="T46" fmla="*/ 0 w 2372"/>
                <a:gd name="T47" fmla="*/ 0 h 635"/>
                <a:gd name="T48" fmla="*/ 0 w 2372"/>
                <a:gd name="T49" fmla="*/ 0 h 635"/>
                <a:gd name="T50" fmla="*/ 0 w 2372"/>
                <a:gd name="T51" fmla="*/ 0 h 635"/>
                <a:gd name="T52" fmla="*/ 0 w 2372"/>
                <a:gd name="T53" fmla="*/ 0 h 635"/>
                <a:gd name="T54" fmla="*/ 0 w 2372"/>
                <a:gd name="T55" fmla="*/ 0 h 635"/>
                <a:gd name="T56" fmla="*/ 0 w 2372"/>
                <a:gd name="T57" fmla="*/ 0 h 635"/>
                <a:gd name="T58" fmla="*/ 0 w 2372"/>
                <a:gd name="T59" fmla="*/ 0 h 635"/>
                <a:gd name="T60" fmla="*/ 0 w 2372"/>
                <a:gd name="T61" fmla="*/ 0 h 635"/>
                <a:gd name="T62" fmla="*/ 0 w 2372"/>
                <a:gd name="T63" fmla="*/ 0 h 635"/>
                <a:gd name="T64" fmla="*/ 0 w 2372"/>
                <a:gd name="T65" fmla="*/ 0 h 635"/>
                <a:gd name="T66" fmla="*/ 0 w 2372"/>
                <a:gd name="T67" fmla="*/ 0 h 635"/>
                <a:gd name="T68" fmla="*/ 0 w 2372"/>
                <a:gd name="T69" fmla="*/ 0 h 635"/>
                <a:gd name="T70" fmla="*/ 0 w 2372"/>
                <a:gd name="T71" fmla="*/ 0 h 635"/>
                <a:gd name="T72" fmla="*/ 0 w 2372"/>
                <a:gd name="T73" fmla="*/ 0 h 635"/>
                <a:gd name="T74" fmla="*/ 0 w 2372"/>
                <a:gd name="T75" fmla="*/ 0 h 635"/>
                <a:gd name="T76" fmla="*/ 0 w 2372"/>
                <a:gd name="T77" fmla="*/ 0 h 635"/>
                <a:gd name="T78" fmla="*/ 0 w 2372"/>
                <a:gd name="T79" fmla="*/ 0 h 635"/>
                <a:gd name="T80" fmla="*/ 0 w 2372"/>
                <a:gd name="T81" fmla="*/ 0 h 635"/>
                <a:gd name="T82" fmla="*/ 0 w 2372"/>
                <a:gd name="T83" fmla="*/ 0 h 635"/>
                <a:gd name="T84" fmla="*/ 0 w 2372"/>
                <a:gd name="T85" fmla="*/ 0 h 635"/>
                <a:gd name="T86" fmla="*/ 0 w 2372"/>
                <a:gd name="T87" fmla="*/ 0 h 635"/>
                <a:gd name="T88" fmla="*/ 0 w 2372"/>
                <a:gd name="T89" fmla="*/ 0 h 635"/>
                <a:gd name="T90" fmla="*/ 0 w 2372"/>
                <a:gd name="T91" fmla="*/ 0 h 635"/>
                <a:gd name="T92" fmla="*/ 0 w 2372"/>
                <a:gd name="T93" fmla="*/ 0 h 635"/>
                <a:gd name="T94" fmla="*/ 0 w 2372"/>
                <a:gd name="T95" fmla="*/ 0 h 635"/>
                <a:gd name="T96" fmla="*/ 0 w 2372"/>
                <a:gd name="T97" fmla="*/ 0 h 635"/>
                <a:gd name="T98" fmla="*/ 0 w 2372"/>
                <a:gd name="T99" fmla="*/ 0 h 635"/>
                <a:gd name="T100" fmla="*/ 0 w 2372"/>
                <a:gd name="T101" fmla="*/ 0 h 635"/>
                <a:gd name="T102" fmla="*/ 0 w 2372"/>
                <a:gd name="T103" fmla="*/ 0 h 635"/>
                <a:gd name="T104" fmla="*/ 0 w 2372"/>
                <a:gd name="T105" fmla="*/ 0 h 635"/>
                <a:gd name="T106" fmla="*/ 0 w 2372"/>
                <a:gd name="T107" fmla="*/ 0 h 635"/>
                <a:gd name="T108" fmla="*/ 0 w 2372"/>
                <a:gd name="T109" fmla="*/ 0 h 635"/>
                <a:gd name="T110" fmla="*/ 0 w 2372"/>
                <a:gd name="T111" fmla="*/ 0 h 6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72"/>
                <a:gd name="T169" fmla="*/ 0 h 635"/>
                <a:gd name="T170" fmla="*/ 2372 w 2372"/>
                <a:gd name="T171" fmla="*/ 635 h 63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72" h="635">
                  <a:moveTo>
                    <a:pt x="1005" y="0"/>
                  </a:moveTo>
                  <a:lnTo>
                    <a:pt x="1127" y="5"/>
                  </a:lnTo>
                  <a:lnTo>
                    <a:pt x="1251" y="13"/>
                  </a:lnTo>
                  <a:lnTo>
                    <a:pt x="1365" y="43"/>
                  </a:lnTo>
                  <a:lnTo>
                    <a:pt x="1437" y="88"/>
                  </a:lnTo>
                  <a:lnTo>
                    <a:pt x="1517" y="106"/>
                  </a:lnTo>
                  <a:lnTo>
                    <a:pt x="1603" y="99"/>
                  </a:lnTo>
                  <a:lnTo>
                    <a:pt x="1703" y="69"/>
                  </a:lnTo>
                  <a:lnTo>
                    <a:pt x="1798" y="54"/>
                  </a:lnTo>
                  <a:lnTo>
                    <a:pt x="1886" y="85"/>
                  </a:lnTo>
                  <a:lnTo>
                    <a:pt x="1940" y="81"/>
                  </a:lnTo>
                  <a:lnTo>
                    <a:pt x="1988" y="66"/>
                  </a:lnTo>
                  <a:lnTo>
                    <a:pt x="2024" y="80"/>
                  </a:lnTo>
                  <a:lnTo>
                    <a:pt x="2067" y="149"/>
                  </a:lnTo>
                  <a:lnTo>
                    <a:pt x="2099" y="216"/>
                  </a:lnTo>
                  <a:lnTo>
                    <a:pt x="2152" y="264"/>
                  </a:lnTo>
                  <a:lnTo>
                    <a:pt x="2200" y="321"/>
                  </a:lnTo>
                  <a:lnTo>
                    <a:pt x="2258" y="364"/>
                  </a:lnTo>
                  <a:lnTo>
                    <a:pt x="2295" y="426"/>
                  </a:lnTo>
                  <a:lnTo>
                    <a:pt x="2295" y="450"/>
                  </a:lnTo>
                  <a:lnTo>
                    <a:pt x="2289" y="470"/>
                  </a:lnTo>
                  <a:lnTo>
                    <a:pt x="2285" y="497"/>
                  </a:lnTo>
                  <a:lnTo>
                    <a:pt x="2224" y="450"/>
                  </a:lnTo>
                  <a:lnTo>
                    <a:pt x="2168" y="405"/>
                  </a:lnTo>
                  <a:lnTo>
                    <a:pt x="2120" y="347"/>
                  </a:lnTo>
                  <a:lnTo>
                    <a:pt x="2105" y="389"/>
                  </a:lnTo>
                  <a:lnTo>
                    <a:pt x="2126" y="427"/>
                  </a:lnTo>
                  <a:lnTo>
                    <a:pt x="2152" y="461"/>
                  </a:lnTo>
                  <a:lnTo>
                    <a:pt x="2205" y="504"/>
                  </a:lnTo>
                  <a:lnTo>
                    <a:pt x="2260" y="538"/>
                  </a:lnTo>
                  <a:lnTo>
                    <a:pt x="2320" y="565"/>
                  </a:lnTo>
                  <a:lnTo>
                    <a:pt x="2345" y="578"/>
                  </a:lnTo>
                  <a:lnTo>
                    <a:pt x="2359" y="600"/>
                  </a:lnTo>
                  <a:lnTo>
                    <a:pt x="2372" y="626"/>
                  </a:lnTo>
                  <a:lnTo>
                    <a:pt x="2306" y="635"/>
                  </a:lnTo>
                  <a:lnTo>
                    <a:pt x="2235" y="621"/>
                  </a:lnTo>
                  <a:lnTo>
                    <a:pt x="2168" y="592"/>
                  </a:lnTo>
                  <a:lnTo>
                    <a:pt x="2153" y="556"/>
                  </a:lnTo>
                  <a:lnTo>
                    <a:pt x="2132" y="526"/>
                  </a:lnTo>
                  <a:lnTo>
                    <a:pt x="2100" y="505"/>
                  </a:lnTo>
                  <a:lnTo>
                    <a:pt x="2030" y="458"/>
                  </a:lnTo>
                  <a:lnTo>
                    <a:pt x="1960" y="412"/>
                  </a:lnTo>
                  <a:lnTo>
                    <a:pt x="1900" y="343"/>
                  </a:lnTo>
                  <a:lnTo>
                    <a:pt x="1833" y="289"/>
                  </a:lnTo>
                  <a:lnTo>
                    <a:pt x="1770" y="230"/>
                  </a:lnTo>
                  <a:lnTo>
                    <a:pt x="1688" y="206"/>
                  </a:lnTo>
                  <a:lnTo>
                    <a:pt x="1556" y="166"/>
                  </a:lnTo>
                  <a:lnTo>
                    <a:pt x="1425" y="118"/>
                  </a:lnTo>
                  <a:lnTo>
                    <a:pt x="1292" y="107"/>
                  </a:lnTo>
                  <a:lnTo>
                    <a:pt x="1267" y="127"/>
                  </a:lnTo>
                  <a:lnTo>
                    <a:pt x="1270" y="151"/>
                  </a:lnTo>
                  <a:lnTo>
                    <a:pt x="1288" y="167"/>
                  </a:lnTo>
                  <a:lnTo>
                    <a:pt x="1329" y="148"/>
                  </a:lnTo>
                  <a:lnTo>
                    <a:pt x="1386" y="164"/>
                  </a:lnTo>
                  <a:lnTo>
                    <a:pt x="1442" y="178"/>
                  </a:lnTo>
                  <a:lnTo>
                    <a:pt x="1529" y="207"/>
                  </a:lnTo>
                  <a:lnTo>
                    <a:pt x="1592" y="256"/>
                  </a:lnTo>
                  <a:lnTo>
                    <a:pt x="1635" y="327"/>
                  </a:lnTo>
                  <a:lnTo>
                    <a:pt x="1574" y="318"/>
                  </a:lnTo>
                  <a:lnTo>
                    <a:pt x="1510" y="309"/>
                  </a:lnTo>
                  <a:lnTo>
                    <a:pt x="1459" y="330"/>
                  </a:lnTo>
                  <a:lnTo>
                    <a:pt x="1535" y="350"/>
                  </a:lnTo>
                  <a:lnTo>
                    <a:pt x="1608" y="376"/>
                  </a:lnTo>
                  <a:lnTo>
                    <a:pt x="1667" y="421"/>
                  </a:lnTo>
                  <a:lnTo>
                    <a:pt x="1677" y="452"/>
                  </a:lnTo>
                  <a:lnTo>
                    <a:pt x="1684" y="482"/>
                  </a:lnTo>
                  <a:lnTo>
                    <a:pt x="1688" y="510"/>
                  </a:lnTo>
                  <a:lnTo>
                    <a:pt x="1626" y="507"/>
                  </a:lnTo>
                  <a:lnTo>
                    <a:pt x="1574" y="482"/>
                  </a:lnTo>
                  <a:lnTo>
                    <a:pt x="1533" y="466"/>
                  </a:lnTo>
                  <a:lnTo>
                    <a:pt x="1506" y="473"/>
                  </a:lnTo>
                  <a:lnTo>
                    <a:pt x="1485" y="478"/>
                  </a:lnTo>
                  <a:lnTo>
                    <a:pt x="1471" y="487"/>
                  </a:lnTo>
                  <a:lnTo>
                    <a:pt x="1482" y="476"/>
                  </a:lnTo>
                  <a:lnTo>
                    <a:pt x="1489" y="454"/>
                  </a:lnTo>
                  <a:lnTo>
                    <a:pt x="1480" y="432"/>
                  </a:lnTo>
                  <a:lnTo>
                    <a:pt x="1437" y="444"/>
                  </a:lnTo>
                  <a:lnTo>
                    <a:pt x="1389" y="442"/>
                  </a:lnTo>
                  <a:lnTo>
                    <a:pt x="1347" y="421"/>
                  </a:lnTo>
                  <a:lnTo>
                    <a:pt x="1302" y="366"/>
                  </a:lnTo>
                  <a:lnTo>
                    <a:pt x="1263" y="322"/>
                  </a:lnTo>
                  <a:lnTo>
                    <a:pt x="1203" y="295"/>
                  </a:lnTo>
                  <a:lnTo>
                    <a:pt x="1175" y="295"/>
                  </a:lnTo>
                  <a:lnTo>
                    <a:pt x="1157" y="299"/>
                  </a:lnTo>
                  <a:lnTo>
                    <a:pt x="1145" y="308"/>
                  </a:lnTo>
                  <a:lnTo>
                    <a:pt x="1183" y="337"/>
                  </a:lnTo>
                  <a:lnTo>
                    <a:pt x="1231" y="355"/>
                  </a:lnTo>
                  <a:lnTo>
                    <a:pt x="1258" y="398"/>
                  </a:lnTo>
                  <a:lnTo>
                    <a:pt x="1288" y="429"/>
                  </a:lnTo>
                  <a:lnTo>
                    <a:pt x="1312" y="456"/>
                  </a:lnTo>
                  <a:lnTo>
                    <a:pt x="1337" y="485"/>
                  </a:lnTo>
                  <a:lnTo>
                    <a:pt x="1221" y="463"/>
                  </a:lnTo>
                  <a:lnTo>
                    <a:pt x="1098" y="422"/>
                  </a:lnTo>
                  <a:lnTo>
                    <a:pt x="962" y="405"/>
                  </a:lnTo>
                  <a:lnTo>
                    <a:pt x="947" y="378"/>
                  </a:lnTo>
                  <a:lnTo>
                    <a:pt x="932" y="350"/>
                  </a:lnTo>
                  <a:lnTo>
                    <a:pt x="901" y="338"/>
                  </a:lnTo>
                  <a:lnTo>
                    <a:pt x="774" y="325"/>
                  </a:lnTo>
                  <a:lnTo>
                    <a:pt x="656" y="325"/>
                  </a:lnTo>
                  <a:lnTo>
                    <a:pt x="558" y="283"/>
                  </a:lnTo>
                  <a:lnTo>
                    <a:pt x="517" y="248"/>
                  </a:lnTo>
                  <a:lnTo>
                    <a:pt x="464" y="236"/>
                  </a:lnTo>
                  <a:lnTo>
                    <a:pt x="418" y="240"/>
                  </a:lnTo>
                  <a:lnTo>
                    <a:pt x="370" y="252"/>
                  </a:lnTo>
                  <a:lnTo>
                    <a:pt x="335" y="265"/>
                  </a:lnTo>
                  <a:lnTo>
                    <a:pt x="319" y="295"/>
                  </a:lnTo>
                  <a:lnTo>
                    <a:pt x="317" y="309"/>
                  </a:lnTo>
                  <a:lnTo>
                    <a:pt x="318" y="321"/>
                  </a:lnTo>
                  <a:lnTo>
                    <a:pt x="319" y="327"/>
                  </a:lnTo>
                  <a:lnTo>
                    <a:pt x="479" y="310"/>
                  </a:lnTo>
                  <a:lnTo>
                    <a:pt x="634" y="360"/>
                  </a:lnTo>
                  <a:lnTo>
                    <a:pt x="795" y="378"/>
                  </a:lnTo>
                  <a:lnTo>
                    <a:pt x="828" y="393"/>
                  </a:lnTo>
                  <a:lnTo>
                    <a:pt x="860" y="404"/>
                  </a:lnTo>
                  <a:lnTo>
                    <a:pt x="879" y="421"/>
                  </a:lnTo>
                  <a:lnTo>
                    <a:pt x="875" y="440"/>
                  </a:lnTo>
                  <a:lnTo>
                    <a:pt x="876" y="456"/>
                  </a:lnTo>
                  <a:lnTo>
                    <a:pt x="874" y="474"/>
                  </a:lnTo>
                  <a:lnTo>
                    <a:pt x="819" y="462"/>
                  </a:lnTo>
                  <a:lnTo>
                    <a:pt x="764" y="437"/>
                  </a:lnTo>
                  <a:lnTo>
                    <a:pt x="695" y="442"/>
                  </a:lnTo>
                  <a:lnTo>
                    <a:pt x="572" y="418"/>
                  </a:lnTo>
                  <a:lnTo>
                    <a:pt x="461" y="404"/>
                  </a:lnTo>
                  <a:lnTo>
                    <a:pt x="362" y="347"/>
                  </a:lnTo>
                  <a:lnTo>
                    <a:pt x="300" y="342"/>
                  </a:lnTo>
                  <a:lnTo>
                    <a:pt x="248" y="360"/>
                  </a:lnTo>
                  <a:lnTo>
                    <a:pt x="209" y="398"/>
                  </a:lnTo>
                  <a:lnTo>
                    <a:pt x="264" y="418"/>
                  </a:lnTo>
                  <a:lnTo>
                    <a:pt x="344" y="417"/>
                  </a:lnTo>
                  <a:lnTo>
                    <a:pt x="420" y="443"/>
                  </a:lnTo>
                  <a:lnTo>
                    <a:pt x="452" y="464"/>
                  </a:lnTo>
                  <a:lnTo>
                    <a:pt x="479" y="485"/>
                  </a:lnTo>
                  <a:lnTo>
                    <a:pt x="495" y="517"/>
                  </a:lnTo>
                  <a:lnTo>
                    <a:pt x="422" y="521"/>
                  </a:lnTo>
                  <a:lnTo>
                    <a:pt x="346" y="505"/>
                  </a:lnTo>
                  <a:lnTo>
                    <a:pt x="267" y="494"/>
                  </a:lnTo>
                  <a:lnTo>
                    <a:pt x="241" y="475"/>
                  </a:lnTo>
                  <a:lnTo>
                    <a:pt x="213" y="461"/>
                  </a:lnTo>
                  <a:lnTo>
                    <a:pt x="179" y="461"/>
                  </a:lnTo>
                  <a:lnTo>
                    <a:pt x="170" y="478"/>
                  </a:lnTo>
                  <a:lnTo>
                    <a:pt x="171" y="495"/>
                  </a:lnTo>
                  <a:lnTo>
                    <a:pt x="175" y="505"/>
                  </a:lnTo>
                  <a:lnTo>
                    <a:pt x="196" y="517"/>
                  </a:lnTo>
                  <a:lnTo>
                    <a:pt x="211" y="528"/>
                  </a:lnTo>
                  <a:lnTo>
                    <a:pt x="227" y="538"/>
                  </a:lnTo>
                  <a:lnTo>
                    <a:pt x="200" y="565"/>
                  </a:lnTo>
                  <a:lnTo>
                    <a:pt x="174" y="599"/>
                  </a:lnTo>
                  <a:lnTo>
                    <a:pt x="143" y="622"/>
                  </a:lnTo>
                  <a:lnTo>
                    <a:pt x="95" y="583"/>
                  </a:lnTo>
                  <a:lnTo>
                    <a:pt x="50" y="539"/>
                  </a:lnTo>
                  <a:lnTo>
                    <a:pt x="0" y="503"/>
                  </a:lnTo>
                  <a:lnTo>
                    <a:pt x="18" y="444"/>
                  </a:lnTo>
                  <a:lnTo>
                    <a:pt x="69" y="405"/>
                  </a:lnTo>
                  <a:lnTo>
                    <a:pt x="111" y="361"/>
                  </a:lnTo>
                  <a:lnTo>
                    <a:pt x="165" y="342"/>
                  </a:lnTo>
                  <a:lnTo>
                    <a:pt x="209" y="322"/>
                  </a:lnTo>
                  <a:lnTo>
                    <a:pt x="233" y="286"/>
                  </a:lnTo>
                  <a:lnTo>
                    <a:pt x="244" y="241"/>
                  </a:lnTo>
                  <a:lnTo>
                    <a:pt x="258" y="203"/>
                  </a:lnTo>
                  <a:lnTo>
                    <a:pt x="287" y="176"/>
                  </a:lnTo>
                  <a:lnTo>
                    <a:pt x="381" y="189"/>
                  </a:lnTo>
                  <a:lnTo>
                    <a:pt x="474" y="197"/>
                  </a:lnTo>
                  <a:lnTo>
                    <a:pt x="550" y="186"/>
                  </a:lnTo>
                  <a:lnTo>
                    <a:pt x="658" y="89"/>
                  </a:lnTo>
                  <a:lnTo>
                    <a:pt x="803" y="74"/>
                  </a:lnTo>
                  <a:lnTo>
                    <a:pt x="935" y="32"/>
                  </a:lnTo>
                  <a:lnTo>
                    <a:pt x="962" y="20"/>
                  </a:lnTo>
                  <a:lnTo>
                    <a:pt x="983" y="7"/>
                  </a:lnTo>
                  <a:lnTo>
                    <a:pt x="1005" y="0"/>
                  </a:lnTo>
                  <a:close/>
                </a:path>
              </a:pathLst>
            </a:custGeom>
            <a:solidFill>
              <a:srgbClr val="E5D9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11" name="Freeform 22"/>
            <p:cNvSpPr>
              <a:spLocks/>
            </p:cNvSpPr>
            <p:nvPr/>
          </p:nvSpPr>
          <p:spPr bwMode="auto">
            <a:xfrm>
              <a:off x="1282" y="2347"/>
              <a:ext cx="63" cy="22"/>
            </a:xfrm>
            <a:custGeom>
              <a:avLst/>
              <a:gdLst>
                <a:gd name="T0" fmla="*/ 0 w 570"/>
                <a:gd name="T1" fmla="*/ 0 h 194"/>
                <a:gd name="T2" fmla="*/ 0 w 570"/>
                <a:gd name="T3" fmla="*/ 0 h 194"/>
                <a:gd name="T4" fmla="*/ 0 w 570"/>
                <a:gd name="T5" fmla="*/ 0 h 194"/>
                <a:gd name="T6" fmla="*/ 0 w 570"/>
                <a:gd name="T7" fmla="*/ 0 h 194"/>
                <a:gd name="T8" fmla="*/ 0 w 570"/>
                <a:gd name="T9" fmla="*/ 0 h 194"/>
                <a:gd name="T10" fmla="*/ 0 w 570"/>
                <a:gd name="T11" fmla="*/ 0 h 194"/>
                <a:gd name="T12" fmla="*/ 0 w 570"/>
                <a:gd name="T13" fmla="*/ 0 h 194"/>
                <a:gd name="T14" fmla="*/ 0 w 570"/>
                <a:gd name="T15" fmla="*/ 0 h 194"/>
                <a:gd name="T16" fmla="*/ 0 w 570"/>
                <a:gd name="T17" fmla="*/ 0 h 194"/>
                <a:gd name="T18" fmla="*/ 0 w 570"/>
                <a:gd name="T19" fmla="*/ 0 h 194"/>
                <a:gd name="T20" fmla="*/ 0 w 570"/>
                <a:gd name="T21" fmla="*/ 0 h 194"/>
                <a:gd name="T22" fmla="*/ 0 w 570"/>
                <a:gd name="T23" fmla="*/ 0 h 194"/>
                <a:gd name="T24" fmla="*/ 0 w 570"/>
                <a:gd name="T25" fmla="*/ 0 h 194"/>
                <a:gd name="T26" fmla="*/ 0 w 570"/>
                <a:gd name="T27" fmla="*/ 0 h 194"/>
                <a:gd name="T28" fmla="*/ 0 w 570"/>
                <a:gd name="T29" fmla="*/ 0 h 194"/>
                <a:gd name="T30" fmla="*/ 0 w 570"/>
                <a:gd name="T31" fmla="*/ 0 h 194"/>
                <a:gd name="T32" fmla="*/ 0 w 570"/>
                <a:gd name="T33" fmla="*/ 0 h 194"/>
                <a:gd name="T34" fmla="*/ 0 w 570"/>
                <a:gd name="T35" fmla="*/ 0 h 194"/>
                <a:gd name="T36" fmla="*/ 0 w 570"/>
                <a:gd name="T37" fmla="*/ 0 h 194"/>
                <a:gd name="T38" fmla="*/ 0 w 570"/>
                <a:gd name="T39" fmla="*/ 0 h 194"/>
                <a:gd name="T40" fmla="*/ 0 w 570"/>
                <a:gd name="T41" fmla="*/ 0 h 194"/>
                <a:gd name="T42" fmla="*/ 0 w 570"/>
                <a:gd name="T43" fmla="*/ 0 h 194"/>
                <a:gd name="T44" fmla="*/ 0 w 570"/>
                <a:gd name="T45" fmla="*/ 0 h 194"/>
                <a:gd name="T46" fmla="*/ 0 w 570"/>
                <a:gd name="T47" fmla="*/ 0 h 194"/>
                <a:gd name="T48" fmla="*/ 0 w 570"/>
                <a:gd name="T49" fmla="*/ 0 h 1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70"/>
                <a:gd name="T76" fmla="*/ 0 h 194"/>
                <a:gd name="T77" fmla="*/ 570 w 570"/>
                <a:gd name="T78" fmla="*/ 194 h 19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70" h="194">
                  <a:moveTo>
                    <a:pt x="176" y="0"/>
                  </a:moveTo>
                  <a:lnTo>
                    <a:pt x="309" y="14"/>
                  </a:lnTo>
                  <a:lnTo>
                    <a:pt x="414" y="83"/>
                  </a:lnTo>
                  <a:lnTo>
                    <a:pt x="534" y="144"/>
                  </a:lnTo>
                  <a:lnTo>
                    <a:pt x="551" y="159"/>
                  </a:lnTo>
                  <a:lnTo>
                    <a:pt x="570" y="171"/>
                  </a:lnTo>
                  <a:lnTo>
                    <a:pt x="567" y="194"/>
                  </a:lnTo>
                  <a:lnTo>
                    <a:pt x="445" y="146"/>
                  </a:lnTo>
                  <a:lnTo>
                    <a:pt x="344" y="70"/>
                  </a:lnTo>
                  <a:lnTo>
                    <a:pt x="222" y="20"/>
                  </a:lnTo>
                  <a:lnTo>
                    <a:pt x="145" y="35"/>
                  </a:lnTo>
                  <a:lnTo>
                    <a:pt x="72" y="57"/>
                  </a:lnTo>
                  <a:lnTo>
                    <a:pt x="12" y="101"/>
                  </a:lnTo>
                  <a:lnTo>
                    <a:pt x="0" y="89"/>
                  </a:lnTo>
                  <a:lnTo>
                    <a:pt x="12" y="70"/>
                  </a:lnTo>
                  <a:lnTo>
                    <a:pt x="28" y="53"/>
                  </a:lnTo>
                  <a:lnTo>
                    <a:pt x="77" y="22"/>
                  </a:lnTo>
                  <a:lnTo>
                    <a:pt x="125" y="9"/>
                  </a:lnTo>
                  <a:lnTo>
                    <a:pt x="1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12" name="Freeform 23"/>
            <p:cNvSpPr>
              <a:spLocks/>
            </p:cNvSpPr>
            <p:nvPr/>
          </p:nvSpPr>
          <p:spPr bwMode="auto">
            <a:xfrm>
              <a:off x="1394" y="2351"/>
              <a:ext cx="28" cy="19"/>
            </a:xfrm>
            <a:custGeom>
              <a:avLst/>
              <a:gdLst>
                <a:gd name="T0" fmla="*/ 0 w 253"/>
                <a:gd name="T1" fmla="*/ 0 h 172"/>
                <a:gd name="T2" fmla="*/ 0 w 253"/>
                <a:gd name="T3" fmla="*/ 0 h 172"/>
                <a:gd name="T4" fmla="*/ 0 w 253"/>
                <a:gd name="T5" fmla="*/ 0 h 172"/>
                <a:gd name="T6" fmla="*/ 0 w 253"/>
                <a:gd name="T7" fmla="*/ 0 h 172"/>
                <a:gd name="T8" fmla="*/ 0 w 253"/>
                <a:gd name="T9" fmla="*/ 0 h 172"/>
                <a:gd name="T10" fmla="*/ 0 w 253"/>
                <a:gd name="T11" fmla="*/ 0 h 172"/>
                <a:gd name="T12" fmla="*/ 0 w 253"/>
                <a:gd name="T13" fmla="*/ 0 h 172"/>
                <a:gd name="T14" fmla="*/ 0 w 253"/>
                <a:gd name="T15" fmla="*/ 0 h 172"/>
                <a:gd name="T16" fmla="*/ 0 w 253"/>
                <a:gd name="T17" fmla="*/ 0 h 172"/>
                <a:gd name="T18" fmla="*/ 0 w 253"/>
                <a:gd name="T19" fmla="*/ 0 h 172"/>
                <a:gd name="T20" fmla="*/ 0 w 253"/>
                <a:gd name="T21" fmla="*/ 0 h 172"/>
                <a:gd name="T22" fmla="*/ 0 w 253"/>
                <a:gd name="T23" fmla="*/ 0 h 172"/>
                <a:gd name="T24" fmla="*/ 0 w 253"/>
                <a:gd name="T25" fmla="*/ 0 h 172"/>
                <a:gd name="T26" fmla="*/ 0 w 253"/>
                <a:gd name="T27" fmla="*/ 0 h 172"/>
                <a:gd name="T28" fmla="*/ 0 w 253"/>
                <a:gd name="T29" fmla="*/ 0 h 172"/>
                <a:gd name="T30" fmla="*/ 0 w 253"/>
                <a:gd name="T31" fmla="*/ 0 h 172"/>
                <a:gd name="T32" fmla="*/ 0 w 253"/>
                <a:gd name="T33" fmla="*/ 0 h 172"/>
                <a:gd name="T34" fmla="*/ 0 w 253"/>
                <a:gd name="T35" fmla="*/ 0 h 172"/>
                <a:gd name="T36" fmla="*/ 0 w 253"/>
                <a:gd name="T37" fmla="*/ 0 h 172"/>
                <a:gd name="T38" fmla="*/ 0 w 253"/>
                <a:gd name="T39" fmla="*/ 0 h 172"/>
                <a:gd name="T40" fmla="*/ 0 w 253"/>
                <a:gd name="T41" fmla="*/ 0 h 172"/>
                <a:gd name="T42" fmla="*/ 0 w 253"/>
                <a:gd name="T43" fmla="*/ 0 h 172"/>
                <a:gd name="T44" fmla="*/ 0 w 253"/>
                <a:gd name="T45" fmla="*/ 0 h 172"/>
                <a:gd name="T46" fmla="*/ 0 w 253"/>
                <a:gd name="T47" fmla="*/ 0 h 172"/>
                <a:gd name="T48" fmla="*/ 0 w 253"/>
                <a:gd name="T49" fmla="*/ 0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3"/>
                <a:gd name="T76" fmla="*/ 0 h 172"/>
                <a:gd name="T77" fmla="*/ 253 w 253"/>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3" h="172">
                  <a:moveTo>
                    <a:pt x="43" y="0"/>
                  </a:moveTo>
                  <a:lnTo>
                    <a:pt x="91" y="2"/>
                  </a:lnTo>
                  <a:lnTo>
                    <a:pt x="143" y="16"/>
                  </a:lnTo>
                  <a:lnTo>
                    <a:pt x="184" y="44"/>
                  </a:lnTo>
                  <a:lnTo>
                    <a:pt x="203" y="94"/>
                  </a:lnTo>
                  <a:lnTo>
                    <a:pt x="220" y="136"/>
                  </a:lnTo>
                  <a:lnTo>
                    <a:pt x="253" y="168"/>
                  </a:lnTo>
                  <a:lnTo>
                    <a:pt x="239" y="172"/>
                  </a:lnTo>
                  <a:lnTo>
                    <a:pt x="218" y="165"/>
                  </a:lnTo>
                  <a:lnTo>
                    <a:pt x="200" y="149"/>
                  </a:lnTo>
                  <a:lnTo>
                    <a:pt x="185" y="107"/>
                  </a:lnTo>
                  <a:lnTo>
                    <a:pt x="166" y="71"/>
                  </a:lnTo>
                  <a:lnTo>
                    <a:pt x="132" y="44"/>
                  </a:lnTo>
                  <a:lnTo>
                    <a:pt x="82" y="33"/>
                  </a:lnTo>
                  <a:lnTo>
                    <a:pt x="36" y="40"/>
                  </a:lnTo>
                  <a:lnTo>
                    <a:pt x="0" y="44"/>
                  </a:lnTo>
                  <a:lnTo>
                    <a:pt x="4" y="21"/>
                  </a:lnTo>
                  <a:lnTo>
                    <a:pt x="21" y="8"/>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13" name="Freeform 24"/>
            <p:cNvSpPr>
              <a:spLocks/>
            </p:cNvSpPr>
            <p:nvPr/>
          </p:nvSpPr>
          <p:spPr bwMode="auto">
            <a:xfrm>
              <a:off x="879" y="2356"/>
              <a:ext cx="230" cy="82"/>
            </a:xfrm>
            <a:custGeom>
              <a:avLst/>
              <a:gdLst>
                <a:gd name="T0" fmla="*/ 0 w 2071"/>
                <a:gd name="T1" fmla="*/ 0 h 737"/>
                <a:gd name="T2" fmla="*/ 0 w 2071"/>
                <a:gd name="T3" fmla="*/ 0 h 737"/>
                <a:gd name="T4" fmla="*/ 0 w 2071"/>
                <a:gd name="T5" fmla="*/ 0 h 737"/>
                <a:gd name="T6" fmla="*/ 0 w 2071"/>
                <a:gd name="T7" fmla="*/ 0 h 737"/>
                <a:gd name="T8" fmla="*/ 0 w 2071"/>
                <a:gd name="T9" fmla="*/ 0 h 737"/>
                <a:gd name="T10" fmla="*/ 0 w 2071"/>
                <a:gd name="T11" fmla="*/ 0 h 737"/>
                <a:gd name="T12" fmla="*/ 0 w 2071"/>
                <a:gd name="T13" fmla="*/ 0 h 737"/>
                <a:gd name="T14" fmla="*/ 0 w 2071"/>
                <a:gd name="T15" fmla="*/ 0 h 737"/>
                <a:gd name="T16" fmla="*/ 0 w 2071"/>
                <a:gd name="T17" fmla="*/ 0 h 737"/>
                <a:gd name="T18" fmla="*/ 0 w 2071"/>
                <a:gd name="T19" fmla="*/ 0 h 737"/>
                <a:gd name="T20" fmla="*/ 0 w 2071"/>
                <a:gd name="T21" fmla="*/ 0 h 737"/>
                <a:gd name="T22" fmla="*/ 0 w 2071"/>
                <a:gd name="T23" fmla="*/ 0 h 737"/>
                <a:gd name="T24" fmla="*/ 0 w 2071"/>
                <a:gd name="T25" fmla="*/ 0 h 737"/>
                <a:gd name="T26" fmla="*/ 0 w 2071"/>
                <a:gd name="T27" fmla="*/ 0 h 737"/>
                <a:gd name="T28" fmla="*/ 0 w 2071"/>
                <a:gd name="T29" fmla="*/ 0 h 737"/>
                <a:gd name="T30" fmla="*/ 0 w 2071"/>
                <a:gd name="T31" fmla="*/ 0 h 737"/>
                <a:gd name="T32" fmla="*/ 0 w 2071"/>
                <a:gd name="T33" fmla="*/ 0 h 737"/>
                <a:gd name="T34" fmla="*/ 0 w 2071"/>
                <a:gd name="T35" fmla="*/ 0 h 737"/>
                <a:gd name="T36" fmla="*/ 0 w 2071"/>
                <a:gd name="T37" fmla="*/ 0 h 737"/>
                <a:gd name="T38" fmla="*/ 0 w 2071"/>
                <a:gd name="T39" fmla="*/ 0 h 737"/>
                <a:gd name="T40" fmla="*/ 0 w 2071"/>
                <a:gd name="T41" fmla="*/ 0 h 737"/>
                <a:gd name="T42" fmla="*/ 0 w 2071"/>
                <a:gd name="T43" fmla="*/ 0 h 737"/>
                <a:gd name="T44" fmla="*/ 0 w 2071"/>
                <a:gd name="T45" fmla="*/ 0 h 737"/>
                <a:gd name="T46" fmla="*/ 0 w 2071"/>
                <a:gd name="T47" fmla="*/ 0 h 737"/>
                <a:gd name="T48" fmla="*/ 0 w 2071"/>
                <a:gd name="T49" fmla="*/ 0 h 737"/>
                <a:gd name="T50" fmla="*/ 0 w 2071"/>
                <a:gd name="T51" fmla="*/ 0 h 737"/>
                <a:gd name="T52" fmla="*/ 0 w 2071"/>
                <a:gd name="T53" fmla="*/ 0 h 737"/>
                <a:gd name="T54" fmla="*/ 0 w 2071"/>
                <a:gd name="T55" fmla="*/ 0 h 737"/>
                <a:gd name="T56" fmla="*/ 0 w 2071"/>
                <a:gd name="T57" fmla="*/ 0 h 737"/>
                <a:gd name="T58" fmla="*/ 0 w 2071"/>
                <a:gd name="T59" fmla="*/ 0 h 737"/>
                <a:gd name="T60" fmla="*/ 0 w 2071"/>
                <a:gd name="T61" fmla="*/ 0 h 737"/>
                <a:gd name="T62" fmla="*/ 0 w 2071"/>
                <a:gd name="T63" fmla="*/ 0 h 737"/>
                <a:gd name="T64" fmla="*/ 0 w 2071"/>
                <a:gd name="T65" fmla="*/ 0 h 737"/>
                <a:gd name="T66" fmla="*/ 0 w 2071"/>
                <a:gd name="T67" fmla="*/ 0 h 737"/>
                <a:gd name="T68" fmla="*/ 0 w 2071"/>
                <a:gd name="T69" fmla="*/ 0 h 737"/>
                <a:gd name="T70" fmla="*/ 0 w 2071"/>
                <a:gd name="T71" fmla="*/ 0 h 737"/>
                <a:gd name="T72" fmla="*/ 0 w 2071"/>
                <a:gd name="T73" fmla="*/ 0 h 737"/>
                <a:gd name="T74" fmla="*/ 0 w 2071"/>
                <a:gd name="T75" fmla="*/ 0 h 737"/>
                <a:gd name="T76" fmla="*/ 0 w 2071"/>
                <a:gd name="T77" fmla="*/ 0 h 737"/>
                <a:gd name="T78" fmla="*/ 0 w 2071"/>
                <a:gd name="T79" fmla="*/ 0 h 737"/>
                <a:gd name="T80" fmla="*/ 0 w 2071"/>
                <a:gd name="T81" fmla="*/ 0 h 737"/>
                <a:gd name="T82" fmla="*/ 0 w 2071"/>
                <a:gd name="T83" fmla="*/ 0 h 737"/>
                <a:gd name="T84" fmla="*/ 0 w 2071"/>
                <a:gd name="T85" fmla="*/ 0 h 737"/>
                <a:gd name="T86" fmla="*/ 0 w 2071"/>
                <a:gd name="T87" fmla="*/ 0 h 737"/>
                <a:gd name="T88" fmla="*/ 0 w 2071"/>
                <a:gd name="T89" fmla="*/ 0 h 737"/>
                <a:gd name="T90" fmla="*/ 0 w 2071"/>
                <a:gd name="T91" fmla="*/ 0 h 737"/>
                <a:gd name="T92" fmla="*/ 0 w 2071"/>
                <a:gd name="T93" fmla="*/ 0 h 737"/>
                <a:gd name="T94" fmla="*/ 0 w 2071"/>
                <a:gd name="T95" fmla="*/ 0 h 737"/>
                <a:gd name="T96" fmla="*/ 0 w 2071"/>
                <a:gd name="T97" fmla="*/ 0 h 737"/>
                <a:gd name="T98" fmla="*/ 0 w 2071"/>
                <a:gd name="T99" fmla="*/ 0 h 737"/>
                <a:gd name="T100" fmla="*/ 0 w 2071"/>
                <a:gd name="T101" fmla="*/ 0 h 737"/>
                <a:gd name="T102" fmla="*/ 0 w 2071"/>
                <a:gd name="T103" fmla="*/ 0 h 737"/>
                <a:gd name="T104" fmla="*/ 0 w 2071"/>
                <a:gd name="T105" fmla="*/ 0 h 737"/>
                <a:gd name="T106" fmla="*/ 0 w 2071"/>
                <a:gd name="T107" fmla="*/ 0 h 737"/>
                <a:gd name="T108" fmla="*/ 0 w 2071"/>
                <a:gd name="T109" fmla="*/ 0 h 737"/>
                <a:gd name="T110" fmla="*/ 0 w 2071"/>
                <a:gd name="T111" fmla="*/ 0 h 7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71"/>
                <a:gd name="T169" fmla="*/ 0 h 737"/>
                <a:gd name="T170" fmla="*/ 2071 w 2071"/>
                <a:gd name="T171" fmla="*/ 737 h 73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71" h="737">
                  <a:moveTo>
                    <a:pt x="1126" y="0"/>
                  </a:moveTo>
                  <a:lnTo>
                    <a:pt x="1217" y="22"/>
                  </a:lnTo>
                  <a:lnTo>
                    <a:pt x="1295" y="67"/>
                  </a:lnTo>
                  <a:lnTo>
                    <a:pt x="1373" y="106"/>
                  </a:lnTo>
                  <a:lnTo>
                    <a:pt x="1448" y="122"/>
                  </a:lnTo>
                  <a:lnTo>
                    <a:pt x="1520" y="131"/>
                  </a:lnTo>
                  <a:lnTo>
                    <a:pt x="1583" y="166"/>
                  </a:lnTo>
                  <a:lnTo>
                    <a:pt x="1671" y="188"/>
                  </a:lnTo>
                  <a:lnTo>
                    <a:pt x="1745" y="230"/>
                  </a:lnTo>
                  <a:lnTo>
                    <a:pt x="1810" y="291"/>
                  </a:lnTo>
                  <a:lnTo>
                    <a:pt x="1896" y="314"/>
                  </a:lnTo>
                  <a:lnTo>
                    <a:pt x="1977" y="303"/>
                  </a:lnTo>
                  <a:lnTo>
                    <a:pt x="2049" y="310"/>
                  </a:lnTo>
                  <a:lnTo>
                    <a:pt x="2071" y="373"/>
                  </a:lnTo>
                  <a:lnTo>
                    <a:pt x="2054" y="427"/>
                  </a:lnTo>
                  <a:lnTo>
                    <a:pt x="2028" y="481"/>
                  </a:lnTo>
                  <a:lnTo>
                    <a:pt x="1950" y="510"/>
                  </a:lnTo>
                  <a:lnTo>
                    <a:pt x="1879" y="545"/>
                  </a:lnTo>
                  <a:lnTo>
                    <a:pt x="1818" y="586"/>
                  </a:lnTo>
                  <a:lnTo>
                    <a:pt x="1706" y="564"/>
                  </a:lnTo>
                  <a:lnTo>
                    <a:pt x="1596" y="554"/>
                  </a:lnTo>
                  <a:lnTo>
                    <a:pt x="1486" y="571"/>
                  </a:lnTo>
                  <a:lnTo>
                    <a:pt x="1483" y="554"/>
                  </a:lnTo>
                  <a:lnTo>
                    <a:pt x="1494" y="536"/>
                  </a:lnTo>
                  <a:lnTo>
                    <a:pt x="1508" y="524"/>
                  </a:lnTo>
                  <a:lnTo>
                    <a:pt x="1591" y="515"/>
                  </a:lnTo>
                  <a:lnTo>
                    <a:pt x="1662" y="480"/>
                  </a:lnTo>
                  <a:lnTo>
                    <a:pt x="1712" y="432"/>
                  </a:lnTo>
                  <a:lnTo>
                    <a:pt x="1724" y="410"/>
                  </a:lnTo>
                  <a:lnTo>
                    <a:pt x="1726" y="387"/>
                  </a:lnTo>
                  <a:lnTo>
                    <a:pt x="1719" y="362"/>
                  </a:lnTo>
                  <a:lnTo>
                    <a:pt x="1686" y="337"/>
                  </a:lnTo>
                  <a:lnTo>
                    <a:pt x="1648" y="319"/>
                  </a:lnTo>
                  <a:lnTo>
                    <a:pt x="1613" y="307"/>
                  </a:lnTo>
                  <a:lnTo>
                    <a:pt x="1619" y="288"/>
                  </a:lnTo>
                  <a:lnTo>
                    <a:pt x="1613" y="269"/>
                  </a:lnTo>
                  <a:lnTo>
                    <a:pt x="1598" y="254"/>
                  </a:lnTo>
                  <a:lnTo>
                    <a:pt x="1500" y="240"/>
                  </a:lnTo>
                  <a:lnTo>
                    <a:pt x="1404" y="227"/>
                  </a:lnTo>
                  <a:lnTo>
                    <a:pt x="1317" y="253"/>
                  </a:lnTo>
                  <a:lnTo>
                    <a:pt x="1309" y="270"/>
                  </a:lnTo>
                  <a:lnTo>
                    <a:pt x="1312" y="287"/>
                  </a:lnTo>
                  <a:lnTo>
                    <a:pt x="1325" y="291"/>
                  </a:lnTo>
                  <a:lnTo>
                    <a:pt x="1395" y="278"/>
                  </a:lnTo>
                  <a:lnTo>
                    <a:pt x="1465" y="292"/>
                  </a:lnTo>
                  <a:lnTo>
                    <a:pt x="1536" y="305"/>
                  </a:lnTo>
                  <a:lnTo>
                    <a:pt x="1451" y="314"/>
                  </a:lnTo>
                  <a:lnTo>
                    <a:pt x="1373" y="342"/>
                  </a:lnTo>
                  <a:lnTo>
                    <a:pt x="1309" y="395"/>
                  </a:lnTo>
                  <a:lnTo>
                    <a:pt x="1251" y="379"/>
                  </a:lnTo>
                  <a:lnTo>
                    <a:pt x="1214" y="336"/>
                  </a:lnTo>
                  <a:lnTo>
                    <a:pt x="1154" y="310"/>
                  </a:lnTo>
                  <a:lnTo>
                    <a:pt x="1073" y="315"/>
                  </a:lnTo>
                  <a:lnTo>
                    <a:pt x="1003" y="336"/>
                  </a:lnTo>
                  <a:lnTo>
                    <a:pt x="943" y="360"/>
                  </a:lnTo>
                  <a:lnTo>
                    <a:pt x="893" y="402"/>
                  </a:lnTo>
                  <a:lnTo>
                    <a:pt x="843" y="438"/>
                  </a:lnTo>
                  <a:lnTo>
                    <a:pt x="811" y="495"/>
                  </a:lnTo>
                  <a:lnTo>
                    <a:pt x="751" y="526"/>
                  </a:lnTo>
                  <a:lnTo>
                    <a:pt x="682" y="545"/>
                  </a:lnTo>
                  <a:lnTo>
                    <a:pt x="628" y="564"/>
                  </a:lnTo>
                  <a:lnTo>
                    <a:pt x="547" y="569"/>
                  </a:lnTo>
                  <a:lnTo>
                    <a:pt x="480" y="610"/>
                  </a:lnTo>
                  <a:lnTo>
                    <a:pt x="412" y="620"/>
                  </a:lnTo>
                  <a:lnTo>
                    <a:pt x="464" y="580"/>
                  </a:lnTo>
                  <a:lnTo>
                    <a:pt x="515" y="531"/>
                  </a:lnTo>
                  <a:lnTo>
                    <a:pt x="566" y="486"/>
                  </a:lnTo>
                  <a:lnTo>
                    <a:pt x="591" y="457"/>
                  </a:lnTo>
                  <a:lnTo>
                    <a:pt x="619" y="436"/>
                  </a:lnTo>
                  <a:lnTo>
                    <a:pt x="624" y="406"/>
                  </a:lnTo>
                  <a:lnTo>
                    <a:pt x="536" y="440"/>
                  </a:lnTo>
                  <a:lnTo>
                    <a:pt x="468" y="504"/>
                  </a:lnTo>
                  <a:lnTo>
                    <a:pt x="399" y="561"/>
                  </a:lnTo>
                  <a:lnTo>
                    <a:pt x="355" y="593"/>
                  </a:lnTo>
                  <a:lnTo>
                    <a:pt x="307" y="615"/>
                  </a:lnTo>
                  <a:lnTo>
                    <a:pt x="264" y="649"/>
                  </a:lnTo>
                  <a:lnTo>
                    <a:pt x="257" y="685"/>
                  </a:lnTo>
                  <a:lnTo>
                    <a:pt x="236" y="704"/>
                  </a:lnTo>
                  <a:lnTo>
                    <a:pt x="210" y="719"/>
                  </a:lnTo>
                  <a:lnTo>
                    <a:pt x="193" y="727"/>
                  </a:lnTo>
                  <a:lnTo>
                    <a:pt x="179" y="732"/>
                  </a:lnTo>
                  <a:lnTo>
                    <a:pt x="167" y="737"/>
                  </a:lnTo>
                  <a:lnTo>
                    <a:pt x="194" y="676"/>
                  </a:lnTo>
                  <a:lnTo>
                    <a:pt x="244" y="618"/>
                  </a:lnTo>
                  <a:lnTo>
                    <a:pt x="301" y="564"/>
                  </a:lnTo>
                  <a:lnTo>
                    <a:pt x="315" y="561"/>
                  </a:lnTo>
                  <a:lnTo>
                    <a:pt x="324" y="556"/>
                  </a:lnTo>
                  <a:lnTo>
                    <a:pt x="330" y="547"/>
                  </a:lnTo>
                  <a:lnTo>
                    <a:pt x="322" y="530"/>
                  </a:lnTo>
                  <a:lnTo>
                    <a:pt x="302" y="520"/>
                  </a:lnTo>
                  <a:lnTo>
                    <a:pt x="282" y="518"/>
                  </a:lnTo>
                  <a:lnTo>
                    <a:pt x="225" y="570"/>
                  </a:lnTo>
                  <a:lnTo>
                    <a:pt x="173" y="626"/>
                  </a:lnTo>
                  <a:lnTo>
                    <a:pt x="119" y="674"/>
                  </a:lnTo>
                  <a:lnTo>
                    <a:pt x="85" y="700"/>
                  </a:lnTo>
                  <a:lnTo>
                    <a:pt x="45" y="702"/>
                  </a:lnTo>
                  <a:lnTo>
                    <a:pt x="12" y="703"/>
                  </a:lnTo>
                  <a:lnTo>
                    <a:pt x="0" y="644"/>
                  </a:lnTo>
                  <a:lnTo>
                    <a:pt x="27" y="592"/>
                  </a:lnTo>
                  <a:lnTo>
                    <a:pt x="64" y="543"/>
                  </a:lnTo>
                  <a:lnTo>
                    <a:pt x="98" y="511"/>
                  </a:lnTo>
                  <a:lnTo>
                    <a:pt x="132" y="484"/>
                  </a:lnTo>
                  <a:lnTo>
                    <a:pt x="177" y="481"/>
                  </a:lnTo>
                  <a:lnTo>
                    <a:pt x="176" y="462"/>
                  </a:lnTo>
                  <a:lnTo>
                    <a:pt x="170" y="444"/>
                  </a:lnTo>
                  <a:lnTo>
                    <a:pt x="154" y="428"/>
                  </a:lnTo>
                  <a:lnTo>
                    <a:pt x="96" y="449"/>
                  </a:lnTo>
                  <a:lnTo>
                    <a:pt x="57" y="491"/>
                  </a:lnTo>
                  <a:lnTo>
                    <a:pt x="12" y="518"/>
                  </a:lnTo>
                  <a:lnTo>
                    <a:pt x="6" y="467"/>
                  </a:lnTo>
                  <a:lnTo>
                    <a:pt x="30" y="420"/>
                  </a:lnTo>
                  <a:lnTo>
                    <a:pt x="56" y="376"/>
                  </a:lnTo>
                  <a:lnTo>
                    <a:pt x="121" y="374"/>
                  </a:lnTo>
                  <a:lnTo>
                    <a:pt x="181" y="375"/>
                  </a:lnTo>
                  <a:lnTo>
                    <a:pt x="225" y="341"/>
                  </a:lnTo>
                  <a:lnTo>
                    <a:pt x="277" y="276"/>
                  </a:lnTo>
                  <a:lnTo>
                    <a:pt x="329" y="215"/>
                  </a:lnTo>
                  <a:lnTo>
                    <a:pt x="380" y="149"/>
                  </a:lnTo>
                  <a:lnTo>
                    <a:pt x="480" y="86"/>
                  </a:lnTo>
                  <a:lnTo>
                    <a:pt x="573" y="39"/>
                  </a:lnTo>
                  <a:lnTo>
                    <a:pt x="678" y="37"/>
                  </a:lnTo>
                  <a:lnTo>
                    <a:pt x="819" y="43"/>
                  </a:lnTo>
                  <a:lnTo>
                    <a:pt x="953" y="27"/>
                  </a:lnTo>
                  <a:lnTo>
                    <a:pt x="1088" y="19"/>
                  </a:lnTo>
                  <a:lnTo>
                    <a:pt x="1099" y="12"/>
                  </a:lnTo>
                  <a:lnTo>
                    <a:pt x="1111" y="7"/>
                  </a:lnTo>
                  <a:lnTo>
                    <a:pt x="1126" y="0"/>
                  </a:lnTo>
                  <a:close/>
                </a:path>
              </a:pathLst>
            </a:custGeom>
            <a:solidFill>
              <a:srgbClr val="E5D9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14" name="Freeform 25"/>
            <p:cNvSpPr>
              <a:spLocks/>
            </p:cNvSpPr>
            <p:nvPr/>
          </p:nvSpPr>
          <p:spPr bwMode="auto">
            <a:xfrm>
              <a:off x="1295" y="2360"/>
              <a:ext cx="21" cy="8"/>
            </a:xfrm>
            <a:custGeom>
              <a:avLst/>
              <a:gdLst>
                <a:gd name="T0" fmla="*/ 0 w 184"/>
                <a:gd name="T1" fmla="*/ 0 h 72"/>
                <a:gd name="T2" fmla="*/ 0 w 184"/>
                <a:gd name="T3" fmla="*/ 0 h 72"/>
                <a:gd name="T4" fmla="*/ 0 w 184"/>
                <a:gd name="T5" fmla="*/ 0 h 72"/>
                <a:gd name="T6" fmla="*/ 0 w 184"/>
                <a:gd name="T7" fmla="*/ 0 h 72"/>
                <a:gd name="T8" fmla="*/ 0 w 184"/>
                <a:gd name="T9" fmla="*/ 0 h 72"/>
                <a:gd name="T10" fmla="*/ 0 w 184"/>
                <a:gd name="T11" fmla="*/ 0 h 72"/>
                <a:gd name="T12" fmla="*/ 0 w 184"/>
                <a:gd name="T13" fmla="*/ 0 h 72"/>
                <a:gd name="T14" fmla="*/ 0 w 184"/>
                <a:gd name="T15" fmla="*/ 0 h 72"/>
                <a:gd name="T16" fmla="*/ 0 w 184"/>
                <a:gd name="T17" fmla="*/ 0 h 72"/>
                <a:gd name="T18" fmla="*/ 0 w 184"/>
                <a:gd name="T19" fmla="*/ 0 h 72"/>
                <a:gd name="T20" fmla="*/ 0 w 184"/>
                <a:gd name="T21" fmla="*/ 0 h 72"/>
                <a:gd name="T22" fmla="*/ 0 w 184"/>
                <a:gd name="T23" fmla="*/ 0 h 72"/>
                <a:gd name="T24" fmla="*/ 0 w 184"/>
                <a:gd name="T25" fmla="*/ 0 h 72"/>
                <a:gd name="T26" fmla="*/ 0 w 184"/>
                <a:gd name="T27" fmla="*/ 0 h 72"/>
                <a:gd name="T28" fmla="*/ 0 w 184"/>
                <a:gd name="T29" fmla="*/ 0 h 72"/>
                <a:gd name="T30" fmla="*/ 0 w 184"/>
                <a:gd name="T31" fmla="*/ 0 h 72"/>
                <a:gd name="T32" fmla="*/ 0 w 184"/>
                <a:gd name="T33" fmla="*/ 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4"/>
                <a:gd name="T52" fmla="*/ 0 h 72"/>
                <a:gd name="T53" fmla="*/ 184 w 184"/>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4" h="72">
                  <a:moveTo>
                    <a:pt x="13" y="0"/>
                  </a:moveTo>
                  <a:lnTo>
                    <a:pt x="42" y="11"/>
                  </a:lnTo>
                  <a:lnTo>
                    <a:pt x="73" y="20"/>
                  </a:lnTo>
                  <a:lnTo>
                    <a:pt x="92" y="46"/>
                  </a:lnTo>
                  <a:lnTo>
                    <a:pt x="127" y="52"/>
                  </a:lnTo>
                  <a:lnTo>
                    <a:pt x="158" y="52"/>
                  </a:lnTo>
                  <a:lnTo>
                    <a:pt x="184" y="62"/>
                  </a:lnTo>
                  <a:lnTo>
                    <a:pt x="127" y="72"/>
                  </a:lnTo>
                  <a:lnTo>
                    <a:pt x="70" y="63"/>
                  </a:lnTo>
                  <a:lnTo>
                    <a:pt x="13" y="42"/>
                  </a:lnTo>
                  <a:lnTo>
                    <a:pt x="5" y="20"/>
                  </a:lnTo>
                  <a:lnTo>
                    <a:pt x="0"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15" name="Freeform 26"/>
            <p:cNvSpPr>
              <a:spLocks/>
            </p:cNvSpPr>
            <p:nvPr/>
          </p:nvSpPr>
          <p:spPr bwMode="auto">
            <a:xfrm>
              <a:off x="1378" y="2360"/>
              <a:ext cx="24" cy="29"/>
            </a:xfrm>
            <a:custGeom>
              <a:avLst/>
              <a:gdLst>
                <a:gd name="T0" fmla="*/ 0 w 220"/>
                <a:gd name="T1" fmla="*/ 0 h 256"/>
                <a:gd name="T2" fmla="*/ 0 w 220"/>
                <a:gd name="T3" fmla="*/ 0 h 256"/>
                <a:gd name="T4" fmla="*/ 0 w 220"/>
                <a:gd name="T5" fmla="*/ 0 h 256"/>
                <a:gd name="T6" fmla="*/ 0 w 220"/>
                <a:gd name="T7" fmla="*/ 0 h 256"/>
                <a:gd name="T8" fmla="*/ 0 w 220"/>
                <a:gd name="T9" fmla="*/ 0 h 256"/>
                <a:gd name="T10" fmla="*/ 0 w 220"/>
                <a:gd name="T11" fmla="*/ 0 h 256"/>
                <a:gd name="T12" fmla="*/ 0 w 220"/>
                <a:gd name="T13" fmla="*/ 0 h 256"/>
                <a:gd name="T14" fmla="*/ 0 w 220"/>
                <a:gd name="T15" fmla="*/ 0 h 256"/>
                <a:gd name="T16" fmla="*/ 0 w 220"/>
                <a:gd name="T17" fmla="*/ 0 h 256"/>
                <a:gd name="T18" fmla="*/ 0 w 220"/>
                <a:gd name="T19" fmla="*/ 0 h 256"/>
                <a:gd name="T20" fmla="*/ 0 w 220"/>
                <a:gd name="T21" fmla="*/ 0 h 256"/>
                <a:gd name="T22" fmla="*/ 0 w 220"/>
                <a:gd name="T23" fmla="*/ 0 h 256"/>
                <a:gd name="T24" fmla="*/ 0 w 220"/>
                <a:gd name="T25" fmla="*/ 0 h 256"/>
                <a:gd name="T26" fmla="*/ 0 w 220"/>
                <a:gd name="T27" fmla="*/ 0 h 256"/>
                <a:gd name="T28" fmla="*/ 0 w 220"/>
                <a:gd name="T29" fmla="*/ 0 h 256"/>
                <a:gd name="T30" fmla="*/ 0 w 220"/>
                <a:gd name="T31" fmla="*/ 0 h 256"/>
                <a:gd name="T32" fmla="*/ 0 w 220"/>
                <a:gd name="T33" fmla="*/ 0 h 256"/>
                <a:gd name="T34" fmla="*/ 0 w 220"/>
                <a:gd name="T35" fmla="*/ 0 h 256"/>
                <a:gd name="T36" fmla="*/ 0 w 220"/>
                <a:gd name="T37" fmla="*/ 0 h 256"/>
                <a:gd name="T38" fmla="*/ 0 w 220"/>
                <a:gd name="T39" fmla="*/ 0 h 256"/>
                <a:gd name="T40" fmla="*/ 0 w 220"/>
                <a:gd name="T41" fmla="*/ 0 h 256"/>
                <a:gd name="T42" fmla="*/ 0 w 220"/>
                <a:gd name="T43" fmla="*/ 0 h 256"/>
                <a:gd name="T44" fmla="*/ 0 w 220"/>
                <a:gd name="T45" fmla="*/ 0 h 256"/>
                <a:gd name="T46" fmla="*/ 0 w 220"/>
                <a:gd name="T47" fmla="*/ 0 h 256"/>
                <a:gd name="T48" fmla="*/ 0 w 220"/>
                <a:gd name="T49" fmla="*/ 0 h 2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0"/>
                <a:gd name="T76" fmla="*/ 0 h 256"/>
                <a:gd name="T77" fmla="*/ 220 w 220"/>
                <a:gd name="T78" fmla="*/ 256 h 2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0" h="256">
                  <a:moveTo>
                    <a:pt x="3" y="0"/>
                  </a:moveTo>
                  <a:lnTo>
                    <a:pt x="76" y="24"/>
                  </a:lnTo>
                  <a:lnTo>
                    <a:pt x="128" y="72"/>
                  </a:lnTo>
                  <a:lnTo>
                    <a:pt x="186" y="120"/>
                  </a:lnTo>
                  <a:lnTo>
                    <a:pt x="198" y="142"/>
                  </a:lnTo>
                  <a:lnTo>
                    <a:pt x="216" y="158"/>
                  </a:lnTo>
                  <a:lnTo>
                    <a:pt x="220" y="172"/>
                  </a:lnTo>
                  <a:lnTo>
                    <a:pt x="183" y="195"/>
                  </a:lnTo>
                  <a:lnTo>
                    <a:pt x="155" y="225"/>
                  </a:lnTo>
                  <a:lnTo>
                    <a:pt x="127" y="256"/>
                  </a:lnTo>
                  <a:lnTo>
                    <a:pt x="76" y="216"/>
                  </a:lnTo>
                  <a:lnTo>
                    <a:pt x="47" y="152"/>
                  </a:lnTo>
                  <a:lnTo>
                    <a:pt x="13" y="98"/>
                  </a:lnTo>
                  <a:lnTo>
                    <a:pt x="24" y="98"/>
                  </a:lnTo>
                  <a:lnTo>
                    <a:pt x="41" y="94"/>
                  </a:lnTo>
                  <a:lnTo>
                    <a:pt x="37" y="81"/>
                  </a:lnTo>
                  <a:lnTo>
                    <a:pt x="14" y="60"/>
                  </a:lnTo>
                  <a:lnTo>
                    <a:pt x="0" y="30"/>
                  </a:lnTo>
                  <a:lnTo>
                    <a:pt x="3"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16" name="Freeform 27"/>
            <p:cNvSpPr>
              <a:spLocks/>
            </p:cNvSpPr>
            <p:nvPr/>
          </p:nvSpPr>
          <p:spPr bwMode="auto">
            <a:xfrm>
              <a:off x="949" y="2369"/>
              <a:ext cx="72" cy="44"/>
            </a:xfrm>
            <a:custGeom>
              <a:avLst/>
              <a:gdLst>
                <a:gd name="T0" fmla="*/ 0 w 643"/>
                <a:gd name="T1" fmla="*/ 0 h 391"/>
                <a:gd name="T2" fmla="*/ 0 w 643"/>
                <a:gd name="T3" fmla="*/ 0 h 391"/>
                <a:gd name="T4" fmla="*/ 0 w 643"/>
                <a:gd name="T5" fmla="*/ 0 h 391"/>
                <a:gd name="T6" fmla="*/ 0 w 643"/>
                <a:gd name="T7" fmla="*/ 0 h 391"/>
                <a:gd name="T8" fmla="*/ 0 w 643"/>
                <a:gd name="T9" fmla="*/ 0 h 391"/>
                <a:gd name="T10" fmla="*/ 0 w 643"/>
                <a:gd name="T11" fmla="*/ 0 h 391"/>
                <a:gd name="T12" fmla="*/ 0 w 643"/>
                <a:gd name="T13" fmla="*/ 0 h 391"/>
                <a:gd name="T14" fmla="*/ 0 w 643"/>
                <a:gd name="T15" fmla="*/ 0 h 391"/>
                <a:gd name="T16" fmla="*/ 0 w 643"/>
                <a:gd name="T17" fmla="*/ 0 h 391"/>
                <a:gd name="T18" fmla="*/ 0 w 643"/>
                <a:gd name="T19" fmla="*/ 0 h 391"/>
                <a:gd name="T20" fmla="*/ 0 w 643"/>
                <a:gd name="T21" fmla="*/ 0 h 391"/>
                <a:gd name="T22" fmla="*/ 0 w 643"/>
                <a:gd name="T23" fmla="*/ 0 h 391"/>
                <a:gd name="T24" fmla="*/ 0 w 643"/>
                <a:gd name="T25" fmla="*/ 0 h 391"/>
                <a:gd name="T26" fmla="*/ 0 w 643"/>
                <a:gd name="T27" fmla="*/ 0 h 391"/>
                <a:gd name="T28" fmla="*/ 0 w 643"/>
                <a:gd name="T29" fmla="*/ 0 h 391"/>
                <a:gd name="T30" fmla="*/ 0 w 643"/>
                <a:gd name="T31" fmla="*/ 0 h 391"/>
                <a:gd name="T32" fmla="*/ 0 w 643"/>
                <a:gd name="T33" fmla="*/ 0 h 391"/>
                <a:gd name="T34" fmla="*/ 0 w 643"/>
                <a:gd name="T35" fmla="*/ 0 h 391"/>
                <a:gd name="T36" fmla="*/ 0 w 643"/>
                <a:gd name="T37" fmla="*/ 0 h 391"/>
                <a:gd name="T38" fmla="*/ 0 w 643"/>
                <a:gd name="T39" fmla="*/ 0 h 391"/>
                <a:gd name="T40" fmla="*/ 0 w 643"/>
                <a:gd name="T41" fmla="*/ 0 h 391"/>
                <a:gd name="T42" fmla="*/ 0 w 643"/>
                <a:gd name="T43" fmla="*/ 0 h 391"/>
                <a:gd name="T44" fmla="*/ 0 w 643"/>
                <a:gd name="T45" fmla="*/ 0 h 391"/>
                <a:gd name="T46" fmla="*/ 0 w 643"/>
                <a:gd name="T47" fmla="*/ 0 h 391"/>
                <a:gd name="T48" fmla="*/ 0 w 643"/>
                <a:gd name="T49" fmla="*/ 0 h 391"/>
                <a:gd name="T50" fmla="*/ 0 w 643"/>
                <a:gd name="T51" fmla="*/ 0 h 391"/>
                <a:gd name="T52" fmla="*/ 0 w 643"/>
                <a:gd name="T53" fmla="*/ 0 h 391"/>
                <a:gd name="T54" fmla="*/ 0 w 643"/>
                <a:gd name="T55" fmla="*/ 0 h 391"/>
                <a:gd name="T56" fmla="*/ 0 w 643"/>
                <a:gd name="T57" fmla="*/ 0 h 391"/>
                <a:gd name="T58" fmla="*/ 0 w 643"/>
                <a:gd name="T59" fmla="*/ 0 h 391"/>
                <a:gd name="T60" fmla="*/ 0 w 643"/>
                <a:gd name="T61" fmla="*/ 0 h 391"/>
                <a:gd name="T62" fmla="*/ 0 w 643"/>
                <a:gd name="T63" fmla="*/ 0 h 391"/>
                <a:gd name="T64" fmla="*/ 0 w 643"/>
                <a:gd name="T65" fmla="*/ 0 h 391"/>
                <a:gd name="T66" fmla="*/ 0 w 643"/>
                <a:gd name="T67" fmla="*/ 0 h 391"/>
                <a:gd name="T68" fmla="*/ 0 w 643"/>
                <a:gd name="T69" fmla="*/ 0 h 391"/>
                <a:gd name="T70" fmla="*/ 0 w 643"/>
                <a:gd name="T71" fmla="*/ 0 h 391"/>
                <a:gd name="T72" fmla="*/ 0 w 643"/>
                <a:gd name="T73" fmla="*/ 0 h 391"/>
                <a:gd name="T74" fmla="*/ 0 w 643"/>
                <a:gd name="T75" fmla="*/ 0 h 391"/>
                <a:gd name="T76" fmla="*/ 0 w 643"/>
                <a:gd name="T77" fmla="*/ 0 h 391"/>
                <a:gd name="T78" fmla="*/ 0 w 643"/>
                <a:gd name="T79" fmla="*/ 0 h 391"/>
                <a:gd name="T80" fmla="*/ 0 w 643"/>
                <a:gd name="T81" fmla="*/ 0 h 391"/>
                <a:gd name="T82" fmla="*/ 0 w 643"/>
                <a:gd name="T83" fmla="*/ 0 h 391"/>
                <a:gd name="T84" fmla="*/ 0 w 643"/>
                <a:gd name="T85" fmla="*/ 0 h 391"/>
                <a:gd name="T86" fmla="*/ 0 w 643"/>
                <a:gd name="T87" fmla="*/ 0 h 391"/>
                <a:gd name="T88" fmla="*/ 0 w 643"/>
                <a:gd name="T89" fmla="*/ 0 h 39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43"/>
                <a:gd name="T136" fmla="*/ 0 h 391"/>
                <a:gd name="T137" fmla="*/ 643 w 643"/>
                <a:gd name="T138" fmla="*/ 391 h 39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43" h="391">
                  <a:moveTo>
                    <a:pt x="414" y="0"/>
                  </a:moveTo>
                  <a:lnTo>
                    <a:pt x="441" y="0"/>
                  </a:lnTo>
                  <a:lnTo>
                    <a:pt x="469" y="0"/>
                  </a:lnTo>
                  <a:lnTo>
                    <a:pt x="496" y="4"/>
                  </a:lnTo>
                  <a:lnTo>
                    <a:pt x="451" y="7"/>
                  </a:lnTo>
                  <a:lnTo>
                    <a:pt x="404" y="15"/>
                  </a:lnTo>
                  <a:lnTo>
                    <a:pt x="366" y="39"/>
                  </a:lnTo>
                  <a:lnTo>
                    <a:pt x="359" y="59"/>
                  </a:lnTo>
                  <a:lnTo>
                    <a:pt x="361" y="75"/>
                  </a:lnTo>
                  <a:lnTo>
                    <a:pt x="375" y="77"/>
                  </a:lnTo>
                  <a:lnTo>
                    <a:pt x="472" y="75"/>
                  </a:lnTo>
                  <a:lnTo>
                    <a:pt x="561" y="74"/>
                  </a:lnTo>
                  <a:lnTo>
                    <a:pt x="643" y="91"/>
                  </a:lnTo>
                  <a:lnTo>
                    <a:pt x="506" y="101"/>
                  </a:lnTo>
                  <a:lnTo>
                    <a:pt x="364" y="104"/>
                  </a:lnTo>
                  <a:lnTo>
                    <a:pt x="231" y="146"/>
                  </a:lnTo>
                  <a:lnTo>
                    <a:pt x="191" y="192"/>
                  </a:lnTo>
                  <a:lnTo>
                    <a:pt x="155" y="231"/>
                  </a:lnTo>
                  <a:lnTo>
                    <a:pt x="121" y="277"/>
                  </a:lnTo>
                  <a:lnTo>
                    <a:pt x="81" y="311"/>
                  </a:lnTo>
                  <a:lnTo>
                    <a:pt x="45" y="349"/>
                  </a:lnTo>
                  <a:lnTo>
                    <a:pt x="11" y="391"/>
                  </a:lnTo>
                  <a:lnTo>
                    <a:pt x="0" y="363"/>
                  </a:lnTo>
                  <a:lnTo>
                    <a:pt x="19" y="334"/>
                  </a:lnTo>
                  <a:lnTo>
                    <a:pt x="46" y="310"/>
                  </a:lnTo>
                  <a:lnTo>
                    <a:pt x="130" y="228"/>
                  </a:lnTo>
                  <a:lnTo>
                    <a:pt x="199" y="135"/>
                  </a:lnTo>
                  <a:lnTo>
                    <a:pt x="312" y="87"/>
                  </a:lnTo>
                  <a:lnTo>
                    <a:pt x="320" y="62"/>
                  </a:lnTo>
                  <a:lnTo>
                    <a:pt x="325" y="35"/>
                  </a:lnTo>
                  <a:lnTo>
                    <a:pt x="342" y="17"/>
                  </a:lnTo>
                  <a:lnTo>
                    <a:pt x="368" y="11"/>
                  </a:lnTo>
                  <a:lnTo>
                    <a:pt x="391" y="6"/>
                  </a:lnTo>
                  <a:lnTo>
                    <a:pt x="4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17" name="Freeform 28"/>
            <p:cNvSpPr>
              <a:spLocks/>
            </p:cNvSpPr>
            <p:nvPr/>
          </p:nvSpPr>
          <p:spPr bwMode="auto">
            <a:xfrm>
              <a:off x="913" y="2370"/>
              <a:ext cx="39" cy="33"/>
            </a:xfrm>
            <a:custGeom>
              <a:avLst/>
              <a:gdLst>
                <a:gd name="T0" fmla="*/ 0 w 352"/>
                <a:gd name="T1" fmla="*/ 0 h 298"/>
                <a:gd name="T2" fmla="*/ 0 w 352"/>
                <a:gd name="T3" fmla="*/ 0 h 298"/>
                <a:gd name="T4" fmla="*/ 0 w 352"/>
                <a:gd name="T5" fmla="*/ 0 h 298"/>
                <a:gd name="T6" fmla="*/ 0 w 352"/>
                <a:gd name="T7" fmla="*/ 0 h 298"/>
                <a:gd name="T8" fmla="*/ 0 w 352"/>
                <a:gd name="T9" fmla="*/ 0 h 298"/>
                <a:gd name="T10" fmla="*/ 0 w 352"/>
                <a:gd name="T11" fmla="*/ 0 h 298"/>
                <a:gd name="T12" fmla="*/ 0 w 352"/>
                <a:gd name="T13" fmla="*/ 0 h 298"/>
                <a:gd name="T14" fmla="*/ 0 w 352"/>
                <a:gd name="T15" fmla="*/ 0 h 298"/>
                <a:gd name="T16" fmla="*/ 0 w 352"/>
                <a:gd name="T17" fmla="*/ 0 h 298"/>
                <a:gd name="T18" fmla="*/ 0 w 352"/>
                <a:gd name="T19" fmla="*/ 0 h 298"/>
                <a:gd name="T20" fmla="*/ 0 w 352"/>
                <a:gd name="T21" fmla="*/ 0 h 298"/>
                <a:gd name="T22" fmla="*/ 0 w 352"/>
                <a:gd name="T23" fmla="*/ 0 h 298"/>
                <a:gd name="T24" fmla="*/ 0 w 352"/>
                <a:gd name="T25" fmla="*/ 0 h 298"/>
                <a:gd name="T26" fmla="*/ 0 w 352"/>
                <a:gd name="T27" fmla="*/ 0 h 298"/>
                <a:gd name="T28" fmla="*/ 0 w 352"/>
                <a:gd name="T29" fmla="*/ 0 h 298"/>
                <a:gd name="T30" fmla="*/ 0 w 352"/>
                <a:gd name="T31" fmla="*/ 0 h 298"/>
                <a:gd name="T32" fmla="*/ 0 w 352"/>
                <a:gd name="T33" fmla="*/ 0 h 298"/>
                <a:gd name="T34" fmla="*/ 0 w 352"/>
                <a:gd name="T35" fmla="*/ 0 h 298"/>
                <a:gd name="T36" fmla="*/ 0 w 352"/>
                <a:gd name="T37" fmla="*/ 0 h 298"/>
                <a:gd name="T38" fmla="*/ 0 w 352"/>
                <a:gd name="T39" fmla="*/ 0 h 298"/>
                <a:gd name="T40" fmla="*/ 0 w 352"/>
                <a:gd name="T41" fmla="*/ 0 h 298"/>
                <a:gd name="T42" fmla="*/ 0 w 352"/>
                <a:gd name="T43" fmla="*/ 0 h 298"/>
                <a:gd name="T44" fmla="*/ 0 w 352"/>
                <a:gd name="T45" fmla="*/ 0 h 298"/>
                <a:gd name="T46" fmla="*/ 0 w 352"/>
                <a:gd name="T47" fmla="*/ 0 h 298"/>
                <a:gd name="T48" fmla="*/ 0 w 352"/>
                <a:gd name="T49" fmla="*/ 0 h 29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2"/>
                <a:gd name="T76" fmla="*/ 0 h 298"/>
                <a:gd name="T77" fmla="*/ 352 w 352"/>
                <a:gd name="T78" fmla="*/ 298 h 29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2" h="298">
                  <a:moveTo>
                    <a:pt x="308" y="0"/>
                  </a:moveTo>
                  <a:lnTo>
                    <a:pt x="323" y="0"/>
                  </a:lnTo>
                  <a:lnTo>
                    <a:pt x="339" y="0"/>
                  </a:lnTo>
                  <a:lnTo>
                    <a:pt x="352" y="9"/>
                  </a:lnTo>
                  <a:lnTo>
                    <a:pt x="245" y="81"/>
                  </a:lnTo>
                  <a:lnTo>
                    <a:pt x="146" y="156"/>
                  </a:lnTo>
                  <a:lnTo>
                    <a:pt x="44" y="234"/>
                  </a:lnTo>
                  <a:lnTo>
                    <a:pt x="33" y="259"/>
                  </a:lnTo>
                  <a:lnTo>
                    <a:pt x="24" y="281"/>
                  </a:lnTo>
                  <a:lnTo>
                    <a:pt x="11" y="298"/>
                  </a:lnTo>
                  <a:lnTo>
                    <a:pt x="0" y="275"/>
                  </a:lnTo>
                  <a:lnTo>
                    <a:pt x="4" y="242"/>
                  </a:lnTo>
                  <a:lnTo>
                    <a:pt x="20" y="215"/>
                  </a:lnTo>
                  <a:lnTo>
                    <a:pt x="109" y="149"/>
                  </a:lnTo>
                  <a:lnTo>
                    <a:pt x="199" y="83"/>
                  </a:lnTo>
                  <a:lnTo>
                    <a:pt x="288" y="9"/>
                  </a:lnTo>
                  <a:lnTo>
                    <a:pt x="297" y="4"/>
                  </a:lnTo>
                  <a:lnTo>
                    <a:pt x="305" y="0"/>
                  </a:lnTo>
                  <a:lnTo>
                    <a:pt x="30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18" name="Freeform 29"/>
            <p:cNvSpPr>
              <a:spLocks/>
            </p:cNvSpPr>
            <p:nvPr/>
          </p:nvSpPr>
          <p:spPr bwMode="auto">
            <a:xfrm>
              <a:off x="944" y="2370"/>
              <a:ext cx="37" cy="25"/>
            </a:xfrm>
            <a:custGeom>
              <a:avLst/>
              <a:gdLst>
                <a:gd name="T0" fmla="*/ 0 w 336"/>
                <a:gd name="T1" fmla="*/ 0 h 225"/>
                <a:gd name="T2" fmla="*/ 0 w 336"/>
                <a:gd name="T3" fmla="*/ 0 h 225"/>
                <a:gd name="T4" fmla="*/ 0 w 336"/>
                <a:gd name="T5" fmla="*/ 0 h 225"/>
                <a:gd name="T6" fmla="*/ 0 w 336"/>
                <a:gd name="T7" fmla="*/ 0 h 225"/>
                <a:gd name="T8" fmla="*/ 0 w 336"/>
                <a:gd name="T9" fmla="*/ 0 h 225"/>
                <a:gd name="T10" fmla="*/ 0 w 336"/>
                <a:gd name="T11" fmla="*/ 0 h 225"/>
                <a:gd name="T12" fmla="*/ 0 w 336"/>
                <a:gd name="T13" fmla="*/ 0 h 225"/>
                <a:gd name="T14" fmla="*/ 0 w 336"/>
                <a:gd name="T15" fmla="*/ 0 h 225"/>
                <a:gd name="T16" fmla="*/ 0 w 336"/>
                <a:gd name="T17" fmla="*/ 0 h 225"/>
                <a:gd name="T18" fmla="*/ 0 w 336"/>
                <a:gd name="T19" fmla="*/ 0 h 225"/>
                <a:gd name="T20" fmla="*/ 0 w 336"/>
                <a:gd name="T21" fmla="*/ 0 h 225"/>
                <a:gd name="T22" fmla="*/ 0 w 336"/>
                <a:gd name="T23" fmla="*/ 0 h 225"/>
                <a:gd name="T24" fmla="*/ 0 w 336"/>
                <a:gd name="T25" fmla="*/ 0 h 225"/>
                <a:gd name="T26" fmla="*/ 0 w 336"/>
                <a:gd name="T27" fmla="*/ 0 h 225"/>
                <a:gd name="T28" fmla="*/ 0 w 336"/>
                <a:gd name="T29" fmla="*/ 0 h 225"/>
                <a:gd name="T30" fmla="*/ 0 w 336"/>
                <a:gd name="T31" fmla="*/ 0 h 225"/>
                <a:gd name="T32" fmla="*/ 0 w 336"/>
                <a:gd name="T33" fmla="*/ 0 h 225"/>
                <a:gd name="T34" fmla="*/ 0 w 336"/>
                <a:gd name="T35" fmla="*/ 0 h 225"/>
                <a:gd name="T36" fmla="*/ 0 w 336"/>
                <a:gd name="T37" fmla="*/ 0 h 225"/>
                <a:gd name="T38" fmla="*/ 0 w 336"/>
                <a:gd name="T39" fmla="*/ 0 h 225"/>
                <a:gd name="T40" fmla="*/ 0 w 336"/>
                <a:gd name="T41" fmla="*/ 0 h 225"/>
                <a:gd name="T42" fmla="*/ 0 w 336"/>
                <a:gd name="T43" fmla="*/ 0 h 225"/>
                <a:gd name="T44" fmla="*/ 0 w 336"/>
                <a:gd name="T45" fmla="*/ 0 h 225"/>
                <a:gd name="T46" fmla="*/ 0 w 336"/>
                <a:gd name="T47" fmla="*/ 0 h 225"/>
                <a:gd name="T48" fmla="*/ 0 w 336"/>
                <a:gd name="T49" fmla="*/ 0 h 2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6"/>
                <a:gd name="T76" fmla="*/ 0 h 225"/>
                <a:gd name="T77" fmla="*/ 336 w 336"/>
                <a:gd name="T78" fmla="*/ 225 h 2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6" h="225">
                  <a:moveTo>
                    <a:pt x="258" y="0"/>
                  </a:moveTo>
                  <a:lnTo>
                    <a:pt x="285" y="2"/>
                  </a:lnTo>
                  <a:lnTo>
                    <a:pt x="314" y="8"/>
                  </a:lnTo>
                  <a:lnTo>
                    <a:pt x="336" y="26"/>
                  </a:lnTo>
                  <a:lnTo>
                    <a:pt x="336" y="43"/>
                  </a:lnTo>
                  <a:lnTo>
                    <a:pt x="336" y="55"/>
                  </a:lnTo>
                  <a:lnTo>
                    <a:pt x="336" y="60"/>
                  </a:lnTo>
                  <a:lnTo>
                    <a:pt x="315" y="42"/>
                  </a:lnTo>
                  <a:lnTo>
                    <a:pt x="291" y="27"/>
                  </a:lnTo>
                  <a:lnTo>
                    <a:pt x="263" y="26"/>
                  </a:lnTo>
                  <a:lnTo>
                    <a:pt x="179" y="93"/>
                  </a:lnTo>
                  <a:lnTo>
                    <a:pt x="109" y="169"/>
                  </a:lnTo>
                  <a:lnTo>
                    <a:pt x="21" y="225"/>
                  </a:lnTo>
                  <a:lnTo>
                    <a:pt x="10" y="221"/>
                  </a:lnTo>
                  <a:lnTo>
                    <a:pt x="2" y="217"/>
                  </a:lnTo>
                  <a:lnTo>
                    <a:pt x="0" y="215"/>
                  </a:lnTo>
                  <a:lnTo>
                    <a:pt x="85" y="148"/>
                  </a:lnTo>
                  <a:lnTo>
                    <a:pt x="158" y="59"/>
                  </a:lnTo>
                  <a:lnTo>
                    <a:pt x="2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19" name="Freeform 30"/>
            <p:cNvSpPr>
              <a:spLocks/>
            </p:cNvSpPr>
            <p:nvPr/>
          </p:nvSpPr>
          <p:spPr bwMode="auto">
            <a:xfrm>
              <a:off x="1620" y="2385"/>
              <a:ext cx="87" cy="241"/>
            </a:xfrm>
            <a:custGeom>
              <a:avLst/>
              <a:gdLst>
                <a:gd name="T0" fmla="*/ 0 w 782"/>
                <a:gd name="T1" fmla="*/ 0 h 2168"/>
                <a:gd name="T2" fmla="*/ 0 w 782"/>
                <a:gd name="T3" fmla="*/ 0 h 2168"/>
                <a:gd name="T4" fmla="*/ 0 w 782"/>
                <a:gd name="T5" fmla="*/ 0 h 2168"/>
                <a:gd name="T6" fmla="*/ 0 w 782"/>
                <a:gd name="T7" fmla="*/ 0 h 2168"/>
                <a:gd name="T8" fmla="*/ 0 w 782"/>
                <a:gd name="T9" fmla="*/ 0 h 2168"/>
                <a:gd name="T10" fmla="*/ 0 w 782"/>
                <a:gd name="T11" fmla="*/ 0 h 2168"/>
                <a:gd name="T12" fmla="*/ 0 w 782"/>
                <a:gd name="T13" fmla="*/ 0 h 2168"/>
                <a:gd name="T14" fmla="*/ 0 w 782"/>
                <a:gd name="T15" fmla="*/ 0 h 2168"/>
                <a:gd name="T16" fmla="*/ 0 w 782"/>
                <a:gd name="T17" fmla="*/ 0 h 2168"/>
                <a:gd name="T18" fmla="*/ 0 w 782"/>
                <a:gd name="T19" fmla="*/ 0 h 2168"/>
                <a:gd name="T20" fmla="*/ 0 w 782"/>
                <a:gd name="T21" fmla="*/ 0 h 2168"/>
                <a:gd name="T22" fmla="*/ 0 w 782"/>
                <a:gd name="T23" fmla="*/ 0 h 2168"/>
                <a:gd name="T24" fmla="*/ 0 w 782"/>
                <a:gd name="T25" fmla="*/ 0 h 2168"/>
                <a:gd name="T26" fmla="*/ 0 w 782"/>
                <a:gd name="T27" fmla="*/ 0 h 2168"/>
                <a:gd name="T28" fmla="*/ 0 w 782"/>
                <a:gd name="T29" fmla="*/ 0 h 2168"/>
                <a:gd name="T30" fmla="*/ 0 w 782"/>
                <a:gd name="T31" fmla="*/ 0 h 2168"/>
                <a:gd name="T32" fmla="*/ 0 w 782"/>
                <a:gd name="T33" fmla="*/ 0 h 2168"/>
                <a:gd name="T34" fmla="*/ 0 w 782"/>
                <a:gd name="T35" fmla="*/ 0 h 2168"/>
                <a:gd name="T36" fmla="*/ 0 w 782"/>
                <a:gd name="T37" fmla="*/ 0 h 2168"/>
                <a:gd name="T38" fmla="*/ 0 w 782"/>
                <a:gd name="T39" fmla="*/ 0 h 2168"/>
                <a:gd name="T40" fmla="*/ 0 w 782"/>
                <a:gd name="T41" fmla="*/ 0 h 2168"/>
                <a:gd name="T42" fmla="*/ 0 w 782"/>
                <a:gd name="T43" fmla="*/ 0 h 2168"/>
                <a:gd name="T44" fmla="*/ 0 w 782"/>
                <a:gd name="T45" fmla="*/ 0 h 2168"/>
                <a:gd name="T46" fmla="*/ 0 w 782"/>
                <a:gd name="T47" fmla="*/ 0 h 2168"/>
                <a:gd name="T48" fmla="*/ 0 w 782"/>
                <a:gd name="T49" fmla="*/ 0 h 2168"/>
                <a:gd name="T50" fmla="*/ 0 w 782"/>
                <a:gd name="T51" fmla="*/ 0 h 2168"/>
                <a:gd name="T52" fmla="*/ 0 w 782"/>
                <a:gd name="T53" fmla="*/ 0 h 2168"/>
                <a:gd name="T54" fmla="*/ 0 w 782"/>
                <a:gd name="T55" fmla="*/ 0 h 2168"/>
                <a:gd name="T56" fmla="*/ 0 w 782"/>
                <a:gd name="T57" fmla="*/ 0 h 2168"/>
                <a:gd name="T58" fmla="*/ 0 w 782"/>
                <a:gd name="T59" fmla="*/ 0 h 2168"/>
                <a:gd name="T60" fmla="*/ 0 w 782"/>
                <a:gd name="T61" fmla="*/ 0 h 2168"/>
                <a:gd name="T62" fmla="*/ 0 w 782"/>
                <a:gd name="T63" fmla="*/ 0 h 2168"/>
                <a:gd name="T64" fmla="*/ 0 w 782"/>
                <a:gd name="T65" fmla="*/ 0 h 2168"/>
                <a:gd name="T66" fmla="*/ 0 w 782"/>
                <a:gd name="T67" fmla="*/ 0 h 2168"/>
                <a:gd name="T68" fmla="*/ 0 w 782"/>
                <a:gd name="T69" fmla="*/ 0 h 2168"/>
                <a:gd name="T70" fmla="*/ 0 w 782"/>
                <a:gd name="T71" fmla="*/ 0 h 2168"/>
                <a:gd name="T72" fmla="*/ 0 w 782"/>
                <a:gd name="T73" fmla="*/ 0 h 2168"/>
                <a:gd name="T74" fmla="*/ 0 w 782"/>
                <a:gd name="T75" fmla="*/ 0 h 2168"/>
                <a:gd name="T76" fmla="*/ 0 w 782"/>
                <a:gd name="T77" fmla="*/ 0 h 2168"/>
                <a:gd name="T78" fmla="*/ 0 w 782"/>
                <a:gd name="T79" fmla="*/ 0 h 2168"/>
                <a:gd name="T80" fmla="*/ 0 w 782"/>
                <a:gd name="T81" fmla="*/ 0 h 2168"/>
                <a:gd name="T82" fmla="*/ 0 w 782"/>
                <a:gd name="T83" fmla="*/ 0 h 2168"/>
                <a:gd name="T84" fmla="*/ 0 w 782"/>
                <a:gd name="T85" fmla="*/ 0 h 2168"/>
                <a:gd name="T86" fmla="*/ 0 w 782"/>
                <a:gd name="T87" fmla="*/ 0 h 2168"/>
                <a:gd name="T88" fmla="*/ 0 w 782"/>
                <a:gd name="T89" fmla="*/ 0 h 2168"/>
                <a:gd name="T90" fmla="*/ 0 w 782"/>
                <a:gd name="T91" fmla="*/ 0 h 2168"/>
                <a:gd name="T92" fmla="*/ 0 w 782"/>
                <a:gd name="T93" fmla="*/ 0 h 2168"/>
                <a:gd name="T94" fmla="*/ 0 w 782"/>
                <a:gd name="T95" fmla="*/ 0 h 2168"/>
                <a:gd name="T96" fmla="*/ 0 w 782"/>
                <a:gd name="T97" fmla="*/ 0 h 2168"/>
                <a:gd name="T98" fmla="*/ 0 w 782"/>
                <a:gd name="T99" fmla="*/ 0 h 2168"/>
                <a:gd name="T100" fmla="*/ 0 w 782"/>
                <a:gd name="T101" fmla="*/ 0 h 2168"/>
                <a:gd name="T102" fmla="*/ 0 w 782"/>
                <a:gd name="T103" fmla="*/ 0 h 21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2"/>
                <a:gd name="T157" fmla="*/ 0 h 2168"/>
                <a:gd name="T158" fmla="*/ 782 w 782"/>
                <a:gd name="T159" fmla="*/ 2168 h 21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2" h="2168">
                  <a:moveTo>
                    <a:pt x="494" y="0"/>
                  </a:moveTo>
                  <a:lnTo>
                    <a:pt x="562" y="22"/>
                  </a:lnTo>
                  <a:lnTo>
                    <a:pt x="623" y="63"/>
                  </a:lnTo>
                  <a:lnTo>
                    <a:pt x="674" y="112"/>
                  </a:lnTo>
                  <a:lnTo>
                    <a:pt x="760" y="252"/>
                  </a:lnTo>
                  <a:lnTo>
                    <a:pt x="782" y="426"/>
                  </a:lnTo>
                  <a:lnTo>
                    <a:pt x="776" y="595"/>
                  </a:lnTo>
                  <a:lnTo>
                    <a:pt x="741" y="726"/>
                  </a:lnTo>
                  <a:lnTo>
                    <a:pt x="722" y="856"/>
                  </a:lnTo>
                  <a:lnTo>
                    <a:pt x="707" y="992"/>
                  </a:lnTo>
                  <a:lnTo>
                    <a:pt x="683" y="1055"/>
                  </a:lnTo>
                  <a:lnTo>
                    <a:pt x="670" y="1120"/>
                  </a:lnTo>
                  <a:lnTo>
                    <a:pt x="652" y="1183"/>
                  </a:lnTo>
                  <a:lnTo>
                    <a:pt x="623" y="1286"/>
                  </a:lnTo>
                  <a:lnTo>
                    <a:pt x="580" y="1380"/>
                  </a:lnTo>
                  <a:lnTo>
                    <a:pt x="539" y="1462"/>
                  </a:lnTo>
                  <a:lnTo>
                    <a:pt x="487" y="1570"/>
                  </a:lnTo>
                  <a:lnTo>
                    <a:pt x="431" y="1666"/>
                  </a:lnTo>
                  <a:lnTo>
                    <a:pt x="366" y="1748"/>
                  </a:lnTo>
                  <a:lnTo>
                    <a:pt x="327" y="1804"/>
                  </a:lnTo>
                  <a:lnTo>
                    <a:pt x="291" y="1853"/>
                  </a:lnTo>
                  <a:lnTo>
                    <a:pt x="252" y="1897"/>
                  </a:lnTo>
                  <a:lnTo>
                    <a:pt x="189" y="2003"/>
                  </a:lnTo>
                  <a:lnTo>
                    <a:pt x="118" y="2098"/>
                  </a:lnTo>
                  <a:lnTo>
                    <a:pt x="30" y="2168"/>
                  </a:lnTo>
                  <a:lnTo>
                    <a:pt x="16" y="2167"/>
                  </a:lnTo>
                  <a:lnTo>
                    <a:pt x="4" y="2165"/>
                  </a:lnTo>
                  <a:lnTo>
                    <a:pt x="0" y="2164"/>
                  </a:lnTo>
                  <a:lnTo>
                    <a:pt x="21" y="2064"/>
                  </a:lnTo>
                  <a:lnTo>
                    <a:pt x="30" y="1961"/>
                  </a:lnTo>
                  <a:lnTo>
                    <a:pt x="32" y="1849"/>
                  </a:lnTo>
                  <a:lnTo>
                    <a:pt x="60" y="1633"/>
                  </a:lnTo>
                  <a:lnTo>
                    <a:pt x="122" y="1430"/>
                  </a:lnTo>
                  <a:lnTo>
                    <a:pt x="187" y="1213"/>
                  </a:lnTo>
                  <a:lnTo>
                    <a:pt x="233" y="1169"/>
                  </a:lnTo>
                  <a:lnTo>
                    <a:pt x="257" y="1115"/>
                  </a:lnTo>
                  <a:lnTo>
                    <a:pt x="283" y="1059"/>
                  </a:lnTo>
                  <a:lnTo>
                    <a:pt x="279" y="946"/>
                  </a:lnTo>
                  <a:lnTo>
                    <a:pt x="306" y="843"/>
                  </a:lnTo>
                  <a:lnTo>
                    <a:pt x="305" y="748"/>
                  </a:lnTo>
                  <a:lnTo>
                    <a:pt x="302" y="736"/>
                  </a:lnTo>
                  <a:lnTo>
                    <a:pt x="303" y="724"/>
                  </a:lnTo>
                  <a:lnTo>
                    <a:pt x="305" y="718"/>
                  </a:lnTo>
                  <a:lnTo>
                    <a:pt x="327" y="718"/>
                  </a:lnTo>
                  <a:lnTo>
                    <a:pt x="344" y="731"/>
                  </a:lnTo>
                  <a:lnTo>
                    <a:pt x="364" y="730"/>
                  </a:lnTo>
                  <a:lnTo>
                    <a:pt x="396" y="585"/>
                  </a:lnTo>
                  <a:lnTo>
                    <a:pt x="396" y="429"/>
                  </a:lnTo>
                  <a:lnTo>
                    <a:pt x="418" y="279"/>
                  </a:lnTo>
                  <a:lnTo>
                    <a:pt x="489" y="277"/>
                  </a:lnTo>
                  <a:lnTo>
                    <a:pt x="543" y="297"/>
                  </a:lnTo>
                  <a:lnTo>
                    <a:pt x="574" y="337"/>
                  </a:lnTo>
                  <a:lnTo>
                    <a:pt x="636" y="537"/>
                  </a:lnTo>
                  <a:lnTo>
                    <a:pt x="626" y="745"/>
                  </a:lnTo>
                  <a:lnTo>
                    <a:pt x="574" y="948"/>
                  </a:lnTo>
                  <a:lnTo>
                    <a:pt x="552" y="988"/>
                  </a:lnTo>
                  <a:lnTo>
                    <a:pt x="527" y="1030"/>
                  </a:lnTo>
                  <a:lnTo>
                    <a:pt x="509" y="1070"/>
                  </a:lnTo>
                  <a:lnTo>
                    <a:pt x="469" y="1146"/>
                  </a:lnTo>
                  <a:lnTo>
                    <a:pt x="427" y="1218"/>
                  </a:lnTo>
                  <a:lnTo>
                    <a:pt x="403" y="1296"/>
                  </a:lnTo>
                  <a:lnTo>
                    <a:pt x="453" y="1266"/>
                  </a:lnTo>
                  <a:lnTo>
                    <a:pt x="484" y="1210"/>
                  </a:lnTo>
                  <a:lnTo>
                    <a:pt x="522" y="1161"/>
                  </a:lnTo>
                  <a:lnTo>
                    <a:pt x="632" y="942"/>
                  </a:lnTo>
                  <a:lnTo>
                    <a:pt x="692" y="700"/>
                  </a:lnTo>
                  <a:lnTo>
                    <a:pt x="692" y="453"/>
                  </a:lnTo>
                  <a:lnTo>
                    <a:pt x="657" y="358"/>
                  </a:lnTo>
                  <a:lnTo>
                    <a:pt x="615" y="282"/>
                  </a:lnTo>
                  <a:lnTo>
                    <a:pt x="542" y="237"/>
                  </a:lnTo>
                  <a:lnTo>
                    <a:pt x="504" y="228"/>
                  </a:lnTo>
                  <a:lnTo>
                    <a:pt x="466" y="224"/>
                  </a:lnTo>
                  <a:lnTo>
                    <a:pt x="430" y="222"/>
                  </a:lnTo>
                  <a:lnTo>
                    <a:pt x="422" y="191"/>
                  </a:lnTo>
                  <a:lnTo>
                    <a:pt x="432" y="152"/>
                  </a:lnTo>
                  <a:lnTo>
                    <a:pt x="437" y="107"/>
                  </a:lnTo>
                  <a:lnTo>
                    <a:pt x="452" y="65"/>
                  </a:lnTo>
                  <a:lnTo>
                    <a:pt x="468" y="29"/>
                  </a:lnTo>
                  <a:lnTo>
                    <a:pt x="494" y="0"/>
                  </a:lnTo>
                  <a:close/>
                </a:path>
              </a:pathLst>
            </a:custGeom>
            <a:solidFill>
              <a:srgbClr val="F2CE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20" name="Freeform 31"/>
            <p:cNvSpPr>
              <a:spLocks/>
            </p:cNvSpPr>
            <p:nvPr/>
          </p:nvSpPr>
          <p:spPr bwMode="auto">
            <a:xfrm>
              <a:off x="1263" y="2391"/>
              <a:ext cx="10" cy="3"/>
            </a:xfrm>
            <a:custGeom>
              <a:avLst/>
              <a:gdLst>
                <a:gd name="T0" fmla="*/ 0 w 86"/>
                <a:gd name="T1" fmla="*/ 0 h 30"/>
                <a:gd name="T2" fmla="*/ 0 w 86"/>
                <a:gd name="T3" fmla="*/ 0 h 30"/>
                <a:gd name="T4" fmla="*/ 0 w 86"/>
                <a:gd name="T5" fmla="*/ 0 h 30"/>
                <a:gd name="T6" fmla="*/ 0 w 86"/>
                <a:gd name="T7" fmla="*/ 0 h 30"/>
                <a:gd name="T8" fmla="*/ 0 w 86"/>
                <a:gd name="T9" fmla="*/ 0 h 30"/>
                <a:gd name="T10" fmla="*/ 0 w 86"/>
                <a:gd name="T11" fmla="*/ 0 h 30"/>
                <a:gd name="T12" fmla="*/ 0 w 86"/>
                <a:gd name="T13" fmla="*/ 0 h 30"/>
                <a:gd name="T14" fmla="*/ 0 w 86"/>
                <a:gd name="T15" fmla="*/ 0 h 30"/>
                <a:gd name="T16" fmla="*/ 0 w 86"/>
                <a:gd name="T17" fmla="*/ 0 h 30"/>
                <a:gd name="T18" fmla="*/ 0 w 86"/>
                <a:gd name="T19" fmla="*/ 0 h 30"/>
                <a:gd name="T20" fmla="*/ 0 w 86"/>
                <a:gd name="T21" fmla="*/ 0 h 30"/>
                <a:gd name="T22" fmla="*/ 0 w 86"/>
                <a:gd name="T23" fmla="*/ 0 h 30"/>
                <a:gd name="T24" fmla="*/ 0 w 86"/>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30"/>
                <a:gd name="T41" fmla="*/ 86 w 86"/>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30">
                  <a:moveTo>
                    <a:pt x="3" y="0"/>
                  </a:moveTo>
                  <a:lnTo>
                    <a:pt x="29" y="7"/>
                  </a:lnTo>
                  <a:lnTo>
                    <a:pt x="56" y="12"/>
                  </a:lnTo>
                  <a:lnTo>
                    <a:pt x="86" y="6"/>
                  </a:lnTo>
                  <a:lnTo>
                    <a:pt x="63" y="17"/>
                  </a:lnTo>
                  <a:lnTo>
                    <a:pt x="43" y="30"/>
                  </a:lnTo>
                  <a:lnTo>
                    <a:pt x="19" y="22"/>
                  </a:lnTo>
                  <a:lnTo>
                    <a:pt x="6" y="16"/>
                  </a:lnTo>
                  <a:lnTo>
                    <a:pt x="0" y="8"/>
                  </a:lnTo>
                  <a:lnTo>
                    <a:pt x="3" y="0"/>
                  </a:lnTo>
                  <a:close/>
                </a:path>
              </a:pathLst>
            </a:custGeom>
            <a:solidFill>
              <a:srgbClr val="FFE0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21" name="Freeform 32"/>
            <p:cNvSpPr>
              <a:spLocks/>
            </p:cNvSpPr>
            <p:nvPr/>
          </p:nvSpPr>
          <p:spPr bwMode="auto">
            <a:xfrm>
              <a:off x="995" y="2394"/>
              <a:ext cx="72" cy="21"/>
            </a:xfrm>
            <a:custGeom>
              <a:avLst/>
              <a:gdLst>
                <a:gd name="T0" fmla="*/ 0 w 647"/>
                <a:gd name="T1" fmla="*/ 0 h 188"/>
                <a:gd name="T2" fmla="*/ 0 w 647"/>
                <a:gd name="T3" fmla="*/ 0 h 188"/>
                <a:gd name="T4" fmla="*/ 0 w 647"/>
                <a:gd name="T5" fmla="*/ 0 h 188"/>
                <a:gd name="T6" fmla="*/ 0 w 647"/>
                <a:gd name="T7" fmla="*/ 0 h 188"/>
                <a:gd name="T8" fmla="*/ 0 w 647"/>
                <a:gd name="T9" fmla="*/ 0 h 188"/>
                <a:gd name="T10" fmla="*/ 0 w 647"/>
                <a:gd name="T11" fmla="*/ 0 h 188"/>
                <a:gd name="T12" fmla="*/ 0 w 647"/>
                <a:gd name="T13" fmla="*/ 0 h 188"/>
                <a:gd name="T14" fmla="*/ 0 w 647"/>
                <a:gd name="T15" fmla="*/ 0 h 188"/>
                <a:gd name="T16" fmla="*/ 0 w 647"/>
                <a:gd name="T17" fmla="*/ 0 h 188"/>
                <a:gd name="T18" fmla="*/ 0 w 647"/>
                <a:gd name="T19" fmla="*/ 0 h 188"/>
                <a:gd name="T20" fmla="*/ 0 w 647"/>
                <a:gd name="T21" fmla="*/ 0 h 188"/>
                <a:gd name="T22" fmla="*/ 0 w 647"/>
                <a:gd name="T23" fmla="*/ 0 h 188"/>
                <a:gd name="T24" fmla="*/ 0 w 647"/>
                <a:gd name="T25" fmla="*/ 0 h 188"/>
                <a:gd name="T26" fmla="*/ 0 w 647"/>
                <a:gd name="T27" fmla="*/ 0 h 188"/>
                <a:gd name="T28" fmla="*/ 0 w 647"/>
                <a:gd name="T29" fmla="*/ 0 h 188"/>
                <a:gd name="T30" fmla="*/ 0 w 647"/>
                <a:gd name="T31" fmla="*/ 0 h 188"/>
                <a:gd name="T32" fmla="*/ 0 w 647"/>
                <a:gd name="T33" fmla="*/ 0 h 188"/>
                <a:gd name="T34" fmla="*/ 0 w 647"/>
                <a:gd name="T35" fmla="*/ 0 h 188"/>
                <a:gd name="T36" fmla="*/ 0 w 647"/>
                <a:gd name="T37" fmla="*/ 0 h 188"/>
                <a:gd name="T38" fmla="*/ 0 w 647"/>
                <a:gd name="T39" fmla="*/ 0 h 188"/>
                <a:gd name="T40" fmla="*/ 0 w 647"/>
                <a:gd name="T41" fmla="*/ 0 h 1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7"/>
                <a:gd name="T64" fmla="*/ 0 h 188"/>
                <a:gd name="T65" fmla="*/ 647 w 647"/>
                <a:gd name="T66" fmla="*/ 188 h 1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7" h="188">
                  <a:moveTo>
                    <a:pt x="491" y="0"/>
                  </a:moveTo>
                  <a:lnTo>
                    <a:pt x="546" y="2"/>
                  </a:lnTo>
                  <a:lnTo>
                    <a:pt x="602" y="13"/>
                  </a:lnTo>
                  <a:lnTo>
                    <a:pt x="647" y="44"/>
                  </a:lnTo>
                  <a:lnTo>
                    <a:pt x="576" y="100"/>
                  </a:lnTo>
                  <a:lnTo>
                    <a:pt x="491" y="127"/>
                  </a:lnTo>
                  <a:lnTo>
                    <a:pt x="410" y="143"/>
                  </a:lnTo>
                  <a:lnTo>
                    <a:pt x="262" y="140"/>
                  </a:lnTo>
                  <a:lnTo>
                    <a:pt x="122" y="168"/>
                  </a:lnTo>
                  <a:lnTo>
                    <a:pt x="0" y="188"/>
                  </a:lnTo>
                  <a:lnTo>
                    <a:pt x="94" y="138"/>
                  </a:lnTo>
                  <a:lnTo>
                    <a:pt x="189" y="97"/>
                  </a:lnTo>
                  <a:lnTo>
                    <a:pt x="308" y="96"/>
                  </a:lnTo>
                  <a:lnTo>
                    <a:pt x="360" y="49"/>
                  </a:lnTo>
                  <a:lnTo>
                    <a:pt x="419" y="17"/>
                  </a:lnTo>
                  <a:lnTo>
                    <a:pt x="491"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22" name="Freeform 33"/>
            <p:cNvSpPr>
              <a:spLocks/>
            </p:cNvSpPr>
            <p:nvPr/>
          </p:nvSpPr>
          <p:spPr bwMode="auto">
            <a:xfrm>
              <a:off x="919" y="2396"/>
              <a:ext cx="13" cy="17"/>
            </a:xfrm>
            <a:custGeom>
              <a:avLst/>
              <a:gdLst>
                <a:gd name="T0" fmla="*/ 0 w 117"/>
                <a:gd name="T1" fmla="*/ 0 h 154"/>
                <a:gd name="T2" fmla="*/ 0 w 117"/>
                <a:gd name="T3" fmla="*/ 0 h 154"/>
                <a:gd name="T4" fmla="*/ 0 w 117"/>
                <a:gd name="T5" fmla="*/ 0 h 154"/>
                <a:gd name="T6" fmla="*/ 0 w 117"/>
                <a:gd name="T7" fmla="*/ 0 h 154"/>
                <a:gd name="T8" fmla="*/ 0 w 117"/>
                <a:gd name="T9" fmla="*/ 0 h 154"/>
                <a:gd name="T10" fmla="*/ 0 w 117"/>
                <a:gd name="T11" fmla="*/ 0 h 154"/>
                <a:gd name="T12" fmla="*/ 0 w 117"/>
                <a:gd name="T13" fmla="*/ 0 h 154"/>
                <a:gd name="T14" fmla="*/ 0 w 117"/>
                <a:gd name="T15" fmla="*/ 0 h 154"/>
                <a:gd name="T16" fmla="*/ 0 w 117"/>
                <a:gd name="T17" fmla="*/ 0 h 154"/>
                <a:gd name="T18" fmla="*/ 0 w 117"/>
                <a:gd name="T19" fmla="*/ 0 h 154"/>
                <a:gd name="T20" fmla="*/ 0 w 117"/>
                <a:gd name="T21" fmla="*/ 0 h 154"/>
                <a:gd name="T22" fmla="*/ 0 w 117"/>
                <a:gd name="T23" fmla="*/ 0 h 154"/>
                <a:gd name="T24" fmla="*/ 0 w 117"/>
                <a:gd name="T25" fmla="*/ 0 h 154"/>
                <a:gd name="T26" fmla="*/ 0 w 117"/>
                <a:gd name="T27" fmla="*/ 0 h 154"/>
                <a:gd name="T28" fmla="*/ 0 w 117"/>
                <a:gd name="T29" fmla="*/ 0 h 154"/>
                <a:gd name="T30" fmla="*/ 0 w 117"/>
                <a:gd name="T31" fmla="*/ 0 h 154"/>
                <a:gd name="T32" fmla="*/ 0 w 117"/>
                <a:gd name="T33" fmla="*/ 0 h 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
                <a:gd name="T52" fmla="*/ 0 h 154"/>
                <a:gd name="T53" fmla="*/ 117 w 117"/>
                <a:gd name="T54" fmla="*/ 154 h 1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 h="154">
                  <a:moveTo>
                    <a:pt x="117" y="0"/>
                  </a:moveTo>
                  <a:lnTo>
                    <a:pt x="97" y="45"/>
                  </a:lnTo>
                  <a:lnTo>
                    <a:pt x="56" y="78"/>
                  </a:lnTo>
                  <a:lnTo>
                    <a:pt x="23" y="122"/>
                  </a:lnTo>
                  <a:lnTo>
                    <a:pt x="18" y="134"/>
                  </a:lnTo>
                  <a:lnTo>
                    <a:pt x="9" y="145"/>
                  </a:lnTo>
                  <a:lnTo>
                    <a:pt x="3" y="154"/>
                  </a:lnTo>
                  <a:lnTo>
                    <a:pt x="0" y="120"/>
                  </a:lnTo>
                  <a:lnTo>
                    <a:pt x="15" y="78"/>
                  </a:lnTo>
                  <a:lnTo>
                    <a:pt x="46" y="48"/>
                  </a:lnTo>
                  <a:lnTo>
                    <a:pt x="70" y="25"/>
                  </a:lnTo>
                  <a:lnTo>
                    <a:pt x="92" y="0"/>
                  </a:lnTo>
                  <a:lnTo>
                    <a:pt x="1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23" name="Freeform 34"/>
            <p:cNvSpPr>
              <a:spLocks/>
            </p:cNvSpPr>
            <p:nvPr/>
          </p:nvSpPr>
          <p:spPr bwMode="auto">
            <a:xfrm>
              <a:off x="976" y="2395"/>
              <a:ext cx="37" cy="19"/>
            </a:xfrm>
            <a:custGeom>
              <a:avLst/>
              <a:gdLst>
                <a:gd name="T0" fmla="*/ 0 w 331"/>
                <a:gd name="T1" fmla="*/ 0 h 165"/>
                <a:gd name="T2" fmla="*/ 0 w 331"/>
                <a:gd name="T3" fmla="*/ 0 h 165"/>
                <a:gd name="T4" fmla="*/ 0 w 331"/>
                <a:gd name="T5" fmla="*/ 0 h 165"/>
                <a:gd name="T6" fmla="*/ 0 w 331"/>
                <a:gd name="T7" fmla="*/ 0 h 165"/>
                <a:gd name="T8" fmla="*/ 0 w 331"/>
                <a:gd name="T9" fmla="*/ 0 h 165"/>
                <a:gd name="T10" fmla="*/ 0 w 331"/>
                <a:gd name="T11" fmla="*/ 0 h 165"/>
                <a:gd name="T12" fmla="*/ 0 w 331"/>
                <a:gd name="T13" fmla="*/ 0 h 165"/>
                <a:gd name="T14" fmla="*/ 0 w 331"/>
                <a:gd name="T15" fmla="*/ 0 h 165"/>
                <a:gd name="T16" fmla="*/ 0 w 331"/>
                <a:gd name="T17" fmla="*/ 0 h 165"/>
                <a:gd name="T18" fmla="*/ 0 w 331"/>
                <a:gd name="T19" fmla="*/ 0 h 165"/>
                <a:gd name="T20" fmla="*/ 0 w 331"/>
                <a:gd name="T21" fmla="*/ 0 h 165"/>
                <a:gd name="T22" fmla="*/ 0 w 331"/>
                <a:gd name="T23" fmla="*/ 0 h 165"/>
                <a:gd name="T24" fmla="*/ 0 w 331"/>
                <a:gd name="T25" fmla="*/ 0 h 165"/>
                <a:gd name="T26" fmla="*/ 0 w 331"/>
                <a:gd name="T27" fmla="*/ 0 h 165"/>
                <a:gd name="T28" fmla="*/ 0 w 331"/>
                <a:gd name="T29" fmla="*/ 0 h 165"/>
                <a:gd name="T30" fmla="*/ 0 w 331"/>
                <a:gd name="T31" fmla="*/ 0 h 165"/>
                <a:gd name="T32" fmla="*/ 0 w 331"/>
                <a:gd name="T33" fmla="*/ 0 h 165"/>
                <a:gd name="T34" fmla="*/ 0 w 331"/>
                <a:gd name="T35" fmla="*/ 0 h 165"/>
                <a:gd name="T36" fmla="*/ 0 w 331"/>
                <a:gd name="T37" fmla="*/ 0 h 165"/>
                <a:gd name="T38" fmla="*/ 0 w 331"/>
                <a:gd name="T39" fmla="*/ 0 h 165"/>
                <a:gd name="T40" fmla="*/ 0 w 331"/>
                <a:gd name="T41" fmla="*/ 0 h 1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165"/>
                <a:gd name="T65" fmla="*/ 331 w 331"/>
                <a:gd name="T66" fmla="*/ 165 h 1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165">
                  <a:moveTo>
                    <a:pt x="228" y="0"/>
                  </a:moveTo>
                  <a:lnTo>
                    <a:pt x="260" y="1"/>
                  </a:lnTo>
                  <a:lnTo>
                    <a:pt x="293" y="8"/>
                  </a:lnTo>
                  <a:lnTo>
                    <a:pt x="327" y="17"/>
                  </a:lnTo>
                  <a:lnTo>
                    <a:pt x="331" y="36"/>
                  </a:lnTo>
                  <a:lnTo>
                    <a:pt x="316" y="49"/>
                  </a:lnTo>
                  <a:lnTo>
                    <a:pt x="302" y="57"/>
                  </a:lnTo>
                  <a:lnTo>
                    <a:pt x="194" y="96"/>
                  </a:lnTo>
                  <a:lnTo>
                    <a:pt x="96" y="146"/>
                  </a:lnTo>
                  <a:lnTo>
                    <a:pt x="0" y="165"/>
                  </a:lnTo>
                  <a:lnTo>
                    <a:pt x="33" y="100"/>
                  </a:lnTo>
                  <a:lnTo>
                    <a:pt x="91" y="63"/>
                  </a:lnTo>
                  <a:lnTo>
                    <a:pt x="151" y="23"/>
                  </a:lnTo>
                  <a:lnTo>
                    <a:pt x="183" y="13"/>
                  </a:lnTo>
                  <a:lnTo>
                    <a:pt x="208" y="7"/>
                  </a:lnTo>
                  <a:lnTo>
                    <a:pt x="228"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24" name="Freeform 35"/>
            <p:cNvSpPr>
              <a:spLocks/>
            </p:cNvSpPr>
            <p:nvPr/>
          </p:nvSpPr>
          <p:spPr bwMode="auto">
            <a:xfrm>
              <a:off x="1296" y="2407"/>
              <a:ext cx="63" cy="40"/>
            </a:xfrm>
            <a:custGeom>
              <a:avLst/>
              <a:gdLst>
                <a:gd name="T0" fmla="*/ 0 w 573"/>
                <a:gd name="T1" fmla="*/ 0 h 357"/>
                <a:gd name="T2" fmla="*/ 0 w 573"/>
                <a:gd name="T3" fmla="*/ 0 h 357"/>
                <a:gd name="T4" fmla="*/ 0 w 573"/>
                <a:gd name="T5" fmla="*/ 0 h 357"/>
                <a:gd name="T6" fmla="*/ 0 w 573"/>
                <a:gd name="T7" fmla="*/ 0 h 357"/>
                <a:gd name="T8" fmla="*/ 0 w 573"/>
                <a:gd name="T9" fmla="*/ 0 h 357"/>
                <a:gd name="T10" fmla="*/ 0 w 573"/>
                <a:gd name="T11" fmla="*/ 0 h 357"/>
                <a:gd name="T12" fmla="*/ 0 w 573"/>
                <a:gd name="T13" fmla="*/ 0 h 357"/>
                <a:gd name="T14" fmla="*/ 0 w 573"/>
                <a:gd name="T15" fmla="*/ 0 h 357"/>
                <a:gd name="T16" fmla="*/ 0 w 573"/>
                <a:gd name="T17" fmla="*/ 0 h 357"/>
                <a:gd name="T18" fmla="*/ 0 w 573"/>
                <a:gd name="T19" fmla="*/ 0 h 357"/>
                <a:gd name="T20" fmla="*/ 0 w 573"/>
                <a:gd name="T21" fmla="*/ 0 h 357"/>
                <a:gd name="T22" fmla="*/ 0 w 573"/>
                <a:gd name="T23" fmla="*/ 0 h 357"/>
                <a:gd name="T24" fmla="*/ 0 w 573"/>
                <a:gd name="T25" fmla="*/ 0 h 357"/>
                <a:gd name="T26" fmla="*/ 0 w 573"/>
                <a:gd name="T27" fmla="*/ 0 h 357"/>
                <a:gd name="T28" fmla="*/ 0 w 573"/>
                <a:gd name="T29" fmla="*/ 0 h 357"/>
                <a:gd name="T30" fmla="*/ 0 w 573"/>
                <a:gd name="T31" fmla="*/ 0 h 357"/>
                <a:gd name="T32" fmla="*/ 0 w 573"/>
                <a:gd name="T33" fmla="*/ 0 h 357"/>
                <a:gd name="T34" fmla="*/ 0 w 573"/>
                <a:gd name="T35" fmla="*/ 0 h 357"/>
                <a:gd name="T36" fmla="*/ 0 w 573"/>
                <a:gd name="T37" fmla="*/ 0 h 357"/>
                <a:gd name="T38" fmla="*/ 0 w 573"/>
                <a:gd name="T39" fmla="*/ 0 h 357"/>
                <a:gd name="T40" fmla="*/ 0 w 573"/>
                <a:gd name="T41" fmla="*/ 0 h 357"/>
                <a:gd name="T42" fmla="*/ 0 w 573"/>
                <a:gd name="T43" fmla="*/ 0 h 357"/>
                <a:gd name="T44" fmla="*/ 0 w 573"/>
                <a:gd name="T45" fmla="*/ 0 h 357"/>
                <a:gd name="T46" fmla="*/ 0 w 573"/>
                <a:gd name="T47" fmla="*/ 0 h 357"/>
                <a:gd name="T48" fmla="*/ 0 w 573"/>
                <a:gd name="T49" fmla="*/ 0 h 3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73"/>
                <a:gd name="T76" fmla="*/ 0 h 357"/>
                <a:gd name="T77" fmla="*/ 573 w 573"/>
                <a:gd name="T78" fmla="*/ 357 h 3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73" h="357">
                  <a:moveTo>
                    <a:pt x="235" y="0"/>
                  </a:moveTo>
                  <a:lnTo>
                    <a:pt x="341" y="2"/>
                  </a:lnTo>
                  <a:lnTo>
                    <a:pt x="446" y="11"/>
                  </a:lnTo>
                  <a:lnTo>
                    <a:pt x="551" y="35"/>
                  </a:lnTo>
                  <a:lnTo>
                    <a:pt x="573" y="86"/>
                  </a:lnTo>
                  <a:lnTo>
                    <a:pt x="564" y="135"/>
                  </a:lnTo>
                  <a:lnTo>
                    <a:pt x="545" y="183"/>
                  </a:lnTo>
                  <a:lnTo>
                    <a:pt x="518" y="243"/>
                  </a:lnTo>
                  <a:lnTo>
                    <a:pt x="472" y="281"/>
                  </a:lnTo>
                  <a:lnTo>
                    <a:pt x="429" y="326"/>
                  </a:lnTo>
                  <a:lnTo>
                    <a:pt x="327" y="357"/>
                  </a:lnTo>
                  <a:lnTo>
                    <a:pt x="219" y="355"/>
                  </a:lnTo>
                  <a:lnTo>
                    <a:pt x="123" y="326"/>
                  </a:lnTo>
                  <a:lnTo>
                    <a:pt x="62" y="267"/>
                  </a:lnTo>
                  <a:lnTo>
                    <a:pt x="17" y="201"/>
                  </a:lnTo>
                  <a:lnTo>
                    <a:pt x="0" y="124"/>
                  </a:lnTo>
                  <a:lnTo>
                    <a:pt x="53" y="57"/>
                  </a:lnTo>
                  <a:lnTo>
                    <a:pt x="145" y="26"/>
                  </a:lnTo>
                  <a:lnTo>
                    <a:pt x="235" y="0"/>
                  </a:lnTo>
                  <a:close/>
                </a:path>
              </a:pathLst>
            </a:custGeom>
            <a:solidFill>
              <a:srgbClr val="4D3B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25" name="Freeform 36"/>
            <p:cNvSpPr>
              <a:spLocks/>
            </p:cNvSpPr>
            <p:nvPr/>
          </p:nvSpPr>
          <p:spPr bwMode="auto">
            <a:xfrm>
              <a:off x="1082" y="2410"/>
              <a:ext cx="7" cy="8"/>
            </a:xfrm>
            <a:custGeom>
              <a:avLst/>
              <a:gdLst>
                <a:gd name="T0" fmla="*/ 0 w 62"/>
                <a:gd name="T1" fmla="*/ 0 h 79"/>
                <a:gd name="T2" fmla="*/ 0 w 62"/>
                <a:gd name="T3" fmla="*/ 0 h 79"/>
                <a:gd name="T4" fmla="*/ 0 w 62"/>
                <a:gd name="T5" fmla="*/ 0 h 79"/>
                <a:gd name="T6" fmla="*/ 0 w 62"/>
                <a:gd name="T7" fmla="*/ 0 h 79"/>
                <a:gd name="T8" fmla="*/ 0 w 62"/>
                <a:gd name="T9" fmla="*/ 0 h 79"/>
                <a:gd name="T10" fmla="*/ 0 w 62"/>
                <a:gd name="T11" fmla="*/ 0 h 79"/>
                <a:gd name="T12" fmla="*/ 0 w 62"/>
                <a:gd name="T13" fmla="*/ 0 h 79"/>
                <a:gd name="T14" fmla="*/ 0 w 62"/>
                <a:gd name="T15" fmla="*/ 0 h 79"/>
                <a:gd name="T16" fmla="*/ 0 w 62"/>
                <a:gd name="T17" fmla="*/ 0 h 79"/>
                <a:gd name="T18" fmla="*/ 0 w 62"/>
                <a:gd name="T19" fmla="*/ 0 h 79"/>
                <a:gd name="T20" fmla="*/ 0 w 62"/>
                <a:gd name="T21" fmla="*/ 0 h 79"/>
                <a:gd name="T22" fmla="*/ 0 w 62"/>
                <a:gd name="T23" fmla="*/ 0 h 79"/>
                <a:gd name="T24" fmla="*/ 0 w 62"/>
                <a:gd name="T25" fmla="*/ 0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79"/>
                <a:gd name="T41" fmla="*/ 62 w 62"/>
                <a:gd name="T42" fmla="*/ 79 h 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79">
                  <a:moveTo>
                    <a:pt x="62" y="4"/>
                  </a:moveTo>
                  <a:lnTo>
                    <a:pt x="53" y="36"/>
                  </a:lnTo>
                  <a:lnTo>
                    <a:pt x="30" y="59"/>
                  </a:lnTo>
                  <a:lnTo>
                    <a:pt x="1" y="79"/>
                  </a:lnTo>
                  <a:lnTo>
                    <a:pt x="0" y="54"/>
                  </a:lnTo>
                  <a:lnTo>
                    <a:pt x="21" y="36"/>
                  </a:lnTo>
                  <a:lnTo>
                    <a:pt x="36" y="11"/>
                  </a:lnTo>
                  <a:lnTo>
                    <a:pt x="53" y="0"/>
                  </a:lnTo>
                  <a:lnTo>
                    <a:pt x="57" y="0"/>
                  </a:lnTo>
                  <a:lnTo>
                    <a:pt x="6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26" name="Freeform 37"/>
            <p:cNvSpPr>
              <a:spLocks/>
            </p:cNvSpPr>
            <p:nvPr/>
          </p:nvSpPr>
          <p:spPr bwMode="auto">
            <a:xfrm>
              <a:off x="1363" y="2413"/>
              <a:ext cx="19" cy="24"/>
            </a:xfrm>
            <a:custGeom>
              <a:avLst/>
              <a:gdLst>
                <a:gd name="T0" fmla="*/ 0 w 170"/>
                <a:gd name="T1" fmla="*/ 0 h 217"/>
                <a:gd name="T2" fmla="*/ 0 w 170"/>
                <a:gd name="T3" fmla="*/ 0 h 217"/>
                <a:gd name="T4" fmla="*/ 0 w 170"/>
                <a:gd name="T5" fmla="*/ 0 h 217"/>
                <a:gd name="T6" fmla="*/ 0 w 170"/>
                <a:gd name="T7" fmla="*/ 0 h 217"/>
                <a:gd name="T8" fmla="*/ 0 w 170"/>
                <a:gd name="T9" fmla="*/ 0 h 217"/>
                <a:gd name="T10" fmla="*/ 0 w 170"/>
                <a:gd name="T11" fmla="*/ 0 h 217"/>
                <a:gd name="T12" fmla="*/ 0 w 170"/>
                <a:gd name="T13" fmla="*/ 0 h 217"/>
                <a:gd name="T14" fmla="*/ 0 w 170"/>
                <a:gd name="T15" fmla="*/ 0 h 217"/>
                <a:gd name="T16" fmla="*/ 0 w 170"/>
                <a:gd name="T17" fmla="*/ 0 h 217"/>
                <a:gd name="T18" fmla="*/ 0 w 170"/>
                <a:gd name="T19" fmla="*/ 0 h 217"/>
                <a:gd name="T20" fmla="*/ 0 w 170"/>
                <a:gd name="T21" fmla="*/ 0 h 217"/>
                <a:gd name="T22" fmla="*/ 0 w 170"/>
                <a:gd name="T23" fmla="*/ 0 h 217"/>
                <a:gd name="T24" fmla="*/ 0 w 170"/>
                <a:gd name="T25" fmla="*/ 0 h 217"/>
                <a:gd name="T26" fmla="*/ 0 w 170"/>
                <a:gd name="T27" fmla="*/ 0 h 217"/>
                <a:gd name="T28" fmla="*/ 0 w 170"/>
                <a:gd name="T29" fmla="*/ 0 h 217"/>
                <a:gd name="T30" fmla="*/ 0 w 170"/>
                <a:gd name="T31" fmla="*/ 0 h 217"/>
                <a:gd name="T32" fmla="*/ 0 w 170"/>
                <a:gd name="T33" fmla="*/ 0 h 2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0"/>
                <a:gd name="T52" fmla="*/ 0 h 217"/>
                <a:gd name="T53" fmla="*/ 170 w 170"/>
                <a:gd name="T54" fmla="*/ 217 h 2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0" h="217">
                  <a:moveTo>
                    <a:pt x="42" y="0"/>
                  </a:moveTo>
                  <a:lnTo>
                    <a:pt x="87" y="17"/>
                  </a:lnTo>
                  <a:lnTo>
                    <a:pt x="135" y="37"/>
                  </a:lnTo>
                  <a:lnTo>
                    <a:pt x="170" y="71"/>
                  </a:lnTo>
                  <a:lnTo>
                    <a:pt x="115" y="120"/>
                  </a:lnTo>
                  <a:lnTo>
                    <a:pt x="61" y="171"/>
                  </a:lnTo>
                  <a:lnTo>
                    <a:pt x="0" y="217"/>
                  </a:lnTo>
                  <a:lnTo>
                    <a:pt x="5" y="152"/>
                  </a:lnTo>
                  <a:lnTo>
                    <a:pt x="28" y="82"/>
                  </a:lnTo>
                  <a:lnTo>
                    <a:pt x="34" y="15"/>
                  </a:lnTo>
                  <a:lnTo>
                    <a:pt x="36" y="8"/>
                  </a:lnTo>
                  <a:lnTo>
                    <a:pt x="40" y="1"/>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27" name="Freeform 38"/>
            <p:cNvSpPr>
              <a:spLocks/>
            </p:cNvSpPr>
            <p:nvPr/>
          </p:nvSpPr>
          <p:spPr bwMode="auto">
            <a:xfrm>
              <a:off x="1438" y="2417"/>
              <a:ext cx="66" cy="36"/>
            </a:xfrm>
            <a:custGeom>
              <a:avLst/>
              <a:gdLst>
                <a:gd name="T0" fmla="*/ 0 w 593"/>
                <a:gd name="T1" fmla="*/ 0 h 326"/>
                <a:gd name="T2" fmla="*/ 0 w 593"/>
                <a:gd name="T3" fmla="*/ 0 h 326"/>
                <a:gd name="T4" fmla="*/ 0 w 593"/>
                <a:gd name="T5" fmla="*/ 0 h 326"/>
                <a:gd name="T6" fmla="*/ 0 w 593"/>
                <a:gd name="T7" fmla="*/ 0 h 326"/>
                <a:gd name="T8" fmla="*/ 0 w 593"/>
                <a:gd name="T9" fmla="*/ 0 h 326"/>
                <a:gd name="T10" fmla="*/ 0 w 593"/>
                <a:gd name="T11" fmla="*/ 0 h 326"/>
                <a:gd name="T12" fmla="*/ 0 w 593"/>
                <a:gd name="T13" fmla="*/ 0 h 326"/>
                <a:gd name="T14" fmla="*/ 0 w 593"/>
                <a:gd name="T15" fmla="*/ 0 h 326"/>
                <a:gd name="T16" fmla="*/ 0 w 593"/>
                <a:gd name="T17" fmla="*/ 0 h 326"/>
                <a:gd name="T18" fmla="*/ 0 w 593"/>
                <a:gd name="T19" fmla="*/ 0 h 326"/>
                <a:gd name="T20" fmla="*/ 0 w 593"/>
                <a:gd name="T21" fmla="*/ 0 h 326"/>
                <a:gd name="T22" fmla="*/ 0 w 593"/>
                <a:gd name="T23" fmla="*/ 0 h 326"/>
                <a:gd name="T24" fmla="*/ 0 w 593"/>
                <a:gd name="T25" fmla="*/ 0 h 326"/>
                <a:gd name="T26" fmla="*/ 0 w 593"/>
                <a:gd name="T27" fmla="*/ 0 h 326"/>
                <a:gd name="T28" fmla="*/ 0 w 593"/>
                <a:gd name="T29" fmla="*/ 0 h 326"/>
                <a:gd name="T30" fmla="*/ 0 w 593"/>
                <a:gd name="T31" fmla="*/ 0 h 326"/>
                <a:gd name="T32" fmla="*/ 0 w 593"/>
                <a:gd name="T33" fmla="*/ 0 h 326"/>
                <a:gd name="T34" fmla="*/ 0 w 593"/>
                <a:gd name="T35" fmla="*/ 0 h 326"/>
                <a:gd name="T36" fmla="*/ 0 w 593"/>
                <a:gd name="T37" fmla="*/ 0 h 326"/>
                <a:gd name="T38" fmla="*/ 0 w 593"/>
                <a:gd name="T39" fmla="*/ 0 h 326"/>
                <a:gd name="T40" fmla="*/ 0 w 593"/>
                <a:gd name="T41" fmla="*/ 0 h 326"/>
                <a:gd name="T42" fmla="*/ 0 w 593"/>
                <a:gd name="T43" fmla="*/ 0 h 326"/>
                <a:gd name="T44" fmla="*/ 0 w 593"/>
                <a:gd name="T45" fmla="*/ 0 h 326"/>
                <a:gd name="T46" fmla="*/ 0 w 593"/>
                <a:gd name="T47" fmla="*/ 0 h 326"/>
                <a:gd name="T48" fmla="*/ 0 w 593"/>
                <a:gd name="T49" fmla="*/ 0 h 326"/>
                <a:gd name="T50" fmla="*/ 0 w 593"/>
                <a:gd name="T51" fmla="*/ 0 h 326"/>
                <a:gd name="T52" fmla="*/ 0 w 593"/>
                <a:gd name="T53" fmla="*/ 0 h 326"/>
                <a:gd name="T54" fmla="*/ 0 w 593"/>
                <a:gd name="T55" fmla="*/ 0 h 326"/>
                <a:gd name="T56" fmla="*/ 0 w 593"/>
                <a:gd name="T57" fmla="*/ 0 h 326"/>
                <a:gd name="T58" fmla="*/ 0 w 593"/>
                <a:gd name="T59" fmla="*/ 0 h 326"/>
                <a:gd name="T60" fmla="*/ 0 w 593"/>
                <a:gd name="T61" fmla="*/ 0 h 326"/>
                <a:gd name="T62" fmla="*/ 0 w 593"/>
                <a:gd name="T63" fmla="*/ 0 h 326"/>
                <a:gd name="T64" fmla="*/ 0 w 593"/>
                <a:gd name="T65" fmla="*/ 0 h 326"/>
                <a:gd name="T66" fmla="*/ 0 w 593"/>
                <a:gd name="T67" fmla="*/ 0 h 326"/>
                <a:gd name="T68" fmla="*/ 0 w 593"/>
                <a:gd name="T69" fmla="*/ 0 h 326"/>
                <a:gd name="T70" fmla="*/ 0 w 593"/>
                <a:gd name="T71" fmla="*/ 0 h 326"/>
                <a:gd name="T72" fmla="*/ 0 w 593"/>
                <a:gd name="T73" fmla="*/ 0 h 326"/>
                <a:gd name="T74" fmla="*/ 0 w 593"/>
                <a:gd name="T75" fmla="*/ 0 h 326"/>
                <a:gd name="T76" fmla="*/ 0 w 593"/>
                <a:gd name="T77" fmla="*/ 0 h 326"/>
                <a:gd name="T78" fmla="*/ 0 w 593"/>
                <a:gd name="T79" fmla="*/ 0 h 326"/>
                <a:gd name="T80" fmla="*/ 0 w 593"/>
                <a:gd name="T81" fmla="*/ 0 h 326"/>
                <a:gd name="T82" fmla="*/ 0 w 593"/>
                <a:gd name="T83" fmla="*/ 0 h 326"/>
                <a:gd name="T84" fmla="*/ 0 w 593"/>
                <a:gd name="T85" fmla="*/ 0 h 326"/>
                <a:gd name="T86" fmla="*/ 0 w 593"/>
                <a:gd name="T87" fmla="*/ 0 h 326"/>
                <a:gd name="T88" fmla="*/ 0 w 593"/>
                <a:gd name="T89" fmla="*/ 0 h 326"/>
                <a:gd name="T90" fmla="*/ 0 w 593"/>
                <a:gd name="T91" fmla="*/ 0 h 326"/>
                <a:gd name="T92" fmla="*/ 0 w 593"/>
                <a:gd name="T93" fmla="*/ 0 h 326"/>
                <a:gd name="T94" fmla="*/ 0 w 593"/>
                <a:gd name="T95" fmla="*/ 0 h 326"/>
                <a:gd name="T96" fmla="*/ 0 w 593"/>
                <a:gd name="T97" fmla="*/ 0 h 3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93"/>
                <a:gd name="T148" fmla="*/ 0 h 326"/>
                <a:gd name="T149" fmla="*/ 593 w 593"/>
                <a:gd name="T150" fmla="*/ 326 h 32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93" h="326">
                  <a:moveTo>
                    <a:pt x="325" y="4"/>
                  </a:moveTo>
                  <a:lnTo>
                    <a:pt x="348" y="10"/>
                  </a:lnTo>
                  <a:lnTo>
                    <a:pt x="370" y="18"/>
                  </a:lnTo>
                  <a:lnTo>
                    <a:pt x="375" y="37"/>
                  </a:lnTo>
                  <a:lnTo>
                    <a:pt x="325" y="45"/>
                  </a:lnTo>
                  <a:lnTo>
                    <a:pt x="281" y="66"/>
                  </a:lnTo>
                  <a:lnTo>
                    <a:pt x="236" y="92"/>
                  </a:lnTo>
                  <a:lnTo>
                    <a:pt x="272" y="115"/>
                  </a:lnTo>
                  <a:lnTo>
                    <a:pt x="320" y="125"/>
                  </a:lnTo>
                  <a:lnTo>
                    <a:pt x="357" y="144"/>
                  </a:lnTo>
                  <a:lnTo>
                    <a:pt x="430" y="175"/>
                  </a:lnTo>
                  <a:lnTo>
                    <a:pt x="504" y="197"/>
                  </a:lnTo>
                  <a:lnTo>
                    <a:pt x="545" y="249"/>
                  </a:lnTo>
                  <a:lnTo>
                    <a:pt x="566" y="267"/>
                  </a:lnTo>
                  <a:lnTo>
                    <a:pt x="586" y="279"/>
                  </a:lnTo>
                  <a:lnTo>
                    <a:pt x="593" y="303"/>
                  </a:lnTo>
                  <a:lnTo>
                    <a:pt x="591" y="313"/>
                  </a:lnTo>
                  <a:lnTo>
                    <a:pt x="588" y="322"/>
                  </a:lnTo>
                  <a:lnTo>
                    <a:pt x="586" y="326"/>
                  </a:lnTo>
                  <a:lnTo>
                    <a:pt x="548" y="288"/>
                  </a:lnTo>
                  <a:lnTo>
                    <a:pt x="503" y="250"/>
                  </a:lnTo>
                  <a:lnTo>
                    <a:pt x="459" y="210"/>
                  </a:lnTo>
                  <a:lnTo>
                    <a:pt x="381" y="179"/>
                  </a:lnTo>
                  <a:lnTo>
                    <a:pt x="296" y="162"/>
                  </a:lnTo>
                  <a:lnTo>
                    <a:pt x="215" y="168"/>
                  </a:lnTo>
                  <a:lnTo>
                    <a:pt x="204" y="153"/>
                  </a:lnTo>
                  <a:lnTo>
                    <a:pt x="203" y="134"/>
                  </a:lnTo>
                  <a:lnTo>
                    <a:pt x="192" y="120"/>
                  </a:lnTo>
                  <a:lnTo>
                    <a:pt x="137" y="149"/>
                  </a:lnTo>
                  <a:lnTo>
                    <a:pt x="67" y="167"/>
                  </a:lnTo>
                  <a:lnTo>
                    <a:pt x="0" y="179"/>
                  </a:lnTo>
                  <a:lnTo>
                    <a:pt x="97" y="118"/>
                  </a:lnTo>
                  <a:lnTo>
                    <a:pt x="209" y="77"/>
                  </a:lnTo>
                  <a:lnTo>
                    <a:pt x="305" y="4"/>
                  </a:lnTo>
                  <a:lnTo>
                    <a:pt x="317" y="0"/>
                  </a:lnTo>
                  <a:lnTo>
                    <a:pt x="324" y="3"/>
                  </a:lnTo>
                  <a:lnTo>
                    <a:pt x="32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28" name="Freeform 39"/>
            <p:cNvSpPr>
              <a:spLocks/>
            </p:cNvSpPr>
            <p:nvPr/>
          </p:nvSpPr>
          <p:spPr bwMode="auto">
            <a:xfrm>
              <a:off x="1019" y="2418"/>
              <a:ext cx="10" cy="5"/>
            </a:xfrm>
            <a:custGeom>
              <a:avLst/>
              <a:gdLst>
                <a:gd name="T0" fmla="*/ 0 w 92"/>
                <a:gd name="T1" fmla="*/ 0 h 40"/>
                <a:gd name="T2" fmla="*/ 0 w 92"/>
                <a:gd name="T3" fmla="*/ 0 h 40"/>
                <a:gd name="T4" fmla="*/ 0 w 92"/>
                <a:gd name="T5" fmla="*/ 0 h 40"/>
                <a:gd name="T6" fmla="*/ 0 w 92"/>
                <a:gd name="T7" fmla="*/ 0 h 40"/>
                <a:gd name="T8" fmla="*/ 0 w 92"/>
                <a:gd name="T9" fmla="*/ 0 h 40"/>
                <a:gd name="T10" fmla="*/ 0 w 92"/>
                <a:gd name="T11" fmla="*/ 0 h 40"/>
                <a:gd name="T12" fmla="*/ 0 w 92"/>
                <a:gd name="T13" fmla="*/ 0 h 40"/>
                <a:gd name="T14" fmla="*/ 0 w 92"/>
                <a:gd name="T15" fmla="*/ 0 h 40"/>
                <a:gd name="T16" fmla="*/ 0 w 92"/>
                <a:gd name="T17" fmla="*/ 0 h 40"/>
                <a:gd name="T18" fmla="*/ 0 w 92"/>
                <a:gd name="T19" fmla="*/ 0 h 40"/>
                <a:gd name="T20" fmla="*/ 0 w 92"/>
                <a:gd name="T21" fmla="*/ 0 h 40"/>
                <a:gd name="T22" fmla="*/ 0 w 92"/>
                <a:gd name="T23" fmla="*/ 0 h 40"/>
                <a:gd name="T24" fmla="*/ 0 w 92"/>
                <a:gd name="T25" fmla="*/ 0 h 40"/>
                <a:gd name="T26" fmla="*/ 0 w 92"/>
                <a:gd name="T27" fmla="*/ 0 h 40"/>
                <a:gd name="T28" fmla="*/ 0 w 92"/>
                <a:gd name="T29" fmla="*/ 0 h 40"/>
                <a:gd name="T30" fmla="*/ 0 w 92"/>
                <a:gd name="T31" fmla="*/ 0 h 40"/>
                <a:gd name="T32" fmla="*/ 0 w 92"/>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
                <a:gd name="T52" fmla="*/ 0 h 40"/>
                <a:gd name="T53" fmla="*/ 92 w 92"/>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 h="40">
                  <a:moveTo>
                    <a:pt x="39" y="0"/>
                  </a:moveTo>
                  <a:lnTo>
                    <a:pt x="52" y="0"/>
                  </a:lnTo>
                  <a:lnTo>
                    <a:pt x="64" y="0"/>
                  </a:lnTo>
                  <a:lnTo>
                    <a:pt x="75" y="0"/>
                  </a:lnTo>
                  <a:lnTo>
                    <a:pt x="88" y="7"/>
                  </a:lnTo>
                  <a:lnTo>
                    <a:pt x="92" y="21"/>
                  </a:lnTo>
                  <a:lnTo>
                    <a:pt x="91" y="40"/>
                  </a:lnTo>
                  <a:lnTo>
                    <a:pt x="58" y="39"/>
                  </a:lnTo>
                  <a:lnTo>
                    <a:pt x="26" y="34"/>
                  </a:lnTo>
                  <a:lnTo>
                    <a:pt x="0" y="21"/>
                  </a:lnTo>
                  <a:lnTo>
                    <a:pt x="5" y="10"/>
                  </a:lnTo>
                  <a:lnTo>
                    <a:pt x="20" y="5"/>
                  </a:lnTo>
                  <a:lnTo>
                    <a:pt x="39" y="0"/>
                  </a:lnTo>
                  <a:close/>
                </a:path>
              </a:pathLst>
            </a:custGeom>
            <a:solidFill>
              <a:srgbClr val="FFE0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29" name="Freeform 40"/>
            <p:cNvSpPr>
              <a:spLocks/>
            </p:cNvSpPr>
            <p:nvPr/>
          </p:nvSpPr>
          <p:spPr bwMode="auto">
            <a:xfrm>
              <a:off x="1164" y="2418"/>
              <a:ext cx="24" cy="58"/>
            </a:xfrm>
            <a:custGeom>
              <a:avLst/>
              <a:gdLst>
                <a:gd name="T0" fmla="*/ 0 w 211"/>
                <a:gd name="T1" fmla="*/ 0 h 520"/>
                <a:gd name="T2" fmla="*/ 0 w 211"/>
                <a:gd name="T3" fmla="*/ 0 h 520"/>
                <a:gd name="T4" fmla="*/ 0 w 211"/>
                <a:gd name="T5" fmla="*/ 0 h 520"/>
                <a:gd name="T6" fmla="*/ 0 w 211"/>
                <a:gd name="T7" fmla="*/ 0 h 520"/>
                <a:gd name="T8" fmla="*/ 0 w 211"/>
                <a:gd name="T9" fmla="*/ 0 h 520"/>
                <a:gd name="T10" fmla="*/ 0 w 211"/>
                <a:gd name="T11" fmla="*/ 0 h 520"/>
                <a:gd name="T12" fmla="*/ 0 w 211"/>
                <a:gd name="T13" fmla="*/ 0 h 520"/>
                <a:gd name="T14" fmla="*/ 0 w 211"/>
                <a:gd name="T15" fmla="*/ 0 h 520"/>
                <a:gd name="T16" fmla="*/ 0 w 211"/>
                <a:gd name="T17" fmla="*/ 0 h 520"/>
                <a:gd name="T18" fmla="*/ 0 w 211"/>
                <a:gd name="T19" fmla="*/ 0 h 520"/>
                <a:gd name="T20" fmla="*/ 0 w 211"/>
                <a:gd name="T21" fmla="*/ 0 h 520"/>
                <a:gd name="T22" fmla="*/ 0 w 211"/>
                <a:gd name="T23" fmla="*/ 0 h 520"/>
                <a:gd name="T24" fmla="*/ 0 w 211"/>
                <a:gd name="T25" fmla="*/ 0 h 520"/>
                <a:gd name="T26" fmla="*/ 0 w 211"/>
                <a:gd name="T27" fmla="*/ 0 h 520"/>
                <a:gd name="T28" fmla="*/ 0 w 211"/>
                <a:gd name="T29" fmla="*/ 0 h 520"/>
                <a:gd name="T30" fmla="*/ 0 w 211"/>
                <a:gd name="T31" fmla="*/ 0 h 520"/>
                <a:gd name="T32" fmla="*/ 0 w 211"/>
                <a:gd name="T33" fmla="*/ 0 h 520"/>
                <a:gd name="T34" fmla="*/ 0 w 211"/>
                <a:gd name="T35" fmla="*/ 0 h 520"/>
                <a:gd name="T36" fmla="*/ 0 w 211"/>
                <a:gd name="T37" fmla="*/ 0 h 520"/>
                <a:gd name="T38" fmla="*/ 0 w 211"/>
                <a:gd name="T39" fmla="*/ 0 h 520"/>
                <a:gd name="T40" fmla="*/ 0 w 211"/>
                <a:gd name="T41" fmla="*/ 0 h 5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1"/>
                <a:gd name="T64" fmla="*/ 0 h 520"/>
                <a:gd name="T65" fmla="*/ 211 w 211"/>
                <a:gd name="T66" fmla="*/ 520 h 5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1" h="520">
                  <a:moveTo>
                    <a:pt x="211" y="0"/>
                  </a:moveTo>
                  <a:lnTo>
                    <a:pt x="158" y="41"/>
                  </a:lnTo>
                  <a:lnTo>
                    <a:pt x="99" y="76"/>
                  </a:lnTo>
                  <a:lnTo>
                    <a:pt x="59" y="132"/>
                  </a:lnTo>
                  <a:lnTo>
                    <a:pt x="43" y="273"/>
                  </a:lnTo>
                  <a:lnTo>
                    <a:pt x="58" y="406"/>
                  </a:lnTo>
                  <a:lnTo>
                    <a:pt x="78" y="520"/>
                  </a:lnTo>
                  <a:lnTo>
                    <a:pt x="24" y="430"/>
                  </a:lnTo>
                  <a:lnTo>
                    <a:pt x="0" y="320"/>
                  </a:lnTo>
                  <a:lnTo>
                    <a:pt x="9" y="211"/>
                  </a:lnTo>
                  <a:lnTo>
                    <a:pt x="24" y="158"/>
                  </a:lnTo>
                  <a:lnTo>
                    <a:pt x="37" y="116"/>
                  </a:lnTo>
                  <a:lnTo>
                    <a:pt x="68" y="88"/>
                  </a:lnTo>
                  <a:lnTo>
                    <a:pt x="123" y="58"/>
                  </a:lnTo>
                  <a:lnTo>
                    <a:pt x="167" y="28"/>
                  </a:lnTo>
                  <a:lnTo>
                    <a:pt x="2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30" name="Freeform 41"/>
            <p:cNvSpPr>
              <a:spLocks/>
            </p:cNvSpPr>
            <p:nvPr/>
          </p:nvSpPr>
          <p:spPr bwMode="auto">
            <a:xfrm>
              <a:off x="1257" y="2422"/>
              <a:ext cx="52" cy="28"/>
            </a:xfrm>
            <a:custGeom>
              <a:avLst/>
              <a:gdLst>
                <a:gd name="T0" fmla="*/ 0 w 473"/>
                <a:gd name="T1" fmla="*/ 0 h 251"/>
                <a:gd name="T2" fmla="*/ 0 w 473"/>
                <a:gd name="T3" fmla="*/ 0 h 251"/>
                <a:gd name="T4" fmla="*/ 0 w 473"/>
                <a:gd name="T5" fmla="*/ 0 h 251"/>
                <a:gd name="T6" fmla="*/ 0 w 473"/>
                <a:gd name="T7" fmla="*/ 0 h 251"/>
                <a:gd name="T8" fmla="*/ 0 w 473"/>
                <a:gd name="T9" fmla="*/ 0 h 251"/>
                <a:gd name="T10" fmla="*/ 0 w 473"/>
                <a:gd name="T11" fmla="*/ 0 h 251"/>
                <a:gd name="T12" fmla="*/ 0 w 473"/>
                <a:gd name="T13" fmla="*/ 0 h 251"/>
                <a:gd name="T14" fmla="*/ 0 w 473"/>
                <a:gd name="T15" fmla="*/ 0 h 251"/>
                <a:gd name="T16" fmla="*/ 0 w 473"/>
                <a:gd name="T17" fmla="*/ 0 h 251"/>
                <a:gd name="T18" fmla="*/ 0 w 473"/>
                <a:gd name="T19" fmla="*/ 0 h 251"/>
                <a:gd name="T20" fmla="*/ 0 w 473"/>
                <a:gd name="T21" fmla="*/ 0 h 251"/>
                <a:gd name="T22" fmla="*/ 0 w 473"/>
                <a:gd name="T23" fmla="*/ 0 h 251"/>
                <a:gd name="T24" fmla="*/ 0 w 473"/>
                <a:gd name="T25" fmla="*/ 0 h 251"/>
                <a:gd name="T26" fmla="*/ 0 w 473"/>
                <a:gd name="T27" fmla="*/ 0 h 251"/>
                <a:gd name="T28" fmla="*/ 0 w 473"/>
                <a:gd name="T29" fmla="*/ 0 h 251"/>
                <a:gd name="T30" fmla="*/ 0 w 473"/>
                <a:gd name="T31" fmla="*/ 0 h 251"/>
                <a:gd name="T32" fmla="*/ 0 w 473"/>
                <a:gd name="T33" fmla="*/ 0 h 251"/>
                <a:gd name="T34" fmla="*/ 0 w 473"/>
                <a:gd name="T35" fmla="*/ 0 h 251"/>
                <a:gd name="T36" fmla="*/ 0 w 473"/>
                <a:gd name="T37" fmla="*/ 0 h 251"/>
                <a:gd name="T38" fmla="*/ 0 w 473"/>
                <a:gd name="T39" fmla="*/ 0 h 251"/>
                <a:gd name="T40" fmla="*/ 0 w 473"/>
                <a:gd name="T41" fmla="*/ 0 h 251"/>
                <a:gd name="T42" fmla="*/ 0 w 473"/>
                <a:gd name="T43" fmla="*/ 0 h 251"/>
                <a:gd name="T44" fmla="*/ 0 w 473"/>
                <a:gd name="T45" fmla="*/ 0 h 251"/>
                <a:gd name="T46" fmla="*/ 0 w 473"/>
                <a:gd name="T47" fmla="*/ 0 h 251"/>
                <a:gd name="T48" fmla="*/ 0 w 473"/>
                <a:gd name="T49" fmla="*/ 0 h 2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3"/>
                <a:gd name="T76" fmla="*/ 0 h 251"/>
                <a:gd name="T77" fmla="*/ 473 w 473"/>
                <a:gd name="T78" fmla="*/ 251 h 2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3" h="251">
                  <a:moveTo>
                    <a:pt x="281" y="2"/>
                  </a:moveTo>
                  <a:lnTo>
                    <a:pt x="305" y="78"/>
                  </a:lnTo>
                  <a:lnTo>
                    <a:pt x="340" y="137"/>
                  </a:lnTo>
                  <a:lnTo>
                    <a:pt x="386" y="189"/>
                  </a:lnTo>
                  <a:lnTo>
                    <a:pt x="413" y="213"/>
                  </a:lnTo>
                  <a:lnTo>
                    <a:pt x="441" y="232"/>
                  </a:lnTo>
                  <a:lnTo>
                    <a:pt x="473" y="251"/>
                  </a:lnTo>
                  <a:lnTo>
                    <a:pt x="336" y="238"/>
                  </a:lnTo>
                  <a:lnTo>
                    <a:pt x="198" y="206"/>
                  </a:lnTo>
                  <a:lnTo>
                    <a:pt x="59" y="197"/>
                  </a:lnTo>
                  <a:lnTo>
                    <a:pt x="36" y="180"/>
                  </a:lnTo>
                  <a:lnTo>
                    <a:pt x="18" y="161"/>
                  </a:lnTo>
                  <a:lnTo>
                    <a:pt x="0" y="142"/>
                  </a:lnTo>
                  <a:lnTo>
                    <a:pt x="79" y="99"/>
                  </a:lnTo>
                  <a:lnTo>
                    <a:pt x="159" y="58"/>
                  </a:lnTo>
                  <a:lnTo>
                    <a:pt x="244" y="12"/>
                  </a:lnTo>
                  <a:lnTo>
                    <a:pt x="256" y="0"/>
                  </a:lnTo>
                  <a:lnTo>
                    <a:pt x="269" y="1"/>
                  </a:lnTo>
                  <a:lnTo>
                    <a:pt x="28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31" name="Freeform 42"/>
            <p:cNvSpPr>
              <a:spLocks/>
            </p:cNvSpPr>
            <p:nvPr/>
          </p:nvSpPr>
          <p:spPr bwMode="auto">
            <a:xfrm>
              <a:off x="881" y="2421"/>
              <a:ext cx="230" cy="327"/>
            </a:xfrm>
            <a:custGeom>
              <a:avLst/>
              <a:gdLst>
                <a:gd name="T0" fmla="*/ 0 w 2072"/>
                <a:gd name="T1" fmla="*/ 0 h 2945"/>
                <a:gd name="T2" fmla="*/ 0 w 2072"/>
                <a:gd name="T3" fmla="*/ 0 h 2945"/>
                <a:gd name="T4" fmla="*/ 0 w 2072"/>
                <a:gd name="T5" fmla="*/ 0 h 2945"/>
                <a:gd name="T6" fmla="*/ 0 w 2072"/>
                <a:gd name="T7" fmla="*/ 0 h 2945"/>
                <a:gd name="T8" fmla="*/ 0 w 2072"/>
                <a:gd name="T9" fmla="*/ 0 h 2945"/>
                <a:gd name="T10" fmla="*/ 0 w 2072"/>
                <a:gd name="T11" fmla="*/ 0 h 2945"/>
                <a:gd name="T12" fmla="*/ 0 w 2072"/>
                <a:gd name="T13" fmla="*/ 0 h 2945"/>
                <a:gd name="T14" fmla="*/ 0 w 2072"/>
                <a:gd name="T15" fmla="*/ 0 h 2945"/>
                <a:gd name="T16" fmla="*/ 0 w 2072"/>
                <a:gd name="T17" fmla="*/ 0 h 2945"/>
                <a:gd name="T18" fmla="*/ 0 w 2072"/>
                <a:gd name="T19" fmla="*/ 0 h 2945"/>
                <a:gd name="T20" fmla="*/ 0 w 2072"/>
                <a:gd name="T21" fmla="*/ 0 h 2945"/>
                <a:gd name="T22" fmla="*/ 0 w 2072"/>
                <a:gd name="T23" fmla="*/ 0 h 2945"/>
                <a:gd name="T24" fmla="*/ 0 w 2072"/>
                <a:gd name="T25" fmla="*/ 0 h 2945"/>
                <a:gd name="T26" fmla="*/ 0 w 2072"/>
                <a:gd name="T27" fmla="*/ 0 h 2945"/>
                <a:gd name="T28" fmla="*/ 0 w 2072"/>
                <a:gd name="T29" fmla="*/ 0 h 2945"/>
                <a:gd name="T30" fmla="*/ 0 w 2072"/>
                <a:gd name="T31" fmla="*/ 0 h 2945"/>
                <a:gd name="T32" fmla="*/ 0 w 2072"/>
                <a:gd name="T33" fmla="*/ 0 h 2945"/>
                <a:gd name="T34" fmla="*/ 0 w 2072"/>
                <a:gd name="T35" fmla="*/ 0 h 2945"/>
                <a:gd name="T36" fmla="*/ 0 w 2072"/>
                <a:gd name="T37" fmla="*/ 0 h 2945"/>
                <a:gd name="T38" fmla="*/ 0 w 2072"/>
                <a:gd name="T39" fmla="*/ 0 h 2945"/>
                <a:gd name="T40" fmla="*/ 0 w 2072"/>
                <a:gd name="T41" fmla="*/ 0 h 2945"/>
                <a:gd name="T42" fmla="*/ 0 w 2072"/>
                <a:gd name="T43" fmla="*/ 0 h 2945"/>
                <a:gd name="T44" fmla="*/ 0 w 2072"/>
                <a:gd name="T45" fmla="*/ 0 h 2945"/>
                <a:gd name="T46" fmla="*/ 0 w 2072"/>
                <a:gd name="T47" fmla="*/ 0 h 2945"/>
                <a:gd name="T48" fmla="*/ 0 w 2072"/>
                <a:gd name="T49" fmla="*/ 0 h 2945"/>
                <a:gd name="T50" fmla="*/ 0 w 2072"/>
                <a:gd name="T51" fmla="*/ 0 h 2945"/>
                <a:gd name="T52" fmla="*/ 0 w 2072"/>
                <a:gd name="T53" fmla="*/ 0 h 2945"/>
                <a:gd name="T54" fmla="*/ 0 w 2072"/>
                <a:gd name="T55" fmla="*/ 0 h 2945"/>
                <a:gd name="T56" fmla="*/ 0 w 2072"/>
                <a:gd name="T57" fmla="*/ 0 h 2945"/>
                <a:gd name="T58" fmla="*/ 0 w 2072"/>
                <a:gd name="T59" fmla="*/ 0 h 2945"/>
                <a:gd name="T60" fmla="*/ 0 w 2072"/>
                <a:gd name="T61" fmla="*/ 0 h 2945"/>
                <a:gd name="T62" fmla="*/ 0 w 2072"/>
                <a:gd name="T63" fmla="*/ 0 h 2945"/>
                <a:gd name="T64" fmla="*/ 0 w 2072"/>
                <a:gd name="T65" fmla="*/ 0 h 2945"/>
                <a:gd name="T66" fmla="*/ 0 w 2072"/>
                <a:gd name="T67" fmla="*/ 0 h 2945"/>
                <a:gd name="T68" fmla="*/ 0 w 2072"/>
                <a:gd name="T69" fmla="*/ 0 h 2945"/>
                <a:gd name="T70" fmla="*/ 0 w 2072"/>
                <a:gd name="T71" fmla="*/ 0 h 2945"/>
                <a:gd name="T72" fmla="*/ 0 w 2072"/>
                <a:gd name="T73" fmla="*/ 0 h 2945"/>
                <a:gd name="T74" fmla="*/ 0 w 2072"/>
                <a:gd name="T75" fmla="*/ 0 h 2945"/>
                <a:gd name="T76" fmla="*/ 0 w 2072"/>
                <a:gd name="T77" fmla="*/ 0 h 2945"/>
                <a:gd name="T78" fmla="*/ 0 w 2072"/>
                <a:gd name="T79" fmla="*/ 0 h 2945"/>
                <a:gd name="T80" fmla="*/ 0 w 2072"/>
                <a:gd name="T81" fmla="*/ 0 h 2945"/>
                <a:gd name="T82" fmla="*/ 0 w 2072"/>
                <a:gd name="T83" fmla="*/ 0 h 2945"/>
                <a:gd name="T84" fmla="*/ 0 w 2072"/>
                <a:gd name="T85" fmla="*/ 0 h 2945"/>
                <a:gd name="T86" fmla="*/ 0 w 2072"/>
                <a:gd name="T87" fmla="*/ 0 h 2945"/>
                <a:gd name="T88" fmla="*/ 0 w 2072"/>
                <a:gd name="T89" fmla="*/ 0 h 2945"/>
                <a:gd name="T90" fmla="*/ 0 w 2072"/>
                <a:gd name="T91" fmla="*/ 0 h 2945"/>
                <a:gd name="T92" fmla="*/ 0 w 2072"/>
                <a:gd name="T93" fmla="*/ 0 h 2945"/>
                <a:gd name="T94" fmla="*/ 0 w 2072"/>
                <a:gd name="T95" fmla="*/ 0 h 2945"/>
                <a:gd name="T96" fmla="*/ 0 w 2072"/>
                <a:gd name="T97" fmla="*/ 0 h 2945"/>
                <a:gd name="T98" fmla="*/ 0 w 2072"/>
                <a:gd name="T99" fmla="*/ 0 h 2945"/>
                <a:gd name="T100" fmla="*/ 0 w 2072"/>
                <a:gd name="T101" fmla="*/ 0 h 2945"/>
                <a:gd name="T102" fmla="*/ 0 w 2072"/>
                <a:gd name="T103" fmla="*/ 0 h 2945"/>
                <a:gd name="T104" fmla="*/ 0 w 2072"/>
                <a:gd name="T105" fmla="*/ 0 h 2945"/>
                <a:gd name="T106" fmla="*/ 0 w 2072"/>
                <a:gd name="T107" fmla="*/ 0 h 2945"/>
                <a:gd name="T108" fmla="*/ 0 w 2072"/>
                <a:gd name="T109" fmla="*/ 0 h 2945"/>
                <a:gd name="T110" fmla="*/ 0 w 2072"/>
                <a:gd name="T111" fmla="*/ 0 h 2945"/>
                <a:gd name="T112" fmla="*/ 0 w 2072"/>
                <a:gd name="T113" fmla="*/ 0 h 29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72"/>
                <a:gd name="T172" fmla="*/ 0 h 2945"/>
                <a:gd name="T173" fmla="*/ 2072 w 2072"/>
                <a:gd name="T174" fmla="*/ 2945 h 29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72" h="2945">
                  <a:moveTo>
                    <a:pt x="949" y="0"/>
                  </a:moveTo>
                  <a:lnTo>
                    <a:pt x="906" y="41"/>
                  </a:lnTo>
                  <a:lnTo>
                    <a:pt x="831" y="74"/>
                  </a:lnTo>
                  <a:lnTo>
                    <a:pt x="773" y="121"/>
                  </a:lnTo>
                  <a:lnTo>
                    <a:pt x="673" y="191"/>
                  </a:lnTo>
                  <a:lnTo>
                    <a:pt x="592" y="280"/>
                  </a:lnTo>
                  <a:lnTo>
                    <a:pt x="508" y="368"/>
                  </a:lnTo>
                  <a:lnTo>
                    <a:pt x="510" y="392"/>
                  </a:lnTo>
                  <a:lnTo>
                    <a:pt x="515" y="414"/>
                  </a:lnTo>
                  <a:lnTo>
                    <a:pt x="524" y="425"/>
                  </a:lnTo>
                  <a:lnTo>
                    <a:pt x="569" y="423"/>
                  </a:lnTo>
                  <a:lnTo>
                    <a:pt x="603" y="399"/>
                  </a:lnTo>
                  <a:lnTo>
                    <a:pt x="629" y="377"/>
                  </a:lnTo>
                  <a:lnTo>
                    <a:pt x="655" y="356"/>
                  </a:lnTo>
                  <a:lnTo>
                    <a:pt x="677" y="342"/>
                  </a:lnTo>
                  <a:lnTo>
                    <a:pt x="700" y="346"/>
                  </a:lnTo>
                  <a:lnTo>
                    <a:pt x="812" y="413"/>
                  </a:lnTo>
                  <a:lnTo>
                    <a:pt x="937" y="461"/>
                  </a:lnTo>
                  <a:lnTo>
                    <a:pt x="1076" y="499"/>
                  </a:lnTo>
                  <a:lnTo>
                    <a:pt x="1219" y="505"/>
                  </a:lnTo>
                  <a:lnTo>
                    <a:pt x="1361" y="469"/>
                  </a:lnTo>
                  <a:lnTo>
                    <a:pt x="1508" y="447"/>
                  </a:lnTo>
                  <a:lnTo>
                    <a:pt x="1559" y="422"/>
                  </a:lnTo>
                  <a:lnTo>
                    <a:pt x="1602" y="399"/>
                  </a:lnTo>
                  <a:lnTo>
                    <a:pt x="1650" y="377"/>
                  </a:lnTo>
                  <a:lnTo>
                    <a:pt x="1758" y="355"/>
                  </a:lnTo>
                  <a:lnTo>
                    <a:pt x="1871" y="361"/>
                  </a:lnTo>
                  <a:lnTo>
                    <a:pt x="1970" y="329"/>
                  </a:lnTo>
                  <a:lnTo>
                    <a:pt x="1973" y="267"/>
                  </a:lnTo>
                  <a:lnTo>
                    <a:pt x="1947" y="217"/>
                  </a:lnTo>
                  <a:lnTo>
                    <a:pt x="1911" y="177"/>
                  </a:lnTo>
                  <a:lnTo>
                    <a:pt x="1804" y="155"/>
                  </a:lnTo>
                  <a:lnTo>
                    <a:pt x="1707" y="122"/>
                  </a:lnTo>
                  <a:lnTo>
                    <a:pt x="1623" y="69"/>
                  </a:lnTo>
                  <a:lnTo>
                    <a:pt x="1695" y="69"/>
                  </a:lnTo>
                  <a:lnTo>
                    <a:pt x="1771" y="82"/>
                  </a:lnTo>
                  <a:lnTo>
                    <a:pt x="1850" y="96"/>
                  </a:lnTo>
                  <a:lnTo>
                    <a:pt x="1884" y="133"/>
                  </a:lnTo>
                  <a:lnTo>
                    <a:pt x="1932" y="155"/>
                  </a:lnTo>
                  <a:lnTo>
                    <a:pt x="1989" y="144"/>
                  </a:lnTo>
                  <a:lnTo>
                    <a:pt x="1975" y="110"/>
                  </a:lnTo>
                  <a:lnTo>
                    <a:pt x="1952" y="86"/>
                  </a:lnTo>
                  <a:lnTo>
                    <a:pt x="1923" y="67"/>
                  </a:lnTo>
                  <a:lnTo>
                    <a:pt x="1942" y="46"/>
                  </a:lnTo>
                  <a:lnTo>
                    <a:pt x="1967" y="33"/>
                  </a:lnTo>
                  <a:lnTo>
                    <a:pt x="1991" y="38"/>
                  </a:lnTo>
                  <a:lnTo>
                    <a:pt x="2028" y="82"/>
                  </a:lnTo>
                  <a:lnTo>
                    <a:pt x="2047" y="133"/>
                  </a:lnTo>
                  <a:lnTo>
                    <a:pt x="2072" y="188"/>
                  </a:lnTo>
                  <a:lnTo>
                    <a:pt x="2065" y="331"/>
                  </a:lnTo>
                  <a:lnTo>
                    <a:pt x="2027" y="465"/>
                  </a:lnTo>
                  <a:lnTo>
                    <a:pt x="1981" y="586"/>
                  </a:lnTo>
                  <a:lnTo>
                    <a:pt x="1937" y="725"/>
                  </a:lnTo>
                  <a:lnTo>
                    <a:pt x="1902" y="861"/>
                  </a:lnTo>
                  <a:lnTo>
                    <a:pt x="1867" y="1005"/>
                  </a:lnTo>
                  <a:lnTo>
                    <a:pt x="1850" y="1159"/>
                  </a:lnTo>
                  <a:lnTo>
                    <a:pt x="1805" y="1299"/>
                  </a:lnTo>
                  <a:lnTo>
                    <a:pt x="1746" y="1426"/>
                  </a:lnTo>
                  <a:lnTo>
                    <a:pt x="1678" y="1538"/>
                  </a:lnTo>
                  <a:lnTo>
                    <a:pt x="1617" y="1657"/>
                  </a:lnTo>
                  <a:lnTo>
                    <a:pt x="1572" y="1784"/>
                  </a:lnTo>
                  <a:lnTo>
                    <a:pt x="1556" y="1980"/>
                  </a:lnTo>
                  <a:lnTo>
                    <a:pt x="1600" y="2159"/>
                  </a:lnTo>
                  <a:lnTo>
                    <a:pt x="1702" y="2298"/>
                  </a:lnTo>
                  <a:lnTo>
                    <a:pt x="1718" y="2307"/>
                  </a:lnTo>
                  <a:lnTo>
                    <a:pt x="1727" y="2315"/>
                  </a:lnTo>
                  <a:lnTo>
                    <a:pt x="1735" y="2323"/>
                  </a:lnTo>
                  <a:lnTo>
                    <a:pt x="1640" y="2338"/>
                  </a:lnTo>
                  <a:lnTo>
                    <a:pt x="1552" y="2375"/>
                  </a:lnTo>
                  <a:lnTo>
                    <a:pt x="1467" y="2419"/>
                  </a:lnTo>
                  <a:lnTo>
                    <a:pt x="1413" y="2486"/>
                  </a:lnTo>
                  <a:lnTo>
                    <a:pt x="1347" y="2541"/>
                  </a:lnTo>
                  <a:lnTo>
                    <a:pt x="1286" y="2597"/>
                  </a:lnTo>
                  <a:lnTo>
                    <a:pt x="1213" y="2641"/>
                  </a:lnTo>
                  <a:lnTo>
                    <a:pt x="1156" y="2694"/>
                  </a:lnTo>
                  <a:lnTo>
                    <a:pt x="1087" y="2735"/>
                  </a:lnTo>
                  <a:lnTo>
                    <a:pt x="1044" y="2783"/>
                  </a:lnTo>
                  <a:lnTo>
                    <a:pt x="1005" y="2835"/>
                  </a:lnTo>
                  <a:lnTo>
                    <a:pt x="964" y="2876"/>
                  </a:lnTo>
                  <a:lnTo>
                    <a:pt x="933" y="2918"/>
                  </a:lnTo>
                  <a:lnTo>
                    <a:pt x="895" y="2944"/>
                  </a:lnTo>
                  <a:lnTo>
                    <a:pt x="851" y="2945"/>
                  </a:lnTo>
                  <a:lnTo>
                    <a:pt x="763" y="2879"/>
                  </a:lnTo>
                  <a:lnTo>
                    <a:pt x="710" y="2778"/>
                  </a:lnTo>
                  <a:lnTo>
                    <a:pt x="620" y="2718"/>
                  </a:lnTo>
                  <a:lnTo>
                    <a:pt x="594" y="2715"/>
                  </a:lnTo>
                  <a:lnTo>
                    <a:pt x="570" y="2715"/>
                  </a:lnTo>
                  <a:lnTo>
                    <a:pt x="560" y="2700"/>
                  </a:lnTo>
                  <a:lnTo>
                    <a:pt x="548" y="2549"/>
                  </a:lnTo>
                  <a:lnTo>
                    <a:pt x="464" y="2438"/>
                  </a:lnTo>
                  <a:lnTo>
                    <a:pt x="387" y="2323"/>
                  </a:lnTo>
                  <a:lnTo>
                    <a:pt x="311" y="2140"/>
                  </a:lnTo>
                  <a:lnTo>
                    <a:pt x="285" y="1937"/>
                  </a:lnTo>
                  <a:lnTo>
                    <a:pt x="252" y="1742"/>
                  </a:lnTo>
                  <a:lnTo>
                    <a:pt x="149" y="1437"/>
                  </a:lnTo>
                  <a:lnTo>
                    <a:pt x="75" y="1105"/>
                  </a:lnTo>
                  <a:lnTo>
                    <a:pt x="25" y="776"/>
                  </a:lnTo>
                  <a:lnTo>
                    <a:pt x="27" y="589"/>
                  </a:lnTo>
                  <a:lnTo>
                    <a:pt x="12" y="403"/>
                  </a:lnTo>
                  <a:lnTo>
                    <a:pt x="0" y="225"/>
                  </a:lnTo>
                  <a:lnTo>
                    <a:pt x="11" y="207"/>
                  </a:lnTo>
                  <a:lnTo>
                    <a:pt x="18" y="194"/>
                  </a:lnTo>
                  <a:lnTo>
                    <a:pt x="32" y="188"/>
                  </a:lnTo>
                  <a:lnTo>
                    <a:pt x="62" y="238"/>
                  </a:lnTo>
                  <a:lnTo>
                    <a:pt x="71" y="306"/>
                  </a:lnTo>
                  <a:lnTo>
                    <a:pt x="103" y="355"/>
                  </a:lnTo>
                  <a:lnTo>
                    <a:pt x="155" y="283"/>
                  </a:lnTo>
                  <a:lnTo>
                    <a:pt x="217" y="208"/>
                  </a:lnTo>
                  <a:lnTo>
                    <a:pt x="289" y="155"/>
                  </a:lnTo>
                  <a:lnTo>
                    <a:pt x="339" y="137"/>
                  </a:lnTo>
                  <a:lnTo>
                    <a:pt x="385" y="124"/>
                  </a:lnTo>
                  <a:lnTo>
                    <a:pt x="430" y="135"/>
                  </a:lnTo>
                  <a:lnTo>
                    <a:pt x="407" y="194"/>
                  </a:lnTo>
                  <a:lnTo>
                    <a:pt x="387" y="261"/>
                  </a:lnTo>
                  <a:lnTo>
                    <a:pt x="396" y="321"/>
                  </a:lnTo>
                  <a:lnTo>
                    <a:pt x="409" y="341"/>
                  </a:lnTo>
                  <a:lnTo>
                    <a:pt x="426" y="350"/>
                  </a:lnTo>
                  <a:lnTo>
                    <a:pt x="439" y="346"/>
                  </a:lnTo>
                  <a:lnTo>
                    <a:pt x="472" y="290"/>
                  </a:lnTo>
                  <a:lnTo>
                    <a:pt x="504" y="239"/>
                  </a:lnTo>
                  <a:lnTo>
                    <a:pt x="542" y="202"/>
                  </a:lnTo>
                  <a:lnTo>
                    <a:pt x="574" y="168"/>
                  </a:lnTo>
                  <a:lnTo>
                    <a:pt x="612" y="142"/>
                  </a:lnTo>
                  <a:lnTo>
                    <a:pt x="638" y="103"/>
                  </a:lnTo>
                  <a:lnTo>
                    <a:pt x="690" y="92"/>
                  </a:lnTo>
                  <a:lnTo>
                    <a:pt x="737" y="84"/>
                  </a:lnTo>
                  <a:lnTo>
                    <a:pt x="764" y="52"/>
                  </a:lnTo>
                  <a:lnTo>
                    <a:pt x="825" y="27"/>
                  </a:lnTo>
                  <a:lnTo>
                    <a:pt x="891" y="20"/>
                  </a:lnTo>
                  <a:lnTo>
                    <a:pt x="949" y="0"/>
                  </a:lnTo>
                  <a:close/>
                </a:path>
              </a:pathLst>
            </a:custGeom>
            <a:solidFill>
              <a:srgbClr val="FFE0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32" name="Freeform 43"/>
            <p:cNvSpPr>
              <a:spLocks/>
            </p:cNvSpPr>
            <p:nvPr/>
          </p:nvSpPr>
          <p:spPr bwMode="auto">
            <a:xfrm>
              <a:off x="984" y="2432"/>
              <a:ext cx="60" cy="37"/>
            </a:xfrm>
            <a:custGeom>
              <a:avLst/>
              <a:gdLst>
                <a:gd name="T0" fmla="*/ 0 w 544"/>
                <a:gd name="T1" fmla="*/ 0 h 327"/>
                <a:gd name="T2" fmla="*/ 0 w 544"/>
                <a:gd name="T3" fmla="*/ 0 h 327"/>
                <a:gd name="T4" fmla="*/ 0 w 544"/>
                <a:gd name="T5" fmla="*/ 0 h 327"/>
                <a:gd name="T6" fmla="*/ 0 w 544"/>
                <a:gd name="T7" fmla="*/ 0 h 327"/>
                <a:gd name="T8" fmla="*/ 0 w 544"/>
                <a:gd name="T9" fmla="*/ 0 h 327"/>
                <a:gd name="T10" fmla="*/ 0 w 544"/>
                <a:gd name="T11" fmla="*/ 0 h 327"/>
                <a:gd name="T12" fmla="*/ 0 w 544"/>
                <a:gd name="T13" fmla="*/ 0 h 327"/>
                <a:gd name="T14" fmla="*/ 0 w 544"/>
                <a:gd name="T15" fmla="*/ 0 h 327"/>
                <a:gd name="T16" fmla="*/ 0 w 544"/>
                <a:gd name="T17" fmla="*/ 0 h 327"/>
                <a:gd name="T18" fmla="*/ 0 w 544"/>
                <a:gd name="T19" fmla="*/ 0 h 327"/>
                <a:gd name="T20" fmla="*/ 0 w 544"/>
                <a:gd name="T21" fmla="*/ 0 h 327"/>
                <a:gd name="T22" fmla="*/ 0 w 544"/>
                <a:gd name="T23" fmla="*/ 0 h 327"/>
                <a:gd name="T24" fmla="*/ 0 w 544"/>
                <a:gd name="T25" fmla="*/ 0 h 327"/>
                <a:gd name="T26" fmla="*/ 0 w 544"/>
                <a:gd name="T27" fmla="*/ 0 h 327"/>
                <a:gd name="T28" fmla="*/ 0 w 544"/>
                <a:gd name="T29" fmla="*/ 0 h 327"/>
                <a:gd name="T30" fmla="*/ 0 w 544"/>
                <a:gd name="T31" fmla="*/ 0 h 327"/>
                <a:gd name="T32" fmla="*/ 0 w 544"/>
                <a:gd name="T33" fmla="*/ 0 h 327"/>
                <a:gd name="T34" fmla="*/ 0 w 544"/>
                <a:gd name="T35" fmla="*/ 0 h 327"/>
                <a:gd name="T36" fmla="*/ 0 w 544"/>
                <a:gd name="T37" fmla="*/ 0 h 327"/>
                <a:gd name="T38" fmla="*/ 0 w 544"/>
                <a:gd name="T39" fmla="*/ 0 h 327"/>
                <a:gd name="T40" fmla="*/ 0 w 544"/>
                <a:gd name="T41" fmla="*/ 0 h 327"/>
                <a:gd name="T42" fmla="*/ 0 w 544"/>
                <a:gd name="T43" fmla="*/ 0 h 327"/>
                <a:gd name="T44" fmla="*/ 0 w 544"/>
                <a:gd name="T45" fmla="*/ 0 h 327"/>
                <a:gd name="T46" fmla="*/ 0 w 544"/>
                <a:gd name="T47" fmla="*/ 0 h 327"/>
                <a:gd name="T48" fmla="*/ 0 w 544"/>
                <a:gd name="T49" fmla="*/ 0 h 3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4"/>
                <a:gd name="T76" fmla="*/ 0 h 327"/>
                <a:gd name="T77" fmla="*/ 544 w 544"/>
                <a:gd name="T78" fmla="*/ 327 h 3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4" h="327">
                  <a:moveTo>
                    <a:pt x="352" y="0"/>
                  </a:moveTo>
                  <a:lnTo>
                    <a:pt x="414" y="17"/>
                  </a:lnTo>
                  <a:lnTo>
                    <a:pt x="484" y="17"/>
                  </a:lnTo>
                  <a:lnTo>
                    <a:pt x="544" y="34"/>
                  </a:lnTo>
                  <a:lnTo>
                    <a:pt x="542" y="132"/>
                  </a:lnTo>
                  <a:lnTo>
                    <a:pt x="505" y="212"/>
                  </a:lnTo>
                  <a:lnTo>
                    <a:pt x="452" y="274"/>
                  </a:lnTo>
                  <a:lnTo>
                    <a:pt x="389" y="304"/>
                  </a:lnTo>
                  <a:lnTo>
                    <a:pt x="327" y="324"/>
                  </a:lnTo>
                  <a:lnTo>
                    <a:pt x="256" y="327"/>
                  </a:lnTo>
                  <a:lnTo>
                    <a:pt x="199" y="315"/>
                  </a:lnTo>
                  <a:lnTo>
                    <a:pt x="161" y="292"/>
                  </a:lnTo>
                  <a:lnTo>
                    <a:pt x="122" y="274"/>
                  </a:lnTo>
                  <a:lnTo>
                    <a:pt x="64" y="223"/>
                  </a:lnTo>
                  <a:lnTo>
                    <a:pt x="22" y="159"/>
                  </a:lnTo>
                  <a:lnTo>
                    <a:pt x="0" y="87"/>
                  </a:lnTo>
                  <a:lnTo>
                    <a:pt x="119" y="39"/>
                  </a:lnTo>
                  <a:lnTo>
                    <a:pt x="242" y="16"/>
                  </a:lnTo>
                  <a:lnTo>
                    <a:pt x="352" y="0"/>
                  </a:lnTo>
                  <a:close/>
                </a:path>
              </a:pathLst>
            </a:custGeom>
            <a:solidFill>
              <a:srgbClr val="4D3B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33" name="Freeform 44"/>
            <p:cNvSpPr>
              <a:spLocks/>
            </p:cNvSpPr>
            <p:nvPr/>
          </p:nvSpPr>
          <p:spPr bwMode="auto">
            <a:xfrm>
              <a:off x="1046" y="2437"/>
              <a:ext cx="27" cy="24"/>
            </a:xfrm>
            <a:custGeom>
              <a:avLst/>
              <a:gdLst>
                <a:gd name="T0" fmla="*/ 0 w 237"/>
                <a:gd name="T1" fmla="*/ 0 h 218"/>
                <a:gd name="T2" fmla="*/ 0 w 237"/>
                <a:gd name="T3" fmla="*/ 0 h 218"/>
                <a:gd name="T4" fmla="*/ 0 w 237"/>
                <a:gd name="T5" fmla="*/ 0 h 218"/>
                <a:gd name="T6" fmla="*/ 0 w 237"/>
                <a:gd name="T7" fmla="*/ 0 h 218"/>
                <a:gd name="T8" fmla="*/ 0 w 237"/>
                <a:gd name="T9" fmla="*/ 0 h 218"/>
                <a:gd name="T10" fmla="*/ 0 w 237"/>
                <a:gd name="T11" fmla="*/ 0 h 218"/>
                <a:gd name="T12" fmla="*/ 0 w 237"/>
                <a:gd name="T13" fmla="*/ 0 h 218"/>
                <a:gd name="T14" fmla="*/ 0 w 237"/>
                <a:gd name="T15" fmla="*/ 0 h 218"/>
                <a:gd name="T16" fmla="*/ 0 w 237"/>
                <a:gd name="T17" fmla="*/ 0 h 218"/>
                <a:gd name="T18" fmla="*/ 0 w 237"/>
                <a:gd name="T19" fmla="*/ 0 h 218"/>
                <a:gd name="T20" fmla="*/ 0 w 237"/>
                <a:gd name="T21" fmla="*/ 0 h 218"/>
                <a:gd name="T22" fmla="*/ 0 w 237"/>
                <a:gd name="T23" fmla="*/ 0 h 218"/>
                <a:gd name="T24" fmla="*/ 0 w 237"/>
                <a:gd name="T25" fmla="*/ 0 h 218"/>
                <a:gd name="T26" fmla="*/ 0 w 237"/>
                <a:gd name="T27" fmla="*/ 0 h 218"/>
                <a:gd name="T28" fmla="*/ 0 w 237"/>
                <a:gd name="T29" fmla="*/ 0 h 218"/>
                <a:gd name="T30" fmla="*/ 0 w 237"/>
                <a:gd name="T31" fmla="*/ 0 h 218"/>
                <a:gd name="T32" fmla="*/ 0 w 237"/>
                <a:gd name="T33" fmla="*/ 0 h 2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7"/>
                <a:gd name="T52" fmla="*/ 0 h 218"/>
                <a:gd name="T53" fmla="*/ 237 w 237"/>
                <a:gd name="T54" fmla="*/ 218 h 2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7" h="218">
                  <a:moveTo>
                    <a:pt x="81" y="0"/>
                  </a:moveTo>
                  <a:lnTo>
                    <a:pt x="143" y="16"/>
                  </a:lnTo>
                  <a:lnTo>
                    <a:pt x="191" y="54"/>
                  </a:lnTo>
                  <a:lnTo>
                    <a:pt x="237" y="89"/>
                  </a:lnTo>
                  <a:lnTo>
                    <a:pt x="176" y="148"/>
                  </a:lnTo>
                  <a:lnTo>
                    <a:pt x="89" y="180"/>
                  </a:lnTo>
                  <a:lnTo>
                    <a:pt x="15" y="218"/>
                  </a:lnTo>
                  <a:lnTo>
                    <a:pt x="8" y="218"/>
                  </a:lnTo>
                  <a:lnTo>
                    <a:pt x="2" y="218"/>
                  </a:lnTo>
                  <a:lnTo>
                    <a:pt x="0" y="218"/>
                  </a:lnTo>
                  <a:lnTo>
                    <a:pt x="37" y="154"/>
                  </a:lnTo>
                  <a:lnTo>
                    <a:pt x="55" y="71"/>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34" name="Freeform 45"/>
            <p:cNvSpPr>
              <a:spLocks/>
            </p:cNvSpPr>
            <p:nvPr/>
          </p:nvSpPr>
          <p:spPr bwMode="auto">
            <a:xfrm>
              <a:off x="1672" y="2438"/>
              <a:ext cx="5" cy="22"/>
            </a:xfrm>
            <a:custGeom>
              <a:avLst/>
              <a:gdLst>
                <a:gd name="T0" fmla="*/ 0 w 51"/>
                <a:gd name="T1" fmla="*/ 0 h 201"/>
                <a:gd name="T2" fmla="*/ 0 w 51"/>
                <a:gd name="T3" fmla="*/ 0 h 201"/>
                <a:gd name="T4" fmla="*/ 0 w 51"/>
                <a:gd name="T5" fmla="*/ 0 h 201"/>
                <a:gd name="T6" fmla="*/ 0 w 51"/>
                <a:gd name="T7" fmla="*/ 0 h 201"/>
                <a:gd name="T8" fmla="*/ 0 w 51"/>
                <a:gd name="T9" fmla="*/ 0 h 201"/>
                <a:gd name="T10" fmla="*/ 0 w 51"/>
                <a:gd name="T11" fmla="*/ 0 h 201"/>
                <a:gd name="T12" fmla="*/ 0 w 51"/>
                <a:gd name="T13" fmla="*/ 0 h 201"/>
                <a:gd name="T14" fmla="*/ 0 w 51"/>
                <a:gd name="T15" fmla="*/ 0 h 201"/>
                <a:gd name="T16" fmla="*/ 0 w 51"/>
                <a:gd name="T17" fmla="*/ 0 h 201"/>
                <a:gd name="T18" fmla="*/ 0 w 51"/>
                <a:gd name="T19" fmla="*/ 0 h 201"/>
                <a:gd name="T20" fmla="*/ 0 w 51"/>
                <a:gd name="T21" fmla="*/ 0 h 201"/>
                <a:gd name="T22" fmla="*/ 0 w 51"/>
                <a:gd name="T23" fmla="*/ 0 h 201"/>
                <a:gd name="T24" fmla="*/ 0 w 51"/>
                <a:gd name="T25" fmla="*/ 0 h 2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201"/>
                <a:gd name="T41" fmla="*/ 51 w 51"/>
                <a:gd name="T42" fmla="*/ 201 h 2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201">
                  <a:moveTo>
                    <a:pt x="0" y="0"/>
                  </a:moveTo>
                  <a:lnTo>
                    <a:pt x="25" y="13"/>
                  </a:lnTo>
                  <a:lnTo>
                    <a:pt x="37" y="41"/>
                  </a:lnTo>
                  <a:lnTo>
                    <a:pt x="47" y="74"/>
                  </a:lnTo>
                  <a:lnTo>
                    <a:pt x="51" y="123"/>
                  </a:lnTo>
                  <a:lnTo>
                    <a:pt x="47" y="168"/>
                  </a:lnTo>
                  <a:lnTo>
                    <a:pt x="32" y="201"/>
                  </a:lnTo>
                  <a:lnTo>
                    <a:pt x="22" y="134"/>
                  </a:lnTo>
                  <a:lnTo>
                    <a:pt x="3" y="6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35" name="Freeform 46"/>
            <p:cNvSpPr>
              <a:spLocks/>
            </p:cNvSpPr>
            <p:nvPr/>
          </p:nvSpPr>
          <p:spPr bwMode="auto">
            <a:xfrm>
              <a:off x="1242" y="2442"/>
              <a:ext cx="11" cy="5"/>
            </a:xfrm>
            <a:custGeom>
              <a:avLst/>
              <a:gdLst>
                <a:gd name="T0" fmla="*/ 0 w 96"/>
                <a:gd name="T1" fmla="*/ 0 h 48"/>
                <a:gd name="T2" fmla="*/ 0 w 96"/>
                <a:gd name="T3" fmla="*/ 0 h 48"/>
                <a:gd name="T4" fmla="*/ 0 w 96"/>
                <a:gd name="T5" fmla="*/ 0 h 48"/>
                <a:gd name="T6" fmla="*/ 0 w 96"/>
                <a:gd name="T7" fmla="*/ 0 h 48"/>
                <a:gd name="T8" fmla="*/ 0 w 96"/>
                <a:gd name="T9" fmla="*/ 0 h 48"/>
                <a:gd name="T10" fmla="*/ 0 w 96"/>
                <a:gd name="T11" fmla="*/ 0 h 48"/>
                <a:gd name="T12" fmla="*/ 0 w 96"/>
                <a:gd name="T13" fmla="*/ 0 h 48"/>
                <a:gd name="T14" fmla="*/ 0 w 96"/>
                <a:gd name="T15" fmla="*/ 0 h 48"/>
                <a:gd name="T16" fmla="*/ 0 w 96"/>
                <a:gd name="T17" fmla="*/ 0 h 48"/>
                <a:gd name="T18" fmla="*/ 0 w 96"/>
                <a:gd name="T19" fmla="*/ 0 h 48"/>
                <a:gd name="T20" fmla="*/ 0 w 96"/>
                <a:gd name="T21" fmla="*/ 0 h 48"/>
                <a:gd name="T22" fmla="*/ 0 w 96"/>
                <a:gd name="T23" fmla="*/ 0 h 48"/>
                <a:gd name="T24" fmla="*/ 0 w 96"/>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6"/>
                <a:gd name="T40" fmla="*/ 0 h 48"/>
                <a:gd name="T41" fmla="*/ 96 w 96"/>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6" h="48">
                  <a:moveTo>
                    <a:pt x="28" y="0"/>
                  </a:moveTo>
                  <a:lnTo>
                    <a:pt x="44" y="17"/>
                  </a:lnTo>
                  <a:lnTo>
                    <a:pt x="66" y="30"/>
                  </a:lnTo>
                  <a:lnTo>
                    <a:pt x="96" y="39"/>
                  </a:lnTo>
                  <a:lnTo>
                    <a:pt x="69" y="48"/>
                  </a:lnTo>
                  <a:lnTo>
                    <a:pt x="33" y="47"/>
                  </a:lnTo>
                  <a:lnTo>
                    <a:pt x="0" y="35"/>
                  </a:lnTo>
                  <a:lnTo>
                    <a:pt x="4" y="19"/>
                  </a:lnTo>
                  <a:lnTo>
                    <a:pt x="11" y="3"/>
                  </a:lnTo>
                  <a:lnTo>
                    <a:pt x="28" y="0"/>
                  </a:lnTo>
                  <a:close/>
                </a:path>
              </a:pathLst>
            </a:custGeom>
            <a:solidFill>
              <a:srgbClr val="FFEB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36" name="Freeform 47"/>
            <p:cNvSpPr>
              <a:spLocks/>
            </p:cNvSpPr>
            <p:nvPr/>
          </p:nvSpPr>
          <p:spPr bwMode="auto">
            <a:xfrm>
              <a:off x="1432" y="2442"/>
              <a:ext cx="42" cy="11"/>
            </a:xfrm>
            <a:custGeom>
              <a:avLst/>
              <a:gdLst>
                <a:gd name="T0" fmla="*/ 0 w 380"/>
                <a:gd name="T1" fmla="*/ 0 h 101"/>
                <a:gd name="T2" fmla="*/ 0 w 380"/>
                <a:gd name="T3" fmla="*/ 0 h 101"/>
                <a:gd name="T4" fmla="*/ 0 w 380"/>
                <a:gd name="T5" fmla="*/ 0 h 101"/>
                <a:gd name="T6" fmla="*/ 0 w 380"/>
                <a:gd name="T7" fmla="*/ 0 h 101"/>
                <a:gd name="T8" fmla="*/ 0 w 380"/>
                <a:gd name="T9" fmla="*/ 0 h 101"/>
                <a:gd name="T10" fmla="*/ 0 w 380"/>
                <a:gd name="T11" fmla="*/ 0 h 101"/>
                <a:gd name="T12" fmla="*/ 0 w 380"/>
                <a:gd name="T13" fmla="*/ 0 h 101"/>
                <a:gd name="T14" fmla="*/ 0 w 380"/>
                <a:gd name="T15" fmla="*/ 0 h 101"/>
                <a:gd name="T16" fmla="*/ 0 w 380"/>
                <a:gd name="T17" fmla="*/ 0 h 101"/>
                <a:gd name="T18" fmla="*/ 0 w 380"/>
                <a:gd name="T19" fmla="*/ 0 h 101"/>
                <a:gd name="T20" fmla="*/ 0 w 380"/>
                <a:gd name="T21" fmla="*/ 0 h 101"/>
                <a:gd name="T22" fmla="*/ 0 w 380"/>
                <a:gd name="T23" fmla="*/ 0 h 101"/>
                <a:gd name="T24" fmla="*/ 0 w 380"/>
                <a:gd name="T25" fmla="*/ 0 h 101"/>
                <a:gd name="T26" fmla="*/ 0 w 380"/>
                <a:gd name="T27" fmla="*/ 0 h 101"/>
                <a:gd name="T28" fmla="*/ 0 w 380"/>
                <a:gd name="T29" fmla="*/ 0 h 101"/>
                <a:gd name="T30" fmla="*/ 0 w 380"/>
                <a:gd name="T31" fmla="*/ 0 h 101"/>
                <a:gd name="T32" fmla="*/ 0 w 380"/>
                <a:gd name="T33" fmla="*/ 0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0"/>
                <a:gd name="T52" fmla="*/ 0 h 101"/>
                <a:gd name="T53" fmla="*/ 380 w 380"/>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0" h="101">
                  <a:moveTo>
                    <a:pt x="51" y="0"/>
                  </a:moveTo>
                  <a:lnTo>
                    <a:pt x="163" y="9"/>
                  </a:lnTo>
                  <a:lnTo>
                    <a:pt x="270" y="51"/>
                  </a:lnTo>
                  <a:lnTo>
                    <a:pt x="380" y="101"/>
                  </a:lnTo>
                  <a:lnTo>
                    <a:pt x="290" y="90"/>
                  </a:lnTo>
                  <a:lnTo>
                    <a:pt x="196" y="50"/>
                  </a:lnTo>
                  <a:lnTo>
                    <a:pt x="95" y="32"/>
                  </a:lnTo>
                  <a:lnTo>
                    <a:pt x="61" y="37"/>
                  </a:lnTo>
                  <a:lnTo>
                    <a:pt x="28" y="44"/>
                  </a:lnTo>
                  <a:lnTo>
                    <a:pt x="0" y="37"/>
                  </a:lnTo>
                  <a:lnTo>
                    <a:pt x="15" y="21"/>
                  </a:lnTo>
                  <a:lnTo>
                    <a:pt x="30" y="7"/>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37" name="Freeform 48"/>
            <p:cNvSpPr>
              <a:spLocks/>
            </p:cNvSpPr>
            <p:nvPr/>
          </p:nvSpPr>
          <p:spPr bwMode="auto">
            <a:xfrm>
              <a:off x="965" y="2446"/>
              <a:ext cx="27" cy="22"/>
            </a:xfrm>
            <a:custGeom>
              <a:avLst/>
              <a:gdLst>
                <a:gd name="T0" fmla="*/ 0 w 241"/>
                <a:gd name="T1" fmla="*/ 0 h 196"/>
                <a:gd name="T2" fmla="*/ 0 w 241"/>
                <a:gd name="T3" fmla="*/ 0 h 196"/>
                <a:gd name="T4" fmla="*/ 0 w 241"/>
                <a:gd name="T5" fmla="*/ 0 h 196"/>
                <a:gd name="T6" fmla="*/ 0 w 241"/>
                <a:gd name="T7" fmla="*/ 0 h 196"/>
                <a:gd name="T8" fmla="*/ 0 w 241"/>
                <a:gd name="T9" fmla="*/ 0 h 196"/>
                <a:gd name="T10" fmla="*/ 0 w 241"/>
                <a:gd name="T11" fmla="*/ 0 h 196"/>
                <a:gd name="T12" fmla="*/ 0 w 241"/>
                <a:gd name="T13" fmla="*/ 0 h 196"/>
                <a:gd name="T14" fmla="*/ 0 w 241"/>
                <a:gd name="T15" fmla="*/ 0 h 196"/>
                <a:gd name="T16" fmla="*/ 0 w 241"/>
                <a:gd name="T17" fmla="*/ 0 h 196"/>
                <a:gd name="T18" fmla="*/ 0 w 241"/>
                <a:gd name="T19" fmla="*/ 0 h 196"/>
                <a:gd name="T20" fmla="*/ 0 w 241"/>
                <a:gd name="T21" fmla="*/ 0 h 196"/>
                <a:gd name="T22" fmla="*/ 0 w 241"/>
                <a:gd name="T23" fmla="*/ 0 h 196"/>
                <a:gd name="T24" fmla="*/ 0 w 241"/>
                <a:gd name="T25" fmla="*/ 0 h 196"/>
                <a:gd name="T26" fmla="*/ 0 w 241"/>
                <a:gd name="T27" fmla="*/ 0 h 196"/>
                <a:gd name="T28" fmla="*/ 0 w 241"/>
                <a:gd name="T29" fmla="*/ 0 h 196"/>
                <a:gd name="T30" fmla="*/ 0 w 241"/>
                <a:gd name="T31" fmla="*/ 0 h 196"/>
                <a:gd name="T32" fmla="*/ 0 w 241"/>
                <a:gd name="T33" fmla="*/ 0 h 1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1"/>
                <a:gd name="T52" fmla="*/ 0 h 196"/>
                <a:gd name="T53" fmla="*/ 241 w 241"/>
                <a:gd name="T54" fmla="*/ 196 h 1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1" h="196">
                  <a:moveTo>
                    <a:pt x="94" y="0"/>
                  </a:moveTo>
                  <a:lnTo>
                    <a:pt x="138" y="67"/>
                  </a:lnTo>
                  <a:lnTo>
                    <a:pt x="185" y="136"/>
                  </a:lnTo>
                  <a:lnTo>
                    <a:pt x="241" y="196"/>
                  </a:lnTo>
                  <a:lnTo>
                    <a:pt x="187" y="190"/>
                  </a:lnTo>
                  <a:lnTo>
                    <a:pt x="142" y="166"/>
                  </a:lnTo>
                  <a:lnTo>
                    <a:pt x="81" y="141"/>
                  </a:lnTo>
                  <a:lnTo>
                    <a:pt x="49" y="121"/>
                  </a:lnTo>
                  <a:lnTo>
                    <a:pt x="20" y="104"/>
                  </a:lnTo>
                  <a:lnTo>
                    <a:pt x="0" y="82"/>
                  </a:lnTo>
                  <a:lnTo>
                    <a:pt x="27" y="48"/>
                  </a:lnTo>
                  <a:lnTo>
                    <a:pt x="54" y="21"/>
                  </a:lnTo>
                  <a:lnTo>
                    <a:pt x="9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38" name="Freeform 49"/>
            <p:cNvSpPr>
              <a:spLocks/>
            </p:cNvSpPr>
            <p:nvPr/>
          </p:nvSpPr>
          <p:spPr bwMode="auto">
            <a:xfrm>
              <a:off x="1082" y="2449"/>
              <a:ext cx="9" cy="4"/>
            </a:xfrm>
            <a:custGeom>
              <a:avLst/>
              <a:gdLst>
                <a:gd name="T0" fmla="*/ 0 w 74"/>
                <a:gd name="T1" fmla="*/ 0 h 32"/>
                <a:gd name="T2" fmla="*/ 0 w 74"/>
                <a:gd name="T3" fmla="*/ 0 h 32"/>
                <a:gd name="T4" fmla="*/ 0 w 74"/>
                <a:gd name="T5" fmla="*/ 0 h 32"/>
                <a:gd name="T6" fmla="*/ 0 w 74"/>
                <a:gd name="T7" fmla="*/ 0 h 32"/>
                <a:gd name="T8" fmla="*/ 0 w 74"/>
                <a:gd name="T9" fmla="*/ 0 h 32"/>
                <a:gd name="T10" fmla="*/ 0 w 74"/>
                <a:gd name="T11" fmla="*/ 0 h 32"/>
                <a:gd name="T12" fmla="*/ 0 w 74"/>
                <a:gd name="T13" fmla="*/ 0 h 32"/>
                <a:gd name="T14" fmla="*/ 0 w 74"/>
                <a:gd name="T15" fmla="*/ 0 h 32"/>
                <a:gd name="T16" fmla="*/ 0 w 74"/>
                <a:gd name="T17" fmla="*/ 0 h 32"/>
                <a:gd name="T18" fmla="*/ 0 w 74"/>
                <a:gd name="T19" fmla="*/ 0 h 32"/>
                <a:gd name="T20" fmla="*/ 0 w 74"/>
                <a:gd name="T21" fmla="*/ 0 h 32"/>
                <a:gd name="T22" fmla="*/ 0 w 74"/>
                <a:gd name="T23" fmla="*/ 0 h 32"/>
                <a:gd name="T24" fmla="*/ 0 w 74"/>
                <a:gd name="T25" fmla="*/ 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32"/>
                <a:gd name="T41" fmla="*/ 74 w 74"/>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32">
                  <a:moveTo>
                    <a:pt x="12" y="2"/>
                  </a:moveTo>
                  <a:lnTo>
                    <a:pt x="35" y="0"/>
                  </a:lnTo>
                  <a:lnTo>
                    <a:pt x="52" y="15"/>
                  </a:lnTo>
                  <a:lnTo>
                    <a:pt x="74" y="30"/>
                  </a:lnTo>
                  <a:lnTo>
                    <a:pt x="52" y="29"/>
                  </a:lnTo>
                  <a:lnTo>
                    <a:pt x="27" y="32"/>
                  </a:lnTo>
                  <a:lnTo>
                    <a:pt x="0" y="30"/>
                  </a:lnTo>
                  <a:lnTo>
                    <a:pt x="0" y="18"/>
                  </a:lnTo>
                  <a:lnTo>
                    <a:pt x="3" y="6"/>
                  </a:lnTo>
                  <a:lnTo>
                    <a:pt x="12" y="2"/>
                  </a:lnTo>
                  <a:close/>
                </a:path>
              </a:pathLst>
            </a:custGeom>
            <a:solidFill>
              <a:srgbClr val="FFEB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39" name="Freeform 50"/>
            <p:cNvSpPr>
              <a:spLocks/>
            </p:cNvSpPr>
            <p:nvPr/>
          </p:nvSpPr>
          <p:spPr bwMode="auto">
            <a:xfrm>
              <a:off x="1383" y="2452"/>
              <a:ext cx="27" cy="25"/>
            </a:xfrm>
            <a:custGeom>
              <a:avLst/>
              <a:gdLst>
                <a:gd name="T0" fmla="*/ 0 w 250"/>
                <a:gd name="T1" fmla="*/ 0 h 227"/>
                <a:gd name="T2" fmla="*/ 0 w 250"/>
                <a:gd name="T3" fmla="*/ 0 h 227"/>
                <a:gd name="T4" fmla="*/ 0 w 250"/>
                <a:gd name="T5" fmla="*/ 0 h 227"/>
                <a:gd name="T6" fmla="*/ 0 w 250"/>
                <a:gd name="T7" fmla="*/ 0 h 227"/>
                <a:gd name="T8" fmla="*/ 0 w 250"/>
                <a:gd name="T9" fmla="*/ 0 h 227"/>
                <a:gd name="T10" fmla="*/ 0 w 250"/>
                <a:gd name="T11" fmla="*/ 0 h 227"/>
                <a:gd name="T12" fmla="*/ 0 w 250"/>
                <a:gd name="T13" fmla="*/ 0 h 227"/>
                <a:gd name="T14" fmla="*/ 0 w 250"/>
                <a:gd name="T15" fmla="*/ 0 h 227"/>
                <a:gd name="T16" fmla="*/ 0 w 250"/>
                <a:gd name="T17" fmla="*/ 0 h 227"/>
                <a:gd name="T18" fmla="*/ 0 w 250"/>
                <a:gd name="T19" fmla="*/ 0 h 227"/>
                <a:gd name="T20" fmla="*/ 0 w 250"/>
                <a:gd name="T21" fmla="*/ 0 h 227"/>
                <a:gd name="T22" fmla="*/ 0 w 250"/>
                <a:gd name="T23" fmla="*/ 0 h 227"/>
                <a:gd name="T24" fmla="*/ 0 w 250"/>
                <a:gd name="T25" fmla="*/ 0 h 227"/>
                <a:gd name="T26" fmla="*/ 0 w 250"/>
                <a:gd name="T27" fmla="*/ 0 h 227"/>
                <a:gd name="T28" fmla="*/ 0 w 250"/>
                <a:gd name="T29" fmla="*/ 0 h 227"/>
                <a:gd name="T30" fmla="*/ 0 w 250"/>
                <a:gd name="T31" fmla="*/ 0 h 227"/>
                <a:gd name="T32" fmla="*/ 0 w 250"/>
                <a:gd name="T33" fmla="*/ 0 h 2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0"/>
                <a:gd name="T52" fmla="*/ 0 h 227"/>
                <a:gd name="T53" fmla="*/ 250 w 250"/>
                <a:gd name="T54" fmla="*/ 227 h 2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0" h="227">
                  <a:moveTo>
                    <a:pt x="250" y="0"/>
                  </a:moveTo>
                  <a:lnTo>
                    <a:pt x="230" y="53"/>
                  </a:lnTo>
                  <a:lnTo>
                    <a:pt x="183" y="102"/>
                  </a:lnTo>
                  <a:lnTo>
                    <a:pt x="144" y="153"/>
                  </a:lnTo>
                  <a:lnTo>
                    <a:pt x="89" y="174"/>
                  </a:lnTo>
                  <a:lnTo>
                    <a:pt x="44" y="206"/>
                  </a:lnTo>
                  <a:lnTo>
                    <a:pt x="0" y="227"/>
                  </a:lnTo>
                  <a:lnTo>
                    <a:pt x="83" y="167"/>
                  </a:lnTo>
                  <a:lnTo>
                    <a:pt x="162" y="100"/>
                  </a:lnTo>
                  <a:lnTo>
                    <a:pt x="227" y="12"/>
                  </a:lnTo>
                  <a:lnTo>
                    <a:pt x="237" y="4"/>
                  </a:lnTo>
                  <a:lnTo>
                    <a:pt x="246" y="0"/>
                  </a:lnTo>
                  <a:lnTo>
                    <a:pt x="2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40" name="Freeform 51"/>
            <p:cNvSpPr>
              <a:spLocks/>
            </p:cNvSpPr>
            <p:nvPr/>
          </p:nvSpPr>
          <p:spPr bwMode="auto">
            <a:xfrm>
              <a:off x="1419" y="2454"/>
              <a:ext cx="61" cy="28"/>
            </a:xfrm>
            <a:custGeom>
              <a:avLst/>
              <a:gdLst>
                <a:gd name="T0" fmla="*/ 0 w 550"/>
                <a:gd name="T1" fmla="*/ 0 h 254"/>
                <a:gd name="T2" fmla="*/ 0 w 550"/>
                <a:gd name="T3" fmla="*/ 0 h 254"/>
                <a:gd name="T4" fmla="*/ 0 w 550"/>
                <a:gd name="T5" fmla="*/ 0 h 254"/>
                <a:gd name="T6" fmla="*/ 0 w 550"/>
                <a:gd name="T7" fmla="*/ 0 h 254"/>
                <a:gd name="T8" fmla="*/ 0 w 550"/>
                <a:gd name="T9" fmla="*/ 0 h 254"/>
                <a:gd name="T10" fmla="*/ 0 w 550"/>
                <a:gd name="T11" fmla="*/ 0 h 254"/>
                <a:gd name="T12" fmla="*/ 0 w 550"/>
                <a:gd name="T13" fmla="*/ 0 h 254"/>
                <a:gd name="T14" fmla="*/ 0 w 550"/>
                <a:gd name="T15" fmla="*/ 0 h 254"/>
                <a:gd name="T16" fmla="*/ 0 w 550"/>
                <a:gd name="T17" fmla="*/ 0 h 254"/>
                <a:gd name="T18" fmla="*/ 0 w 550"/>
                <a:gd name="T19" fmla="*/ 0 h 254"/>
                <a:gd name="T20" fmla="*/ 0 w 550"/>
                <a:gd name="T21" fmla="*/ 0 h 254"/>
                <a:gd name="T22" fmla="*/ 0 w 550"/>
                <a:gd name="T23" fmla="*/ 0 h 254"/>
                <a:gd name="T24" fmla="*/ 0 w 550"/>
                <a:gd name="T25" fmla="*/ 0 h 254"/>
                <a:gd name="T26" fmla="*/ 0 w 550"/>
                <a:gd name="T27" fmla="*/ 0 h 254"/>
                <a:gd name="T28" fmla="*/ 0 w 550"/>
                <a:gd name="T29" fmla="*/ 0 h 254"/>
                <a:gd name="T30" fmla="*/ 0 w 550"/>
                <a:gd name="T31" fmla="*/ 0 h 254"/>
                <a:gd name="T32" fmla="*/ 0 w 550"/>
                <a:gd name="T33" fmla="*/ 0 h 254"/>
                <a:gd name="T34" fmla="*/ 0 w 550"/>
                <a:gd name="T35" fmla="*/ 0 h 254"/>
                <a:gd name="T36" fmla="*/ 0 w 550"/>
                <a:gd name="T37" fmla="*/ 0 h 254"/>
                <a:gd name="T38" fmla="*/ 0 w 550"/>
                <a:gd name="T39" fmla="*/ 0 h 254"/>
                <a:gd name="T40" fmla="*/ 0 w 550"/>
                <a:gd name="T41" fmla="*/ 0 h 254"/>
                <a:gd name="T42" fmla="*/ 0 w 550"/>
                <a:gd name="T43" fmla="*/ 0 h 254"/>
                <a:gd name="T44" fmla="*/ 0 w 550"/>
                <a:gd name="T45" fmla="*/ 0 h 254"/>
                <a:gd name="T46" fmla="*/ 0 w 550"/>
                <a:gd name="T47" fmla="*/ 0 h 254"/>
                <a:gd name="T48" fmla="*/ 0 w 550"/>
                <a:gd name="T49" fmla="*/ 0 h 2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0"/>
                <a:gd name="T76" fmla="*/ 0 h 254"/>
                <a:gd name="T77" fmla="*/ 550 w 550"/>
                <a:gd name="T78" fmla="*/ 254 h 2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0" h="254">
                  <a:moveTo>
                    <a:pt x="65" y="0"/>
                  </a:moveTo>
                  <a:lnTo>
                    <a:pt x="212" y="35"/>
                  </a:lnTo>
                  <a:lnTo>
                    <a:pt x="334" y="114"/>
                  </a:lnTo>
                  <a:lnTo>
                    <a:pt x="454" y="201"/>
                  </a:lnTo>
                  <a:lnTo>
                    <a:pt x="483" y="225"/>
                  </a:lnTo>
                  <a:lnTo>
                    <a:pt x="520" y="238"/>
                  </a:lnTo>
                  <a:lnTo>
                    <a:pt x="550" y="254"/>
                  </a:lnTo>
                  <a:lnTo>
                    <a:pt x="453" y="239"/>
                  </a:lnTo>
                  <a:lnTo>
                    <a:pt x="372" y="186"/>
                  </a:lnTo>
                  <a:lnTo>
                    <a:pt x="293" y="123"/>
                  </a:lnTo>
                  <a:lnTo>
                    <a:pt x="232" y="73"/>
                  </a:lnTo>
                  <a:lnTo>
                    <a:pt x="159" y="40"/>
                  </a:lnTo>
                  <a:lnTo>
                    <a:pt x="77" y="31"/>
                  </a:lnTo>
                  <a:lnTo>
                    <a:pt x="46" y="38"/>
                  </a:lnTo>
                  <a:lnTo>
                    <a:pt x="21" y="36"/>
                  </a:lnTo>
                  <a:lnTo>
                    <a:pt x="0" y="31"/>
                  </a:lnTo>
                  <a:lnTo>
                    <a:pt x="21" y="21"/>
                  </a:lnTo>
                  <a:lnTo>
                    <a:pt x="42" y="9"/>
                  </a:lnTo>
                  <a:lnTo>
                    <a:pt x="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41" name="Freeform 52"/>
            <p:cNvSpPr>
              <a:spLocks/>
            </p:cNvSpPr>
            <p:nvPr/>
          </p:nvSpPr>
          <p:spPr bwMode="auto">
            <a:xfrm>
              <a:off x="1617" y="2459"/>
              <a:ext cx="102" cy="275"/>
            </a:xfrm>
            <a:custGeom>
              <a:avLst/>
              <a:gdLst>
                <a:gd name="T0" fmla="*/ 0 w 916"/>
                <a:gd name="T1" fmla="*/ 0 h 2481"/>
                <a:gd name="T2" fmla="*/ 0 w 916"/>
                <a:gd name="T3" fmla="*/ 0 h 2481"/>
                <a:gd name="T4" fmla="*/ 0 w 916"/>
                <a:gd name="T5" fmla="*/ 0 h 2481"/>
                <a:gd name="T6" fmla="*/ 0 w 916"/>
                <a:gd name="T7" fmla="*/ 0 h 2481"/>
                <a:gd name="T8" fmla="*/ 0 w 916"/>
                <a:gd name="T9" fmla="*/ 0 h 2481"/>
                <a:gd name="T10" fmla="*/ 0 w 916"/>
                <a:gd name="T11" fmla="*/ 0 h 2481"/>
                <a:gd name="T12" fmla="*/ 0 w 916"/>
                <a:gd name="T13" fmla="*/ 0 h 2481"/>
                <a:gd name="T14" fmla="*/ 0 w 916"/>
                <a:gd name="T15" fmla="*/ 0 h 2481"/>
                <a:gd name="T16" fmla="*/ 0 w 916"/>
                <a:gd name="T17" fmla="*/ 0 h 2481"/>
                <a:gd name="T18" fmla="*/ 0 w 916"/>
                <a:gd name="T19" fmla="*/ 0 h 2481"/>
                <a:gd name="T20" fmla="*/ 0 w 916"/>
                <a:gd name="T21" fmla="*/ 0 h 2481"/>
                <a:gd name="T22" fmla="*/ 0 w 916"/>
                <a:gd name="T23" fmla="*/ 0 h 2481"/>
                <a:gd name="T24" fmla="*/ 0 w 916"/>
                <a:gd name="T25" fmla="*/ 0 h 2481"/>
                <a:gd name="T26" fmla="*/ 0 w 916"/>
                <a:gd name="T27" fmla="*/ 0 h 2481"/>
                <a:gd name="T28" fmla="*/ 0 w 916"/>
                <a:gd name="T29" fmla="*/ 0 h 2481"/>
                <a:gd name="T30" fmla="*/ 0 w 916"/>
                <a:gd name="T31" fmla="*/ 0 h 2481"/>
                <a:gd name="T32" fmla="*/ 0 w 916"/>
                <a:gd name="T33" fmla="*/ 0 h 2481"/>
                <a:gd name="T34" fmla="*/ 0 w 916"/>
                <a:gd name="T35" fmla="*/ 0 h 2481"/>
                <a:gd name="T36" fmla="*/ 0 w 916"/>
                <a:gd name="T37" fmla="*/ 0 h 2481"/>
                <a:gd name="T38" fmla="*/ 0 w 916"/>
                <a:gd name="T39" fmla="*/ 0 h 2481"/>
                <a:gd name="T40" fmla="*/ 0 w 916"/>
                <a:gd name="T41" fmla="*/ 0 h 2481"/>
                <a:gd name="T42" fmla="*/ 0 w 916"/>
                <a:gd name="T43" fmla="*/ 0 h 2481"/>
                <a:gd name="T44" fmla="*/ 0 w 916"/>
                <a:gd name="T45" fmla="*/ 0 h 2481"/>
                <a:gd name="T46" fmla="*/ 0 w 916"/>
                <a:gd name="T47" fmla="*/ 0 h 2481"/>
                <a:gd name="T48" fmla="*/ 0 w 916"/>
                <a:gd name="T49" fmla="*/ 0 h 2481"/>
                <a:gd name="T50" fmla="*/ 0 w 916"/>
                <a:gd name="T51" fmla="*/ 0 h 2481"/>
                <a:gd name="T52" fmla="*/ 0 w 916"/>
                <a:gd name="T53" fmla="*/ 0 h 2481"/>
                <a:gd name="T54" fmla="*/ 0 w 916"/>
                <a:gd name="T55" fmla="*/ 0 h 2481"/>
                <a:gd name="T56" fmla="*/ 0 w 916"/>
                <a:gd name="T57" fmla="*/ 0 h 2481"/>
                <a:gd name="T58" fmla="*/ 0 w 916"/>
                <a:gd name="T59" fmla="*/ 0 h 2481"/>
                <a:gd name="T60" fmla="*/ 0 w 916"/>
                <a:gd name="T61" fmla="*/ 0 h 2481"/>
                <a:gd name="T62" fmla="*/ 0 w 916"/>
                <a:gd name="T63" fmla="*/ 0 h 2481"/>
                <a:gd name="T64" fmla="*/ 0 w 916"/>
                <a:gd name="T65" fmla="*/ 0 h 2481"/>
                <a:gd name="T66" fmla="*/ 0 w 916"/>
                <a:gd name="T67" fmla="*/ 0 h 2481"/>
                <a:gd name="T68" fmla="*/ 0 w 916"/>
                <a:gd name="T69" fmla="*/ 0 h 2481"/>
                <a:gd name="T70" fmla="*/ 0 w 916"/>
                <a:gd name="T71" fmla="*/ 0 h 2481"/>
                <a:gd name="T72" fmla="*/ 0 w 916"/>
                <a:gd name="T73" fmla="*/ 0 h 2481"/>
                <a:gd name="T74" fmla="*/ 0 w 916"/>
                <a:gd name="T75" fmla="*/ 0 h 2481"/>
                <a:gd name="T76" fmla="*/ 0 w 916"/>
                <a:gd name="T77" fmla="*/ 0 h 2481"/>
                <a:gd name="T78" fmla="*/ 0 w 916"/>
                <a:gd name="T79" fmla="*/ 0 h 2481"/>
                <a:gd name="T80" fmla="*/ 0 w 916"/>
                <a:gd name="T81" fmla="*/ 0 h 2481"/>
                <a:gd name="T82" fmla="*/ 0 w 916"/>
                <a:gd name="T83" fmla="*/ 0 h 2481"/>
                <a:gd name="T84" fmla="*/ 0 w 916"/>
                <a:gd name="T85" fmla="*/ 0 h 2481"/>
                <a:gd name="T86" fmla="*/ 0 w 916"/>
                <a:gd name="T87" fmla="*/ 0 h 2481"/>
                <a:gd name="T88" fmla="*/ 0 w 916"/>
                <a:gd name="T89" fmla="*/ 0 h 2481"/>
                <a:gd name="T90" fmla="*/ 0 w 916"/>
                <a:gd name="T91" fmla="*/ 0 h 2481"/>
                <a:gd name="T92" fmla="*/ 0 w 916"/>
                <a:gd name="T93" fmla="*/ 0 h 2481"/>
                <a:gd name="T94" fmla="*/ 0 w 916"/>
                <a:gd name="T95" fmla="*/ 0 h 2481"/>
                <a:gd name="T96" fmla="*/ 0 w 916"/>
                <a:gd name="T97" fmla="*/ 0 h 2481"/>
                <a:gd name="T98" fmla="*/ 0 w 916"/>
                <a:gd name="T99" fmla="*/ 0 h 2481"/>
                <a:gd name="T100" fmla="*/ 0 w 916"/>
                <a:gd name="T101" fmla="*/ 0 h 2481"/>
                <a:gd name="T102" fmla="*/ 0 w 916"/>
                <a:gd name="T103" fmla="*/ 0 h 24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16"/>
                <a:gd name="T157" fmla="*/ 0 h 2481"/>
                <a:gd name="T158" fmla="*/ 916 w 916"/>
                <a:gd name="T159" fmla="*/ 2481 h 24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16" h="2481">
                  <a:moveTo>
                    <a:pt x="914" y="0"/>
                  </a:moveTo>
                  <a:lnTo>
                    <a:pt x="916" y="230"/>
                  </a:lnTo>
                  <a:lnTo>
                    <a:pt x="873" y="458"/>
                  </a:lnTo>
                  <a:lnTo>
                    <a:pt x="871" y="691"/>
                  </a:lnTo>
                  <a:lnTo>
                    <a:pt x="877" y="874"/>
                  </a:lnTo>
                  <a:lnTo>
                    <a:pt x="888" y="1061"/>
                  </a:lnTo>
                  <a:lnTo>
                    <a:pt x="834" y="1226"/>
                  </a:lnTo>
                  <a:lnTo>
                    <a:pt x="787" y="1160"/>
                  </a:lnTo>
                  <a:lnTo>
                    <a:pt x="746" y="1090"/>
                  </a:lnTo>
                  <a:lnTo>
                    <a:pt x="756" y="1000"/>
                  </a:lnTo>
                  <a:lnTo>
                    <a:pt x="766" y="974"/>
                  </a:lnTo>
                  <a:lnTo>
                    <a:pt x="784" y="954"/>
                  </a:lnTo>
                  <a:lnTo>
                    <a:pt x="792" y="936"/>
                  </a:lnTo>
                  <a:lnTo>
                    <a:pt x="772" y="924"/>
                  </a:lnTo>
                  <a:lnTo>
                    <a:pt x="749" y="924"/>
                  </a:lnTo>
                  <a:lnTo>
                    <a:pt x="738" y="936"/>
                  </a:lnTo>
                  <a:lnTo>
                    <a:pt x="706" y="995"/>
                  </a:lnTo>
                  <a:lnTo>
                    <a:pt x="689" y="1056"/>
                  </a:lnTo>
                  <a:lnTo>
                    <a:pt x="701" y="1113"/>
                  </a:lnTo>
                  <a:lnTo>
                    <a:pt x="730" y="1150"/>
                  </a:lnTo>
                  <a:lnTo>
                    <a:pt x="761" y="1184"/>
                  </a:lnTo>
                  <a:lnTo>
                    <a:pt x="777" y="1230"/>
                  </a:lnTo>
                  <a:lnTo>
                    <a:pt x="694" y="1357"/>
                  </a:lnTo>
                  <a:lnTo>
                    <a:pt x="644" y="1504"/>
                  </a:lnTo>
                  <a:lnTo>
                    <a:pt x="605" y="1655"/>
                  </a:lnTo>
                  <a:lnTo>
                    <a:pt x="525" y="1709"/>
                  </a:lnTo>
                  <a:lnTo>
                    <a:pt x="467" y="1779"/>
                  </a:lnTo>
                  <a:lnTo>
                    <a:pt x="424" y="1865"/>
                  </a:lnTo>
                  <a:lnTo>
                    <a:pt x="408" y="1936"/>
                  </a:lnTo>
                  <a:lnTo>
                    <a:pt x="371" y="1991"/>
                  </a:lnTo>
                  <a:lnTo>
                    <a:pt x="336" y="2036"/>
                  </a:lnTo>
                  <a:lnTo>
                    <a:pt x="298" y="1887"/>
                  </a:lnTo>
                  <a:lnTo>
                    <a:pt x="249" y="1742"/>
                  </a:lnTo>
                  <a:lnTo>
                    <a:pt x="280" y="1586"/>
                  </a:lnTo>
                  <a:lnTo>
                    <a:pt x="288" y="1557"/>
                  </a:lnTo>
                  <a:lnTo>
                    <a:pt x="297" y="1532"/>
                  </a:lnTo>
                  <a:lnTo>
                    <a:pt x="294" y="1505"/>
                  </a:lnTo>
                  <a:lnTo>
                    <a:pt x="275" y="1504"/>
                  </a:lnTo>
                  <a:lnTo>
                    <a:pt x="257" y="1524"/>
                  </a:lnTo>
                  <a:lnTo>
                    <a:pt x="241" y="1549"/>
                  </a:lnTo>
                  <a:lnTo>
                    <a:pt x="214" y="1635"/>
                  </a:lnTo>
                  <a:lnTo>
                    <a:pt x="204" y="1724"/>
                  </a:lnTo>
                  <a:lnTo>
                    <a:pt x="218" y="1815"/>
                  </a:lnTo>
                  <a:lnTo>
                    <a:pt x="275" y="1926"/>
                  </a:lnTo>
                  <a:lnTo>
                    <a:pt x="283" y="2053"/>
                  </a:lnTo>
                  <a:lnTo>
                    <a:pt x="274" y="2175"/>
                  </a:lnTo>
                  <a:lnTo>
                    <a:pt x="289" y="2181"/>
                  </a:lnTo>
                  <a:lnTo>
                    <a:pt x="300" y="2172"/>
                  </a:lnTo>
                  <a:lnTo>
                    <a:pt x="314" y="2158"/>
                  </a:lnTo>
                  <a:lnTo>
                    <a:pt x="319" y="2230"/>
                  </a:lnTo>
                  <a:lnTo>
                    <a:pt x="302" y="2304"/>
                  </a:lnTo>
                  <a:lnTo>
                    <a:pt x="274" y="2373"/>
                  </a:lnTo>
                  <a:lnTo>
                    <a:pt x="240" y="2420"/>
                  </a:lnTo>
                  <a:lnTo>
                    <a:pt x="200" y="2455"/>
                  </a:lnTo>
                  <a:lnTo>
                    <a:pt x="153" y="2481"/>
                  </a:lnTo>
                  <a:lnTo>
                    <a:pt x="111" y="2476"/>
                  </a:lnTo>
                  <a:lnTo>
                    <a:pt x="77" y="2472"/>
                  </a:lnTo>
                  <a:lnTo>
                    <a:pt x="52" y="2479"/>
                  </a:lnTo>
                  <a:lnTo>
                    <a:pt x="30" y="2289"/>
                  </a:lnTo>
                  <a:lnTo>
                    <a:pt x="26" y="2098"/>
                  </a:lnTo>
                  <a:lnTo>
                    <a:pt x="20" y="1913"/>
                  </a:lnTo>
                  <a:lnTo>
                    <a:pt x="0" y="1809"/>
                  </a:lnTo>
                  <a:lnTo>
                    <a:pt x="8" y="1711"/>
                  </a:lnTo>
                  <a:lnTo>
                    <a:pt x="10" y="1620"/>
                  </a:lnTo>
                  <a:lnTo>
                    <a:pt x="143" y="1587"/>
                  </a:lnTo>
                  <a:lnTo>
                    <a:pt x="244" y="1512"/>
                  </a:lnTo>
                  <a:lnTo>
                    <a:pt x="314" y="1414"/>
                  </a:lnTo>
                  <a:lnTo>
                    <a:pt x="339" y="1357"/>
                  </a:lnTo>
                  <a:lnTo>
                    <a:pt x="367" y="1315"/>
                  </a:lnTo>
                  <a:lnTo>
                    <a:pt x="395" y="1268"/>
                  </a:lnTo>
                  <a:lnTo>
                    <a:pt x="462" y="1184"/>
                  </a:lnTo>
                  <a:lnTo>
                    <a:pt x="531" y="1100"/>
                  </a:lnTo>
                  <a:lnTo>
                    <a:pt x="589" y="1018"/>
                  </a:lnTo>
                  <a:lnTo>
                    <a:pt x="656" y="879"/>
                  </a:lnTo>
                  <a:lnTo>
                    <a:pt x="724" y="740"/>
                  </a:lnTo>
                  <a:lnTo>
                    <a:pt x="777" y="597"/>
                  </a:lnTo>
                  <a:lnTo>
                    <a:pt x="832" y="389"/>
                  </a:lnTo>
                  <a:lnTo>
                    <a:pt x="863" y="181"/>
                  </a:lnTo>
                  <a:lnTo>
                    <a:pt x="9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42" name="Freeform 53"/>
            <p:cNvSpPr>
              <a:spLocks/>
            </p:cNvSpPr>
            <p:nvPr/>
          </p:nvSpPr>
          <p:spPr bwMode="auto">
            <a:xfrm>
              <a:off x="1248" y="2463"/>
              <a:ext cx="51" cy="16"/>
            </a:xfrm>
            <a:custGeom>
              <a:avLst/>
              <a:gdLst>
                <a:gd name="T0" fmla="*/ 0 w 464"/>
                <a:gd name="T1" fmla="*/ 0 h 144"/>
                <a:gd name="T2" fmla="*/ 0 w 464"/>
                <a:gd name="T3" fmla="*/ 0 h 144"/>
                <a:gd name="T4" fmla="*/ 0 w 464"/>
                <a:gd name="T5" fmla="*/ 0 h 144"/>
                <a:gd name="T6" fmla="*/ 0 w 464"/>
                <a:gd name="T7" fmla="*/ 0 h 144"/>
                <a:gd name="T8" fmla="*/ 0 w 464"/>
                <a:gd name="T9" fmla="*/ 0 h 144"/>
                <a:gd name="T10" fmla="*/ 0 w 464"/>
                <a:gd name="T11" fmla="*/ 0 h 144"/>
                <a:gd name="T12" fmla="*/ 0 w 464"/>
                <a:gd name="T13" fmla="*/ 0 h 144"/>
                <a:gd name="T14" fmla="*/ 0 w 464"/>
                <a:gd name="T15" fmla="*/ 0 h 144"/>
                <a:gd name="T16" fmla="*/ 0 w 464"/>
                <a:gd name="T17" fmla="*/ 0 h 144"/>
                <a:gd name="T18" fmla="*/ 0 w 464"/>
                <a:gd name="T19" fmla="*/ 0 h 144"/>
                <a:gd name="T20" fmla="*/ 0 w 464"/>
                <a:gd name="T21" fmla="*/ 0 h 144"/>
                <a:gd name="T22" fmla="*/ 0 w 464"/>
                <a:gd name="T23" fmla="*/ 0 h 144"/>
                <a:gd name="T24" fmla="*/ 0 w 464"/>
                <a:gd name="T25" fmla="*/ 0 h 144"/>
                <a:gd name="T26" fmla="*/ 0 w 464"/>
                <a:gd name="T27" fmla="*/ 0 h 144"/>
                <a:gd name="T28" fmla="*/ 0 w 464"/>
                <a:gd name="T29" fmla="*/ 0 h 144"/>
                <a:gd name="T30" fmla="*/ 0 w 464"/>
                <a:gd name="T31" fmla="*/ 0 h 144"/>
                <a:gd name="T32" fmla="*/ 0 w 464"/>
                <a:gd name="T33" fmla="*/ 0 h 1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4"/>
                <a:gd name="T52" fmla="*/ 0 h 144"/>
                <a:gd name="T53" fmla="*/ 464 w 464"/>
                <a:gd name="T54" fmla="*/ 144 h 1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4" h="144">
                  <a:moveTo>
                    <a:pt x="30" y="0"/>
                  </a:moveTo>
                  <a:lnTo>
                    <a:pt x="178" y="20"/>
                  </a:lnTo>
                  <a:lnTo>
                    <a:pt x="308" y="81"/>
                  </a:lnTo>
                  <a:lnTo>
                    <a:pt x="456" y="122"/>
                  </a:lnTo>
                  <a:lnTo>
                    <a:pt x="459" y="132"/>
                  </a:lnTo>
                  <a:lnTo>
                    <a:pt x="463" y="141"/>
                  </a:lnTo>
                  <a:lnTo>
                    <a:pt x="464" y="144"/>
                  </a:lnTo>
                  <a:lnTo>
                    <a:pt x="308" y="114"/>
                  </a:lnTo>
                  <a:lnTo>
                    <a:pt x="163" y="48"/>
                  </a:lnTo>
                  <a:lnTo>
                    <a:pt x="2" y="44"/>
                  </a:lnTo>
                  <a:lnTo>
                    <a:pt x="0" y="26"/>
                  </a:lnTo>
                  <a:lnTo>
                    <a:pt x="11" y="9"/>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43" name="Freeform 54"/>
            <p:cNvSpPr>
              <a:spLocks/>
            </p:cNvSpPr>
            <p:nvPr/>
          </p:nvSpPr>
          <p:spPr bwMode="auto">
            <a:xfrm>
              <a:off x="1603" y="2464"/>
              <a:ext cx="9" cy="33"/>
            </a:xfrm>
            <a:custGeom>
              <a:avLst/>
              <a:gdLst>
                <a:gd name="T0" fmla="*/ 0 w 80"/>
                <a:gd name="T1" fmla="*/ 0 h 304"/>
                <a:gd name="T2" fmla="*/ 0 w 80"/>
                <a:gd name="T3" fmla="*/ 0 h 304"/>
                <a:gd name="T4" fmla="*/ 0 w 80"/>
                <a:gd name="T5" fmla="*/ 0 h 304"/>
                <a:gd name="T6" fmla="*/ 0 w 80"/>
                <a:gd name="T7" fmla="*/ 0 h 304"/>
                <a:gd name="T8" fmla="*/ 0 w 80"/>
                <a:gd name="T9" fmla="*/ 0 h 304"/>
                <a:gd name="T10" fmla="*/ 0 w 80"/>
                <a:gd name="T11" fmla="*/ 0 h 304"/>
                <a:gd name="T12" fmla="*/ 0 w 80"/>
                <a:gd name="T13" fmla="*/ 0 h 304"/>
                <a:gd name="T14" fmla="*/ 0 w 80"/>
                <a:gd name="T15" fmla="*/ 0 h 304"/>
                <a:gd name="T16" fmla="*/ 0 w 80"/>
                <a:gd name="T17" fmla="*/ 0 h 304"/>
                <a:gd name="T18" fmla="*/ 0 w 80"/>
                <a:gd name="T19" fmla="*/ 0 h 304"/>
                <a:gd name="T20" fmla="*/ 0 w 80"/>
                <a:gd name="T21" fmla="*/ 0 h 304"/>
                <a:gd name="T22" fmla="*/ 0 w 80"/>
                <a:gd name="T23" fmla="*/ 0 h 304"/>
                <a:gd name="T24" fmla="*/ 0 w 80"/>
                <a:gd name="T25" fmla="*/ 0 h 3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
                <a:gd name="T40" fmla="*/ 0 h 304"/>
                <a:gd name="T41" fmla="*/ 80 w 80"/>
                <a:gd name="T42" fmla="*/ 304 h 3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 h="304">
                  <a:moveTo>
                    <a:pt x="32" y="0"/>
                  </a:moveTo>
                  <a:lnTo>
                    <a:pt x="22" y="101"/>
                  </a:lnTo>
                  <a:lnTo>
                    <a:pt x="47" y="203"/>
                  </a:lnTo>
                  <a:lnTo>
                    <a:pt x="80" y="304"/>
                  </a:lnTo>
                  <a:lnTo>
                    <a:pt x="42" y="250"/>
                  </a:lnTo>
                  <a:lnTo>
                    <a:pt x="25" y="174"/>
                  </a:lnTo>
                  <a:lnTo>
                    <a:pt x="3" y="98"/>
                  </a:lnTo>
                  <a:lnTo>
                    <a:pt x="0" y="55"/>
                  </a:lnTo>
                  <a:lnTo>
                    <a:pt x="7" y="16"/>
                  </a:lnTo>
                  <a:lnTo>
                    <a:pt x="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44" name="Freeform 55"/>
            <p:cNvSpPr>
              <a:spLocks/>
            </p:cNvSpPr>
            <p:nvPr/>
          </p:nvSpPr>
          <p:spPr bwMode="auto">
            <a:xfrm>
              <a:off x="908" y="2471"/>
              <a:ext cx="40" cy="27"/>
            </a:xfrm>
            <a:custGeom>
              <a:avLst/>
              <a:gdLst>
                <a:gd name="T0" fmla="*/ 0 w 359"/>
                <a:gd name="T1" fmla="*/ 0 h 242"/>
                <a:gd name="T2" fmla="*/ 0 w 359"/>
                <a:gd name="T3" fmla="*/ 0 h 242"/>
                <a:gd name="T4" fmla="*/ 0 w 359"/>
                <a:gd name="T5" fmla="*/ 0 h 242"/>
                <a:gd name="T6" fmla="*/ 0 w 359"/>
                <a:gd name="T7" fmla="*/ 0 h 242"/>
                <a:gd name="T8" fmla="*/ 0 w 359"/>
                <a:gd name="T9" fmla="*/ 0 h 242"/>
                <a:gd name="T10" fmla="*/ 0 w 359"/>
                <a:gd name="T11" fmla="*/ 0 h 242"/>
                <a:gd name="T12" fmla="*/ 0 w 359"/>
                <a:gd name="T13" fmla="*/ 0 h 242"/>
                <a:gd name="T14" fmla="*/ 0 w 359"/>
                <a:gd name="T15" fmla="*/ 0 h 242"/>
                <a:gd name="T16" fmla="*/ 0 w 359"/>
                <a:gd name="T17" fmla="*/ 0 h 242"/>
                <a:gd name="T18" fmla="*/ 0 w 359"/>
                <a:gd name="T19" fmla="*/ 0 h 242"/>
                <a:gd name="T20" fmla="*/ 0 w 359"/>
                <a:gd name="T21" fmla="*/ 0 h 242"/>
                <a:gd name="T22" fmla="*/ 0 w 359"/>
                <a:gd name="T23" fmla="*/ 0 h 242"/>
                <a:gd name="T24" fmla="*/ 0 w 359"/>
                <a:gd name="T25" fmla="*/ 0 h 242"/>
                <a:gd name="T26" fmla="*/ 0 w 359"/>
                <a:gd name="T27" fmla="*/ 0 h 242"/>
                <a:gd name="T28" fmla="*/ 0 w 359"/>
                <a:gd name="T29" fmla="*/ 0 h 242"/>
                <a:gd name="T30" fmla="*/ 0 w 359"/>
                <a:gd name="T31" fmla="*/ 0 h 242"/>
                <a:gd name="T32" fmla="*/ 0 w 359"/>
                <a:gd name="T33" fmla="*/ 0 h 242"/>
                <a:gd name="T34" fmla="*/ 0 w 359"/>
                <a:gd name="T35" fmla="*/ 0 h 242"/>
                <a:gd name="T36" fmla="*/ 0 w 359"/>
                <a:gd name="T37" fmla="*/ 0 h 242"/>
                <a:gd name="T38" fmla="*/ 0 w 359"/>
                <a:gd name="T39" fmla="*/ 0 h 242"/>
                <a:gd name="T40" fmla="*/ 0 w 359"/>
                <a:gd name="T41" fmla="*/ 0 h 242"/>
                <a:gd name="T42" fmla="*/ 0 w 359"/>
                <a:gd name="T43" fmla="*/ 0 h 242"/>
                <a:gd name="T44" fmla="*/ 0 w 359"/>
                <a:gd name="T45" fmla="*/ 0 h 242"/>
                <a:gd name="T46" fmla="*/ 0 w 359"/>
                <a:gd name="T47" fmla="*/ 0 h 242"/>
                <a:gd name="T48" fmla="*/ 0 w 359"/>
                <a:gd name="T49" fmla="*/ 0 h 242"/>
                <a:gd name="T50" fmla="*/ 0 w 359"/>
                <a:gd name="T51" fmla="*/ 0 h 242"/>
                <a:gd name="T52" fmla="*/ 0 w 359"/>
                <a:gd name="T53" fmla="*/ 0 h 242"/>
                <a:gd name="T54" fmla="*/ 0 w 359"/>
                <a:gd name="T55" fmla="*/ 0 h 242"/>
                <a:gd name="T56" fmla="*/ 0 w 359"/>
                <a:gd name="T57" fmla="*/ 0 h 2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59"/>
                <a:gd name="T88" fmla="*/ 0 h 242"/>
                <a:gd name="T89" fmla="*/ 359 w 359"/>
                <a:gd name="T90" fmla="*/ 242 h 24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59" h="242">
                  <a:moveTo>
                    <a:pt x="347" y="0"/>
                  </a:moveTo>
                  <a:lnTo>
                    <a:pt x="356" y="44"/>
                  </a:lnTo>
                  <a:lnTo>
                    <a:pt x="359" y="90"/>
                  </a:lnTo>
                  <a:lnTo>
                    <a:pt x="335" y="123"/>
                  </a:lnTo>
                  <a:lnTo>
                    <a:pt x="231" y="134"/>
                  </a:lnTo>
                  <a:lnTo>
                    <a:pt x="135" y="166"/>
                  </a:lnTo>
                  <a:lnTo>
                    <a:pt x="39" y="208"/>
                  </a:lnTo>
                  <a:lnTo>
                    <a:pt x="29" y="223"/>
                  </a:lnTo>
                  <a:lnTo>
                    <a:pt x="20" y="239"/>
                  </a:lnTo>
                  <a:lnTo>
                    <a:pt x="2" y="242"/>
                  </a:lnTo>
                  <a:lnTo>
                    <a:pt x="0" y="219"/>
                  </a:lnTo>
                  <a:lnTo>
                    <a:pt x="4" y="199"/>
                  </a:lnTo>
                  <a:lnTo>
                    <a:pt x="15" y="185"/>
                  </a:lnTo>
                  <a:lnTo>
                    <a:pt x="68" y="170"/>
                  </a:lnTo>
                  <a:lnTo>
                    <a:pt x="110" y="149"/>
                  </a:lnTo>
                  <a:lnTo>
                    <a:pt x="156" y="132"/>
                  </a:lnTo>
                  <a:lnTo>
                    <a:pt x="210" y="101"/>
                  </a:lnTo>
                  <a:lnTo>
                    <a:pt x="278" y="100"/>
                  </a:lnTo>
                  <a:lnTo>
                    <a:pt x="327" y="77"/>
                  </a:lnTo>
                  <a:lnTo>
                    <a:pt x="327" y="39"/>
                  </a:lnTo>
                  <a:lnTo>
                    <a:pt x="329" y="8"/>
                  </a:lnTo>
                  <a:lnTo>
                    <a:pt x="3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45" name="Freeform 56"/>
            <p:cNvSpPr>
              <a:spLocks/>
            </p:cNvSpPr>
            <p:nvPr/>
          </p:nvSpPr>
          <p:spPr bwMode="auto">
            <a:xfrm>
              <a:off x="962" y="2491"/>
              <a:ext cx="100" cy="26"/>
            </a:xfrm>
            <a:custGeom>
              <a:avLst/>
              <a:gdLst>
                <a:gd name="T0" fmla="*/ 0 w 895"/>
                <a:gd name="T1" fmla="*/ 0 h 235"/>
                <a:gd name="T2" fmla="*/ 0 w 895"/>
                <a:gd name="T3" fmla="*/ 0 h 235"/>
                <a:gd name="T4" fmla="*/ 0 w 895"/>
                <a:gd name="T5" fmla="*/ 0 h 235"/>
                <a:gd name="T6" fmla="*/ 0 w 895"/>
                <a:gd name="T7" fmla="*/ 0 h 235"/>
                <a:gd name="T8" fmla="*/ 0 w 895"/>
                <a:gd name="T9" fmla="*/ 0 h 235"/>
                <a:gd name="T10" fmla="*/ 0 w 895"/>
                <a:gd name="T11" fmla="*/ 0 h 235"/>
                <a:gd name="T12" fmla="*/ 0 w 895"/>
                <a:gd name="T13" fmla="*/ 0 h 235"/>
                <a:gd name="T14" fmla="*/ 0 w 895"/>
                <a:gd name="T15" fmla="*/ 0 h 235"/>
                <a:gd name="T16" fmla="*/ 0 w 895"/>
                <a:gd name="T17" fmla="*/ 0 h 235"/>
                <a:gd name="T18" fmla="*/ 0 w 895"/>
                <a:gd name="T19" fmla="*/ 0 h 235"/>
                <a:gd name="T20" fmla="*/ 0 w 895"/>
                <a:gd name="T21" fmla="*/ 0 h 235"/>
                <a:gd name="T22" fmla="*/ 0 w 895"/>
                <a:gd name="T23" fmla="*/ 0 h 235"/>
                <a:gd name="T24" fmla="*/ 0 w 895"/>
                <a:gd name="T25" fmla="*/ 0 h 235"/>
                <a:gd name="T26" fmla="*/ 0 w 895"/>
                <a:gd name="T27" fmla="*/ 0 h 235"/>
                <a:gd name="T28" fmla="*/ 0 w 895"/>
                <a:gd name="T29" fmla="*/ 0 h 235"/>
                <a:gd name="T30" fmla="*/ 0 w 895"/>
                <a:gd name="T31" fmla="*/ 0 h 235"/>
                <a:gd name="T32" fmla="*/ 0 w 895"/>
                <a:gd name="T33" fmla="*/ 0 h 235"/>
                <a:gd name="T34" fmla="*/ 0 w 895"/>
                <a:gd name="T35" fmla="*/ 0 h 235"/>
                <a:gd name="T36" fmla="*/ 0 w 895"/>
                <a:gd name="T37" fmla="*/ 0 h 235"/>
                <a:gd name="T38" fmla="*/ 0 w 895"/>
                <a:gd name="T39" fmla="*/ 0 h 235"/>
                <a:gd name="T40" fmla="*/ 0 w 895"/>
                <a:gd name="T41" fmla="*/ 0 h 235"/>
                <a:gd name="T42" fmla="*/ 0 w 895"/>
                <a:gd name="T43" fmla="*/ 0 h 235"/>
                <a:gd name="T44" fmla="*/ 0 w 895"/>
                <a:gd name="T45" fmla="*/ 0 h 235"/>
                <a:gd name="T46" fmla="*/ 0 w 895"/>
                <a:gd name="T47" fmla="*/ 0 h 235"/>
                <a:gd name="T48" fmla="*/ 0 w 895"/>
                <a:gd name="T49" fmla="*/ 0 h 235"/>
                <a:gd name="T50" fmla="*/ 0 w 895"/>
                <a:gd name="T51" fmla="*/ 0 h 235"/>
                <a:gd name="T52" fmla="*/ 0 w 895"/>
                <a:gd name="T53" fmla="*/ 0 h 235"/>
                <a:gd name="T54" fmla="*/ 0 w 895"/>
                <a:gd name="T55" fmla="*/ 0 h 235"/>
                <a:gd name="T56" fmla="*/ 0 w 895"/>
                <a:gd name="T57" fmla="*/ 0 h 235"/>
                <a:gd name="T58" fmla="*/ 0 w 895"/>
                <a:gd name="T59" fmla="*/ 0 h 235"/>
                <a:gd name="T60" fmla="*/ 0 w 895"/>
                <a:gd name="T61" fmla="*/ 0 h 235"/>
                <a:gd name="T62" fmla="*/ 0 w 895"/>
                <a:gd name="T63" fmla="*/ 0 h 235"/>
                <a:gd name="T64" fmla="*/ 0 w 895"/>
                <a:gd name="T65" fmla="*/ 0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95"/>
                <a:gd name="T100" fmla="*/ 0 h 235"/>
                <a:gd name="T101" fmla="*/ 895 w 895"/>
                <a:gd name="T102" fmla="*/ 235 h 2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95" h="235">
                  <a:moveTo>
                    <a:pt x="895" y="0"/>
                  </a:moveTo>
                  <a:lnTo>
                    <a:pt x="863" y="44"/>
                  </a:lnTo>
                  <a:lnTo>
                    <a:pt x="802" y="70"/>
                  </a:lnTo>
                  <a:lnTo>
                    <a:pt x="756" y="105"/>
                  </a:lnTo>
                  <a:lnTo>
                    <a:pt x="560" y="179"/>
                  </a:lnTo>
                  <a:lnTo>
                    <a:pt x="358" y="232"/>
                  </a:lnTo>
                  <a:lnTo>
                    <a:pt x="153" y="235"/>
                  </a:lnTo>
                  <a:lnTo>
                    <a:pt x="105" y="218"/>
                  </a:lnTo>
                  <a:lnTo>
                    <a:pt x="56" y="206"/>
                  </a:lnTo>
                  <a:lnTo>
                    <a:pt x="9" y="192"/>
                  </a:lnTo>
                  <a:lnTo>
                    <a:pt x="3" y="186"/>
                  </a:lnTo>
                  <a:lnTo>
                    <a:pt x="0" y="176"/>
                  </a:lnTo>
                  <a:lnTo>
                    <a:pt x="1" y="165"/>
                  </a:lnTo>
                  <a:lnTo>
                    <a:pt x="122" y="201"/>
                  </a:lnTo>
                  <a:lnTo>
                    <a:pt x="247" y="227"/>
                  </a:lnTo>
                  <a:lnTo>
                    <a:pt x="385" y="203"/>
                  </a:lnTo>
                  <a:lnTo>
                    <a:pt x="491" y="185"/>
                  </a:lnTo>
                  <a:lnTo>
                    <a:pt x="579" y="147"/>
                  </a:lnTo>
                  <a:lnTo>
                    <a:pt x="680" y="113"/>
                  </a:lnTo>
                  <a:lnTo>
                    <a:pt x="725" y="82"/>
                  </a:lnTo>
                  <a:lnTo>
                    <a:pt x="774" y="60"/>
                  </a:lnTo>
                  <a:lnTo>
                    <a:pt x="815" y="34"/>
                  </a:lnTo>
                  <a:lnTo>
                    <a:pt x="846" y="22"/>
                  </a:lnTo>
                  <a:lnTo>
                    <a:pt x="870" y="10"/>
                  </a:lnTo>
                  <a:lnTo>
                    <a:pt x="8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46" name="Freeform 57"/>
            <p:cNvSpPr>
              <a:spLocks/>
            </p:cNvSpPr>
            <p:nvPr/>
          </p:nvSpPr>
          <p:spPr bwMode="auto">
            <a:xfrm>
              <a:off x="921" y="2492"/>
              <a:ext cx="79" cy="14"/>
            </a:xfrm>
            <a:custGeom>
              <a:avLst/>
              <a:gdLst>
                <a:gd name="T0" fmla="*/ 0 w 704"/>
                <a:gd name="T1" fmla="*/ 0 h 127"/>
                <a:gd name="T2" fmla="*/ 0 w 704"/>
                <a:gd name="T3" fmla="*/ 0 h 127"/>
                <a:gd name="T4" fmla="*/ 0 w 704"/>
                <a:gd name="T5" fmla="*/ 0 h 127"/>
                <a:gd name="T6" fmla="*/ 0 w 704"/>
                <a:gd name="T7" fmla="*/ 0 h 127"/>
                <a:gd name="T8" fmla="*/ 0 w 704"/>
                <a:gd name="T9" fmla="*/ 0 h 127"/>
                <a:gd name="T10" fmla="*/ 0 w 704"/>
                <a:gd name="T11" fmla="*/ 0 h 127"/>
                <a:gd name="T12" fmla="*/ 0 w 704"/>
                <a:gd name="T13" fmla="*/ 0 h 127"/>
                <a:gd name="T14" fmla="*/ 0 w 704"/>
                <a:gd name="T15" fmla="*/ 0 h 127"/>
                <a:gd name="T16" fmla="*/ 0 w 704"/>
                <a:gd name="T17" fmla="*/ 0 h 127"/>
                <a:gd name="T18" fmla="*/ 0 w 704"/>
                <a:gd name="T19" fmla="*/ 0 h 127"/>
                <a:gd name="T20" fmla="*/ 0 w 704"/>
                <a:gd name="T21" fmla="*/ 0 h 127"/>
                <a:gd name="T22" fmla="*/ 0 w 704"/>
                <a:gd name="T23" fmla="*/ 0 h 127"/>
                <a:gd name="T24" fmla="*/ 0 w 704"/>
                <a:gd name="T25" fmla="*/ 0 h 127"/>
                <a:gd name="T26" fmla="*/ 0 w 704"/>
                <a:gd name="T27" fmla="*/ 0 h 127"/>
                <a:gd name="T28" fmla="*/ 0 w 704"/>
                <a:gd name="T29" fmla="*/ 0 h 127"/>
                <a:gd name="T30" fmla="*/ 0 w 704"/>
                <a:gd name="T31" fmla="*/ 0 h 127"/>
                <a:gd name="T32" fmla="*/ 0 w 704"/>
                <a:gd name="T33" fmla="*/ 0 h 127"/>
                <a:gd name="T34" fmla="*/ 0 w 704"/>
                <a:gd name="T35" fmla="*/ 0 h 127"/>
                <a:gd name="T36" fmla="*/ 0 w 704"/>
                <a:gd name="T37" fmla="*/ 0 h 127"/>
                <a:gd name="T38" fmla="*/ 0 w 704"/>
                <a:gd name="T39" fmla="*/ 0 h 127"/>
                <a:gd name="T40" fmla="*/ 0 w 704"/>
                <a:gd name="T41" fmla="*/ 0 h 1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4"/>
                <a:gd name="T64" fmla="*/ 0 h 127"/>
                <a:gd name="T65" fmla="*/ 704 w 704"/>
                <a:gd name="T66" fmla="*/ 127 h 1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4" h="127">
                  <a:moveTo>
                    <a:pt x="263" y="0"/>
                  </a:moveTo>
                  <a:lnTo>
                    <a:pt x="408" y="23"/>
                  </a:lnTo>
                  <a:lnTo>
                    <a:pt x="555" y="54"/>
                  </a:lnTo>
                  <a:lnTo>
                    <a:pt x="704" y="84"/>
                  </a:lnTo>
                  <a:lnTo>
                    <a:pt x="633" y="105"/>
                  </a:lnTo>
                  <a:lnTo>
                    <a:pt x="551" y="91"/>
                  </a:lnTo>
                  <a:lnTo>
                    <a:pt x="473" y="79"/>
                  </a:lnTo>
                  <a:lnTo>
                    <a:pt x="359" y="43"/>
                  </a:lnTo>
                  <a:lnTo>
                    <a:pt x="239" y="41"/>
                  </a:lnTo>
                  <a:lnTo>
                    <a:pt x="123" y="71"/>
                  </a:lnTo>
                  <a:lnTo>
                    <a:pt x="86" y="100"/>
                  </a:lnTo>
                  <a:lnTo>
                    <a:pt x="40" y="122"/>
                  </a:lnTo>
                  <a:lnTo>
                    <a:pt x="0" y="127"/>
                  </a:lnTo>
                  <a:lnTo>
                    <a:pt x="71" y="70"/>
                  </a:lnTo>
                  <a:lnTo>
                    <a:pt x="165" y="32"/>
                  </a:lnTo>
                  <a:lnTo>
                    <a:pt x="2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47" name="Freeform 58"/>
            <p:cNvSpPr>
              <a:spLocks/>
            </p:cNvSpPr>
            <p:nvPr/>
          </p:nvSpPr>
          <p:spPr bwMode="auto">
            <a:xfrm>
              <a:off x="992" y="2516"/>
              <a:ext cx="69" cy="60"/>
            </a:xfrm>
            <a:custGeom>
              <a:avLst/>
              <a:gdLst>
                <a:gd name="T0" fmla="*/ 0 w 620"/>
                <a:gd name="T1" fmla="*/ 0 h 536"/>
                <a:gd name="T2" fmla="*/ 0 w 620"/>
                <a:gd name="T3" fmla="*/ 0 h 536"/>
                <a:gd name="T4" fmla="*/ 0 w 620"/>
                <a:gd name="T5" fmla="*/ 0 h 536"/>
                <a:gd name="T6" fmla="*/ 0 w 620"/>
                <a:gd name="T7" fmla="*/ 0 h 536"/>
                <a:gd name="T8" fmla="*/ 0 w 620"/>
                <a:gd name="T9" fmla="*/ 0 h 536"/>
                <a:gd name="T10" fmla="*/ 0 w 620"/>
                <a:gd name="T11" fmla="*/ 0 h 536"/>
                <a:gd name="T12" fmla="*/ 0 w 620"/>
                <a:gd name="T13" fmla="*/ 0 h 536"/>
                <a:gd name="T14" fmla="*/ 0 w 620"/>
                <a:gd name="T15" fmla="*/ 0 h 536"/>
                <a:gd name="T16" fmla="*/ 0 w 620"/>
                <a:gd name="T17" fmla="*/ 0 h 536"/>
                <a:gd name="T18" fmla="*/ 0 w 620"/>
                <a:gd name="T19" fmla="*/ 0 h 536"/>
                <a:gd name="T20" fmla="*/ 0 w 620"/>
                <a:gd name="T21" fmla="*/ 0 h 536"/>
                <a:gd name="T22" fmla="*/ 0 w 620"/>
                <a:gd name="T23" fmla="*/ 0 h 536"/>
                <a:gd name="T24" fmla="*/ 0 w 620"/>
                <a:gd name="T25" fmla="*/ 0 h 536"/>
                <a:gd name="T26" fmla="*/ 0 w 620"/>
                <a:gd name="T27" fmla="*/ 0 h 536"/>
                <a:gd name="T28" fmla="*/ 0 w 620"/>
                <a:gd name="T29" fmla="*/ 0 h 536"/>
                <a:gd name="T30" fmla="*/ 0 w 620"/>
                <a:gd name="T31" fmla="*/ 0 h 536"/>
                <a:gd name="T32" fmla="*/ 0 w 620"/>
                <a:gd name="T33" fmla="*/ 0 h 536"/>
                <a:gd name="T34" fmla="*/ 0 w 620"/>
                <a:gd name="T35" fmla="*/ 0 h 536"/>
                <a:gd name="T36" fmla="*/ 0 w 620"/>
                <a:gd name="T37" fmla="*/ 0 h 536"/>
                <a:gd name="T38" fmla="*/ 0 w 620"/>
                <a:gd name="T39" fmla="*/ 0 h 536"/>
                <a:gd name="T40" fmla="*/ 0 w 620"/>
                <a:gd name="T41" fmla="*/ 0 h 536"/>
                <a:gd name="T42" fmla="*/ 0 w 620"/>
                <a:gd name="T43" fmla="*/ 0 h 536"/>
                <a:gd name="T44" fmla="*/ 0 w 620"/>
                <a:gd name="T45" fmla="*/ 0 h 536"/>
                <a:gd name="T46" fmla="*/ 0 w 620"/>
                <a:gd name="T47" fmla="*/ 0 h 536"/>
                <a:gd name="T48" fmla="*/ 0 w 620"/>
                <a:gd name="T49" fmla="*/ 0 h 536"/>
                <a:gd name="T50" fmla="*/ 0 w 620"/>
                <a:gd name="T51" fmla="*/ 0 h 536"/>
                <a:gd name="T52" fmla="*/ 0 w 620"/>
                <a:gd name="T53" fmla="*/ 0 h 536"/>
                <a:gd name="T54" fmla="*/ 0 w 620"/>
                <a:gd name="T55" fmla="*/ 0 h 536"/>
                <a:gd name="T56" fmla="*/ 0 w 620"/>
                <a:gd name="T57" fmla="*/ 0 h 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20"/>
                <a:gd name="T88" fmla="*/ 0 h 536"/>
                <a:gd name="T89" fmla="*/ 620 w 620"/>
                <a:gd name="T90" fmla="*/ 536 h 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20" h="536">
                  <a:moveTo>
                    <a:pt x="620" y="0"/>
                  </a:moveTo>
                  <a:lnTo>
                    <a:pt x="612" y="51"/>
                  </a:lnTo>
                  <a:lnTo>
                    <a:pt x="580" y="97"/>
                  </a:lnTo>
                  <a:lnTo>
                    <a:pt x="546" y="140"/>
                  </a:lnTo>
                  <a:lnTo>
                    <a:pt x="513" y="177"/>
                  </a:lnTo>
                  <a:lnTo>
                    <a:pt x="479" y="206"/>
                  </a:lnTo>
                  <a:lnTo>
                    <a:pt x="443" y="228"/>
                  </a:lnTo>
                  <a:lnTo>
                    <a:pt x="347" y="323"/>
                  </a:lnTo>
                  <a:lnTo>
                    <a:pt x="237" y="407"/>
                  </a:lnTo>
                  <a:lnTo>
                    <a:pt x="127" y="491"/>
                  </a:lnTo>
                  <a:lnTo>
                    <a:pt x="78" y="508"/>
                  </a:lnTo>
                  <a:lnTo>
                    <a:pt x="38" y="531"/>
                  </a:lnTo>
                  <a:lnTo>
                    <a:pt x="0" y="536"/>
                  </a:lnTo>
                  <a:lnTo>
                    <a:pt x="38" y="512"/>
                  </a:lnTo>
                  <a:lnTo>
                    <a:pt x="78" y="491"/>
                  </a:lnTo>
                  <a:lnTo>
                    <a:pt x="111" y="463"/>
                  </a:lnTo>
                  <a:lnTo>
                    <a:pt x="241" y="379"/>
                  </a:lnTo>
                  <a:lnTo>
                    <a:pt x="354" y="290"/>
                  </a:lnTo>
                  <a:lnTo>
                    <a:pt x="468" y="194"/>
                  </a:lnTo>
                  <a:lnTo>
                    <a:pt x="520" y="131"/>
                  </a:lnTo>
                  <a:lnTo>
                    <a:pt x="570" y="66"/>
                  </a:lnTo>
                  <a:lnTo>
                    <a:pt x="6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48" name="Freeform 59"/>
            <p:cNvSpPr>
              <a:spLocks/>
            </p:cNvSpPr>
            <p:nvPr/>
          </p:nvSpPr>
          <p:spPr bwMode="auto">
            <a:xfrm>
              <a:off x="1296" y="2521"/>
              <a:ext cx="106" cy="33"/>
            </a:xfrm>
            <a:custGeom>
              <a:avLst/>
              <a:gdLst>
                <a:gd name="T0" fmla="*/ 0 w 959"/>
                <a:gd name="T1" fmla="*/ 0 h 296"/>
                <a:gd name="T2" fmla="*/ 0 w 959"/>
                <a:gd name="T3" fmla="*/ 0 h 296"/>
                <a:gd name="T4" fmla="*/ 0 w 959"/>
                <a:gd name="T5" fmla="*/ 0 h 296"/>
                <a:gd name="T6" fmla="*/ 0 w 959"/>
                <a:gd name="T7" fmla="*/ 0 h 296"/>
                <a:gd name="T8" fmla="*/ 0 w 959"/>
                <a:gd name="T9" fmla="*/ 0 h 296"/>
                <a:gd name="T10" fmla="*/ 0 w 959"/>
                <a:gd name="T11" fmla="*/ 0 h 296"/>
                <a:gd name="T12" fmla="*/ 0 w 959"/>
                <a:gd name="T13" fmla="*/ 0 h 296"/>
                <a:gd name="T14" fmla="*/ 0 w 959"/>
                <a:gd name="T15" fmla="*/ 0 h 296"/>
                <a:gd name="T16" fmla="*/ 0 w 959"/>
                <a:gd name="T17" fmla="*/ 0 h 296"/>
                <a:gd name="T18" fmla="*/ 0 w 959"/>
                <a:gd name="T19" fmla="*/ 0 h 296"/>
                <a:gd name="T20" fmla="*/ 0 w 959"/>
                <a:gd name="T21" fmla="*/ 0 h 296"/>
                <a:gd name="T22" fmla="*/ 0 w 959"/>
                <a:gd name="T23" fmla="*/ 0 h 296"/>
                <a:gd name="T24" fmla="*/ 0 w 959"/>
                <a:gd name="T25" fmla="*/ 0 h 296"/>
                <a:gd name="T26" fmla="*/ 0 w 959"/>
                <a:gd name="T27" fmla="*/ 0 h 296"/>
                <a:gd name="T28" fmla="*/ 0 w 959"/>
                <a:gd name="T29" fmla="*/ 0 h 296"/>
                <a:gd name="T30" fmla="*/ 0 w 959"/>
                <a:gd name="T31" fmla="*/ 0 h 296"/>
                <a:gd name="T32" fmla="*/ 0 w 959"/>
                <a:gd name="T33" fmla="*/ 0 h 296"/>
                <a:gd name="T34" fmla="*/ 0 w 959"/>
                <a:gd name="T35" fmla="*/ 0 h 296"/>
                <a:gd name="T36" fmla="*/ 0 w 959"/>
                <a:gd name="T37" fmla="*/ 0 h 296"/>
                <a:gd name="T38" fmla="*/ 0 w 959"/>
                <a:gd name="T39" fmla="*/ 0 h 296"/>
                <a:gd name="T40" fmla="*/ 0 w 959"/>
                <a:gd name="T41" fmla="*/ 0 h 296"/>
                <a:gd name="T42" fmla="*/ 0 w 959"/>
                <a:gd name="T43" fmla="*/ 0 h 296"/>
                <a:gd name="T44" fmla="*/ 0 w 959"/>
                <a:gd name="T45" fmla="*/ 0 h 296"/>
                <a:gd name="T46" fmla="*/ 0 w 959"/>
                <a:gd name="T47" fmla="*/ 0 h 296"/>
                <a:gd name="T48" fmla="*/ 0 w 959"/>
                <a:gd name="T49" fmla="*/ 0 h 296"/>
                <a:gd name="T50" fmla="*/ 0 w 959"/>
                <a:gd name="T51" fmla="*/ 0 h 296"/>
                <a:gd name="T52" fmla="*/ 0 w 959"/>
                <a:gd name="T53" fmla="*/ 0 h 296"/>
                <a:gd name="T54" fmla="*/ 0 w 959"/>
                <a:gd name="T55" fmla="*/ 0 h 296"/>
                <a:gd name="T56" fmla="*/ 0 w 959"/>
                <a:gd name="T57" fmla="*/ 0 h 296"/>
                <a:gd name="T58" fmla="*/ 0 w 959"/>
                <a:gd name="T59" fmla="*/ 0 h 296"/>
                <a:gd name="T60" fmla="*/ 0 w 959"/>
                <a:gd name="T61" fmla="*/ 0 h 296"/>
                <a:gd name="T62" fmla="*/ 0 w 959"/>
                <a:gd name="T63" fmla="*/ 0 h 296"/>
                <a:gd name="T64" fmla="*/ 0 w 959"/>
                <a:gd name="T65" fmla="*/ 0 h 2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9"/>
                <a:gd name="T100" fmla="*/ 0 h 296"/>
                <a:gd name="T101" fmla="*/ 959 w 959"/>
                <a:gd name="T102" fmla="*/ 296 h 2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9" h="296">
                  <a:moveTo>
                    <a:pt x="8" y="5"/>
                  </a:moveTo>
                  <a:lnTo>
                    <a:pt x="42" y="29"/>
                  </a:lnTo>
                  <a:lnTo>
                    <a:pt x="83" y="51"/>
                  </a:lnTo>
                  <a:lnTo>
                    <a:pt x="122" y="80"/>
                  </a:lnTo>
                  <a:lnTo>
                    <a:pt x="218" y="116"/>
                  </a:lnTo>
                  <a:lnTo>
                    <a:pt x="302" y="159"/>
                  </a:lnTo>
                  <a:lnTo>
                    <a:pt x="390" y="199"/>
                  </a:lnTo>
                  <a:lnTo>
                    <a:pt x="444" y="224"/>
                  </a:lnTo>
                  <a:lnTo>
                    <a:pt x="501" y="236"/>
                  </a:lnTo>
                  <a:lnTo>
                    <a:pt x="553" y="256"/>
                  </a:lnTo>
                  <a:lnTo>
                    <a:pt x="693" y="262"/>
                  </a:lnTo>
                  <a:lnTo>
                    <a:pt x="829" y="264"/>
                  </a:lnTo>
                  <a:lnTo>
                    <a:pt x="959" y="259"/>
                  </a:lnTo>
                  <a:lnTo>
                    <a:pt x="754" y="296"/>
                  </a:lnTo>
                  <a:lnTo>
                    <a:pt x="533" y="266"/>
                  </a:lnTo>
                  <a:lnTo>
                    <a:pt x="318" y="208"/>
                  </a:lnTo>
                  <a:lnTo>
                    <a:pt x="259" y="170"/>
                  </a:lnTo>
                  <a:lnTo>
                    <a:pt x="193" y="146"/>
                  </a:lnTo>
                  <a:lnTo>
                    <a:pt x="141" y="110"/>
                  </a:lnTo>
                  <a:lnTo>
                    <a:pt x="84" y="86"/>
                  </a:lnTo>
                  <a:lnTo>
                    <a:pt x="38" y="61"/>
                  </a:lnTo>
                  <a:lnTo>
                    <a:pt x="3" y="24"/>
                  </a:lnTo>
                  <a:lnTo>
                    <a:pt x="0" y="7"/>
                  </a:lnTo>
                  <a:lnTo>
                    <a:pt x="1" y="0"/>
                  </a:lnTo>
                  <a:lnTo>
                    <a:pt x="8"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49" name="Freeform 60"/>
            <p:cNvSpPr>
              <a:spLocks/>
            </p:cNvSpPr>
            <p:nvPr/>
          </p:nvSpPr>
          <p:spPr bwMode="auto">
            <a:xfrm>
              <a:off x="1402" y="2524"/>
              <a:ext cx="48" cy="37"/>
            </a:xfrm>
            <a:custGeom>
              <a:avLst/>
              <a:gdLst>
                <a:gd name="T0" fmla="*/ 0 w 431"/>
                <a:gd name="T1" fmla="*/ 0 h 329"/>
                <a:gd name="T2" fmla="*/ 0 w 431"/>
                <a:gd name="T3" fmla="*/ 0 h 329"/>
                <a:gd name="T4" fmla="*/ 0 w 431"/>
                <a:gd name="T5" fmla="*/ 0 h 329"/>
                <a:gd name="T6" fmla="*/ 0 w 431"/>
                <a:gd name="T7" fmla="*/ 0 h 329"/>
                <a:gd name="T8" fmla="*/ 0 w 431"/>
                <a:gd name="T9" fmla="*/ 0 h 329"/>
                <a:gd name="T10" fmla="*/ 0 w 431"/>
                <a:gd name="T11" fmla="*/ 0 h 329"/>
                <a:gd name="T12" fmla="*/ 0 w 431"/>
                <a:gd name="T13" fmla="*/ 0 h 329"/>
                <a:gd name="T14" fmla="*/ 0 w 431"/>
                <a:gd name="T15" fmla="*/ 0 h 329"/>
                <a:gd name="T16" fmla="*/ 0 w 431"/>
                <a:gd name="T17" fmla="*/ 0 h 329"/>
                <a:gd name="T18" fmla="*/ 0 w 431"/>
                <a:gd name="T19" fmla="*/ 0 h 329"/>
                <a:gd name="T20" fmla="*/ 0 w 431"/>
                <a:gd name="T21" fmla="*/ 0 h 329"/>
                <a:gd name="T22" fmla="*/ 0 w 431"/>
                <a:gd name="T23" fmla="*/ 0 h 329"/>
                <a:gd name="T24" fmla="*/ 0 w 431"/>
                <a:gd name="T25" fmla="*/ 0 h 329"/>
                <a:gd name="T26" fmla="*/ 0 w 431"/>
                <a:gd name="T27" fmla="*/ 0 h 329"/>
                <a:gd name="T28" fmla="*/ 0 w 431"/>
                <a:gd name="T29" fmla="*/ 0 h 329"/>
                <a:gd name="T30" fmla="*/ 0 w 431"/>
                <a:gd name="T31" fmla="*/ 0 h 329"/>
                <a:gd name="T32" fmla="*/ 0 w 431"/>
                <a:gd name="T33" fmla="*/ 0 h 329"/>
                <a:gd name="T34" fmla="*/ 0 w 431"/>
                <a:gd name="T35" fmla="*/ 0 h 329"/>
                <a:gd name="T36" fmla="*/ 0 w 431"/>
                <a:gd name="T37" fmla="*/ 0 h 329"/>
                <a:gd name="T38" fmla="*/ 0 w 431"/>
                <a:gd name="T39" fmla="*/ 0 h 329"/>
                <a:gd name="T40" fmla="*/ 0 w 431"/>
                <a:gd name="T41" fmla="*/ 0 h 329"/>
                <a:gd name="T42" fmla="*/ 0 w 431"/>
                <a:gd name="T43" fmla="*/ 0 h 329"/>
                <a:gd name="T44" fmla="*/ 0 w 431"/>
                <a:gd name="T45" fmla="*/ 0 h 329"/>
                <a:gd name="T46" fmla="*/ 0 w 431"/>
                <a:gd name="T47" fmla="*/ 0 h 329"/>
                <a:gd name="T48" fmla="*/ 0 w 431"/>
                <a:gd name="T49" fmla="*/ 0 h 3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1"/>
                <a:gd name="T76" fmla="*/ 0 h 329"/>
                <a:gd name="T77" fmla="*/ 431 w 431"/>
                <a:gd name="T78" fmla="*/ 329 h 3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1" h="329">
                  <a:moveTo>
                    <a:pt x="418" y="0"/>
                  </a:moveTo>
                  <a:lnTo>
                    <a:pt x="431" y="10"/>
                  </a:lnTo>
                  <a:lnTo>
                    <a:pt x="404" y="32"/>
                  </a:lnTo>
                  <a:lnTo>
                    <a:pt x="374" y="56"/>
                  </a:lnTo>
                  <a:lnTo>
                    <a:pt x="330" y="76"/>
                  </a:lnTo>
                  <a:lnTo>
                    <a:pt x="298" y="107"/>
                  </a:lnTo>
                  <a:lnTo>
                    <a:pt x="262" y="136"/>
                  </a:lnTo>
                  <a:lnTo>
                    <a:pt x="197" y="228"/>
                  </a:lnTo>
                  <a:lnTo>
                    <a:pt x="113" y="299"/>
                  </a:lnTo>
                  <a:lnTo>
                    <a:pt x="0" y="329"/>
                  </a:lnTo>
                  <a:lnTo>
                    <a:pt x="92" y="289"/>
                  </a:lnTo>
                  <a:lnTo>
                    <a:pt x="167" y="224"/>
                  </a:lnTo>
                  <a:lnTo>
                    <a:pt x="221" y="146"/>
                  </a:lnTo>
                  <a:lnTo>
                    <a:pt x="274" y="99"/>
                  </a:lnTo>
                  <a:lnTo>
                    <a:pt x="328" y="58"/>
                  </a:lnTo>
                  <a:lnTo>
                    <a:pt x="385" y="18"/>
                  </a:lnTo>
                  <a:lnTo>
                    <a:pt x="394" y="6"/>
                  </a:lnTo>
                  <a:lnTo>
                    <a:pt x="405" y="1"/>
                  </a:lnTo>
                  <a:lnTo>
                    <a:pt x="4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50" name="Freeform 61"/>
            <p:cNvSpPr>
              <a:spLocks/>
            </p:cNvSpPr>
            <p:nvPr/>
          </p:nvSpPr>
          <p:spPr bwMode="auto">
            <a:xfrm>
              <a:off x="1631" y="2555"/>
              <a:ext cx="28" cy="42"/>
            </a:xfrm>
            <a:custGeom>
              <a:avLst/>
              <a:gdLst>
                <a:gd name="T0" fmla="*/ 0 w 251"/>
                <a:gd name="T1" fmla="*/ 0 h 378"/>
                <a:gd name="T2" fmla="*/ 0 w 251"/>
                <a:gd name="T3" fmla="*/ 0 h 378"/>
                <a:gd name="T4" fmla="*/ 0 w 251"/>
                <a:gd name="T5" fmla="*/ 0 h 378"/>
                <a:gd name="T6" fmla="*/ 0 w 251"/>
                <a:gd name="T7" fmla="*/ 0 h 378"/>
                <a:gd name="T8" fmla="*/ 0 w 251"/>
                <a:gd name="T9" fmla="*/ 0 h 378"/>
                <a:gd name="T10" fmla="*/ 0 w 251"/>
                <a:gd name="T11" fmla="*/ 0 h 378"/>
                <a:gd name="T12" fmla="*/ 0 w 251"/>
                <a:gd name="T13" fmla="*/ 0 h 378"/>
                <a:gd name="T14" fmla="*/ 0 w 251"/>
                <a:gd name="T15" fmla="*/ 0 h 378"/>
                <a:gd name="T16" fmla="*/ 0 w 251"/>
                <a:gd name="T17" fmla="*/ 0 h 378"/>
                <a:gd name="T18" fmla="*/ 0 w 251"/>
                <a:gd name="T19" fmla="*/ 0 h 378"/>
                <a:gd name="T20" fmla="*/ 0 w 251"/>
                <a:gd name="T21" fmla="*/ 0 h 378"/>
                <a:gd name="T22" fmla="*/ 0 w 251"/>
                <a:gd name="T23" fmla="*/ 0 h 378"/>
                <a:gd name="T24" fmla="*/ 0 w 251"/>
                <a:gd name="T25" fmla="*/ 0 h 378"/>
                <a:gd name="T26" fmla="*/ 0 w 251"/>
                <a:gd name="T27" fmla="*/ 0 h 378"/>
                <a:gd name="T28" fmla="*/ 0 w 251"/>
                <a:gd name="T29" fmla="*/ 0 h 378"/>
                <a:gd name="T30" fmla="*/ 0 w 251"/>
                <a:gd name="T31" fmla="*/ 0 h 378"/>
                <a:gd name="T32" fmla="*/ 0 w 251"/>
                <a:gd name="T33" fmla="*/ 0 h 378"/>
                <a:gd name="T34" fmla="*/ 0 w 251"/>
                <a:gd name="T35" fmla="*/ 0 h 378"/>
                <a:gd name="T36" fmla="*/ 0 w 251"/>
                <a:gd name="T37" fmla="*/ 0 h 378"/>
                <a:gd name="T38" fmla="*/ 0 w 251"/>
                <a:gd name="T39" fmla="*/ 0 h 378"/>
                <a:gd name="T40" fmla="*/ 0 w 251"/>
                <a:gd name="T41" fmla="*/ 0 h 378"/>
                <a:gd name="T42" fmla="*/ 0 w 251"/>
                <a:gd name="T43" fmla="*/ 0 h 378"/>
                <a:gd name="T44" fmla="*/ 0 w 251"/>
                <a:gd name="T45" fmla="*/ 0 h 378"/>
                <a:gd name="T46" fmla="*/ 0 w 251"/>
                <a:gd name="T47" fmla="*/ 0 h 378"/>
                <a:gd name="T48" fmla="*/ 0 w 251"/>
                <a:gd name="T49" fmla="*/ 0 h 3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1"/>
                <a:gd name="T76" fmla="*/ 0 h 378"/>
                <a:gd name="T77" fmla="*/ 251 w 251"/>
                <a:gd name="T78" fmla="*/ 378 h 3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1" h="378">
                  <a:moveTo>
                    <a:pt x="197" y="0"/>
                  </a:moveTo>
                  <a:lnTo>
                    <a:pt x="213" y="0"/>
                  </a:lnTo>
                  <a:lnTo>
                    <a:pt x="231" y="0"/>
                  </a:lnTo>
                  <a:lnTo>
                    <a:pt x="251" y="12"/>
                  </a:lnTo>
                  <a:lnTo>
                    <a:pt x="184" y="81"/>
                  </a:lnTo>
                  <a:lnTo>
                    <a:pt x="112" y="151"/>
                  </a:lnTo>
                  <a:lnTo>
                    <a:pt x="62" y="240"/>
                  </a:lnTo>
                  <a:lnTo>
                    <a:pt x="41" y="287"/>
                  </a:lnTo>
                  <a:lnTo>
                    <a:pt x="29" y="330"/>
                  </a:lnTo>
                  <a:lnTo>
                    <a:pt x="22" y="378"/>
                  </a:lnTo>
                  <a:lnTo>
                    <a:pt x="0" y="325"/>
                  </a:lnTo>
                  <a:lnTo>
                    <a:pt x="15" y="261"/>
                  </a:lnTo>
                  <a:lnTo>
                    <a:pt x="35" y="197"/>
                  </a:lnTo>
                  <a:lnTo>
                    <a:pt x="61" y="164"/>
                  </a:lnTo>
                  <a:lnTo>
                    <a:pt x="87" y="129"/>
                  </a:lnTo>
                  <a:lnTo>
                    <a:pt x="109" y="90"/>
                  </a:lnTo>
                  <a:lnTo>
                    <a:pt x="127" y="47"/>
                  </a:lnTo>
                  <a:lnTo>
                    <a:pt x="160" y="15"/>
                  </a:lnTo>
                  <a:lnTo>
                    <a:pt x="1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51" name="Freeform 62"/>
            <p:cNvSpPr>
              <a:spLocks/>
            </p:cNvSpPr>
            <p:nvPr/>
          </p:nvSpPr>
          <p:spPr bwMode="auto">
            <a:xfrm>
              <a:off x="920" y="2569"/>
              <a:ext cx="59" cy="9"/>
            </a:xfrm>
            <a:custGeom>
              <a:avLst/>
              <a:gdLst>
                <a:gd name="T0" fmla="*/ 0 w 530"/>
                <a:gd name="T1" fmla="*/ 0 h 78"/>
                <a:gd name="T2" fmla="*/ 0 w 530"/>
                <a:gd name="T3" fmla="*/ 0 h 78"/>
                <a:gd name="T4" fmla="*/ 0 w 530"/>
                <a:gd name="T5" fmla="*/ 0 h 78"/>
                <a:gd name="T6" fmla="*/ 0 w 530"/>
                <a:gd name="T7" fmla="*/ 0 h 78"/>
                <a:gd name="T8" fmla="*/ 0 w 530"/>
                <a:gd name="T9" fmla="*/ 0 h 78"/>
                <a:gd name="T10" fmla="*/ 0 w 530"/>
                <a:gd name="T11" fmla="*/ 0 h 78"/>
                <a:gd name="T12" fmla="*/ 0 w 530"/>
                <a:gd name="T13" fmla="*/ 0 h 78"/>
                <a:gd name="T14" fmla="*/ 0 w 530"/>
                <a:gd name="T15" fmla="*/ 0 h 78"/>
                <a:gd name="T16" fmla="*/ 0 w 530"/>
                <a:gd name="T17" fmla="*/ 0 h 78"/>
                <a:gd name="T18" fmla="*/ 0 w 530"/>
                <a:gd name="T19" fmla="*/ 0 h 78"/>
                <a:gd name="T20" fmla="*/ 0 w 530"/>
                <a:gd name="T21" fmla="*/ 0 h 78"/>
                <a:gd name="T22" fmla="*/ 0 w 530"/>
                <a:gd name="T23" fmla="*/ 0 h 78"/>
                <a:gd name="T24" fmla="*/ 0 w 530"/>
                <a:gd name="T25" fmla="*/ 0 h 78"/>
                <a:gd name="T26" fmla="*/ 0 w 530"/>
                <a:gd name="T27" fmla="*/ 0 h 78"/>
                <a:gd name="T28" fmla="*/ 0 w 530"/>
                <a:gd name="T29" fmla="*/ 0 h 78"/>
                <a:gd name="T30" fmla="*/ 0 w 530"/>
                <a:gd name="T31" fmla="*/ 0 h 78"/>
                <a:gd name="T32" fmla="*/ 0 w 530"/>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0"/>
                <a:gd name="T52" fmla="*/ 0 h 78"/>
                <a:gd name="T53" fmla="*/ 530 w 530"/>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0" h="78">
                  <a:moveTo>
                    <a:pt x="522" y="0"/>
                  </a:moveTo>
                  <a:lnTo>
                    <a:pt x="530" y="9"/>
                  </a:lnTo>
                  <a:lnTo>
                    <a:pt x="527" y="20"/>
                  </a:lnTo>
                  <a:lnTo>
                    <a:pt x="512" y="25"/>
                  </a:lnTo>
                  <a:lnTo>
                    <a:pt x="443" y="49"/>
                  </a:lnTo>
                  <a:lnTo>
                    <a:pt x="377" y="63"/>
                  </a:lnTo>
                  <a:lnTo>
                    <a:pt x="312" y="78"/>
                  </a:lnTo>
                  <a:lnTo>
                    <a:pt x="202" y="74"/>
                  </a:lnTo>
                  <a:lnTo>
                    <a:pt x="95" y="72"/>
                  </a:lnTo>
                  <a:lnTo>
                    <a:pt x="0" y="30"/>
                  </a:lnTo>
                  <a:lnTo>
                    <a:pt x="177" y="48"/>
                  </a:lnTo>
                  <a:lnTo>
                    <a:pt x="355" y="46"/>
                  </a:lnTo>
                  <a:lnTo>
                    <a:pt x="5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52" name="Freeform 63"/>
            <p:cNvSpPr>
              <a:spLocks/>
            </p:cNvSpPr>
            <p:nvPr/>
          </p:nvSpPr>
          <p:spPr bwMode="auto">
            <a:xfrm>
              <a:off x="874" y="2607"/>
              <a:ext cx="2" cy="22"/>
            </a:xfrm>
            <a:custGeom>
              <a:avLst/>
              <a:gdLst>
                <a:gd name="T0" fmla="*/ 0 w 23"/>
                <a:gd name="T1" fmla="*/ 0 h 203"/>
                <a:gd name="T2" fmla="*/ 0 w 23"/>
                <a:gd name="T3" fmla="*/ 0 h 203"/>
                <a:gd name="T4" fmla="*/ 0 w 23"/>
                <a:gd name="T5" fmla="*/ 0 h 203"/>
                <a:gd name="T6" fmla="*/ 0 w 23"/>
                <a:gd name="T7" fmla="*/ 0 h 203"/>
                <a:gd name="T8" fmla="*/ 0 w 23"/>
                <a:gd name="T9" fmla="*/ 0 h 203"/>
                <a:gd name="T10" fmla="*/ 0 w 23"/>
                <a:gd name="T11" fmla="*/ 0 h 203"/>
                <a:gd name="T12" fmla="*/ 0 w 23"/>
                <a:gd name="T13" fmla="*/ 0 h 203"/>
                <a:gd name="T14" fmla="*/ 0 w 23"/>
                <a:gd name="T15" fmla="*/ 0 h 203"/>
                <a:gd name="T16" fmla="*/ 0 w 23"/>
                <a:gd name="T17" fmla="*/ 0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203"/>
                <a:gd name="T29" fmla="*/ 23 w 23"/>
                <a:gd name="T30" fmla="*/ 203 h 2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203">
                  <a:moveTo>
                    <a:pt x="20" y="0"/>
                  </a:moveTo>
                  <a:lnTo>
                    <a:pt x="23" y="64"/>
                  </a:lnTo>
                  <a:lnTo>
                    <a:pt x="14" y="133"/>
                  </a:lnTo>
                  <a:lnTo>
                    <a:pt x="20" y="203"/>
                  </a:lnTo>
                  <a:lnTo>
                    <a:pt x="0" y="141"/>
                  </a:lnTo>
                  <a:lnTo>
                    <a:pt x="3" y="64"/>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53" name="Freeform 64"/>
            <p:cNvSpPr>
              <a:spLocks/>
            </p:cNvSpPr>
            <p:nvPr/>
          </p:nvSpPr>
          <p:spPr bwMode="auto">
            <a:xfrm>
              <a:off x="1665" y="2608"/>
              <a:ext cx="8" cy="36"/>
            </a:xfrm>
            <a:custGeom>
              <a:avLst/>
              <a:gdLst>
                <a:gd name="T0" fmla="*/ 0 w 69"/>
                <a:gd name="T1" fmla="*/ 0 h 328"/>
                <a:gd name="T2" fmla="*/ 0 w 69"/>
                <a:gd name="T3" fmla="*/ 0 h 328"/>
                <a:gd name="T4" fmla="*/ 0 w 69"/>
                <a:gd name="T5" fmla="*/ 0 h 328"/>
                <a:gd name="T6" fmla="*/ 0 w 69"/>
                <a:gd name="T7" fmla="*/ 0 h 328"/>
                <a:gd name="T8" fmla="*/ 0 w 69"/>
                <a:gd name="T9" fmla="*/ 0 h 328"/>
                <a:gd name="T10" fmla="*/ 0 w 69"/>
                <a:gd name="T11" fmla="*/ 0 h 328"/>
                <a:gd name="T12" fmla="*/ 0 w 69"/>
                <a:gd name="T13" fmla="*/ 0 h 328"/>
                <a:gd name="T14" fmla="*/ 0 w 69"/>
                <a:gd name="T15" fmla="*/ 0 h 328"/>
                <a:gd name="T16" fmla="*/ 0 w 69"/>
                <a:gd name="T17" fmla="*/ 0 h 328"/>
                <a:gd name="T18" fmla="*/ 0 w 69"/>
                <a:gd name="T19" fmla="*/ 0 h 328"/>
                <a:gd name="T20" fmla="*/ 0 w 69"/>
                <a:gd name="T21" fmla="*/ 0 h 328"/>
                <a:gd name="T22" fmla="*/ 0 w 69"/>
                <a:gd name="T23" fmla="*/ 0 h 328"/>
                <a:gd name="T24" fmla="*/ 0 w 69"/>
                <a:gd name="T25" fmla="*/ 0 h 3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328"/>
                <a:gd name="T41" fmla="*/ 69 w 69"/>
                <a:gd name="T42" fmla="*/ 328 h 3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328">
                  <a:moveTo>
                    <a:pt x="69" y="0"/>
                  </a:moveTo>
                  <a:lnTo>
                    <a:pt x="43" y="104"/>
                  </a:lnTo>
                  <a:lnTo>
                    <a:pt x="15" y="217"/>
                  </a:lnTo>
                  <a:lnTo>
                    <a:pt x="27" y="328"/>
                  </a:lnTo>
                  <a:lnTo>
                    <a:pt x="14" y="327"/>
                  </a:lnTo>
                  <a:lnTo>
                    <a:pt x="4" y="316"/>
                  </a:lnTo>
                  <a:lnTo>
                    <a:pt x="0" y="297"/>
                  </a:lnTo>
                  <a:lnTo>
                    <a:pt x="2" y="186"/>
                  </a:lnTo>
                  <a:lnTo>
                    <a:pt x="19" y="78"/>
                  </a:lnTo>
                  <a:lnTo>
                    <a:pt x="6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54" name="Freeform 65"/>
            <p:cNvSpPr>
              <a:spLocks/>
            </p:cNvSpPr>
            <p:nvPr/>
          </p:nvSpPr>
          <p:spPr bwMode="auto">
            <a:xfrm>
              <a:off x="1183" y="2610"/>
              <a:ext cx="9" cy="31"/>
            </a:xfrm>
            <a:custGeom>
              <a:avLst/>
              <a:gdLst>
                <a:gd name="T0" fmla="*/ 0 w 83"/>
                <a:gd name="T1" fmla="*/ 0 h 276"/>
                <a:gd name="T2" fmla="*/ 0 w 83"/>
                <a:gd name="T3" fmla="*/ 0 h 276"/>
                <a:gd name="T4" fmla="*/ 0 w 83"/>
                <a:gd name="T5" fmla="*/ 0 h 276"/>
                <a:gd name="T6" fmla="*/ 0 w 83"/>
                <a:gd name="T7" fmla="*/ 0 h 276"/>
                <a:gd name="T8" fmla="*/ 0 w 83"/>
                <a:gd name="T9" fmla="*/ 0 h 276"/>
                <a:gd name="T10" fmla="*/ 0 w 83"/>
                <a:gd name="T11" fmla="*/ 0 h 276"/>
                <a:gd name="T12" fmla="*/ 0 w 83"/>
                <a:gd name="T13" fmla="*/ 0 h 276"/>
                <a:gd name="T14" fmla="*/ 0 w 83"/>
                <a:gd name="T15" fmla="*/ 0 h 276"/>
                <a:gd name="T16" fmla="*/ 0 w 83"/>
                <a:gd name="T17" fmla="*/ 0 h 276"/>
                <a:gd name="T18" fmla="*/ 0 w 83"/>
                <a:gd name="T19" fmla="*/ 0 h 276"/>
                <a:gd name="T20" fmla="*/ 0 w 83"/>
                <a:gd name="T21" fmla="*/ 0 h 276"/>
                <a:gd name="T22" fmla="*/ 0 w 83"/>
                <a:gd name="T23" fmla="*/ 0 h 276"/>
                <a:gd name="T24" fmla="*/ 0 w 83"/>
                <a:gd name="T25" fmla="*/ 0 h 276"/>
                <a:gd name="T26" fmla="*/ 0 w 83"/>
                <a:gd name="T27" fmla="*/ 0 h 276"/>
                <a:gd name="T28" fmla="*/ 0 w 83"/>
                <a:gd name="T29" fmla="*/ 0 h 276"/>
                <a:gd name="T30" fmla="*/ 0 w 83"/>
                <a:gd name="T31" fmla="*/ 0 h 276"/>
                <a:gd name="T32" fmla="*/ 0 w 83"/>
                <a:gd name="T33" fmla="*/ 0 h 2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276"/>
                <a:gd name="T53" fmla="*/ 83 w 83"/>
                <a:gd name="T54" fmla="*/ 276 h 2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276">
                  <a:moveTo>
                    <a:pt x="11" y="0"/>
                  </a:moveTo>
                  <a:lnTo>
                    <a:pt x="35" y="25"/>
                  </a:lnTo>
                  <a:lnTo>
                    <a:pt x="50" y="59"/>
                  </a:lnTo>
                  <a:lnTo>
                    <a:pt x="65" y="91"/>
                  </a:lnTo>
                  <a:lnTo>
                    <a:pt x="83" y="156"/>
                  </a:lnTo>
                  <a:lnTo>
                    <a:pt x="80" y="220"/>
                  </a:lnTo>
                  <a:lnTo>
                    <a:pt x="65" y="276"/>
                  </a:lnTo>
                  <a:lnTo>
                    <a:pt x="44" y="216"/>
                  </a:lnTo>
                  <a:lnTo>
                    <a:pt x="44" y="129"/>
                  </a:lnTo>
                  <a:lnTo>
                    <a:pt x="11" y="52"/>
                  </a:lnTo>
                  <a:lnTo>
                    <a:pt x="3" y="30"/>
                  </a:lnTo>
                  <a:lnTo>
                    <a:pt x="0" y="8"/>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55" name="Freeform 66"/>
            <p:cNvSpPr>
              <a:spLocks/>
            </p:cNvSpPr>
            <p:nvPr/>
          </p:nvSpPr>
          <p:spPr bwMode="auto">
            <a:xfrm>
              <a:off x="1230" y="2616"/>
              <a:ext cx="33" cy="61"/>
            </a:xfrm>
            <a:custGeom>
              <a:avLst/>
              <a:gdLst>
                <a:gd name="T0" fmla="*/ 0 w 302"/>
                <a:gd name="T1" fmla="*/ 0 h 554"/>
                <a:gd name="T2" fmla="*/ 0 w 302"/>
                <a:gd name="T3" fmla="*/ 0 h 554"/>
                <a:gd name="T4" fmla="*/ 0 w 302"/>
                <a:gd name="T5" fmla="*/ 0 h 554"/>
                <a:gd name="T6" fmla="*/ 0 w 302"/>
                <a:gd name="T7" fmla="*/ 0 h 554"/>
                <a:gd name="T8" fmla="*/ 0 w 302"/>
                <a:gd name="T9" fmla="*/ 0 h 554"/>
                <a:gd name="T10" fmla="*/ 0 w 302"/>
                <a:gd name="T11" fmla="*/ 0 h 554"/>
                <a:gd name="T12" fmla="*/ 0 w 302"/>
                <a:gd name="T13" fmla="*/ 0 h 554"/>
                <a:gd name="T14" fmla="*/ 0 w 302"/>
                <a:gd name="T15" fmla="*/ 0 h 554"/>
                <a:gd name="T16" fmla="*/ 0 w 302"/>
                <a:gd name="T17" fmla="*/ 0 h 554"/>
                <a:gd name="T18" fmla="*/ 0 w 302"/>
                <a:gd name="T19" fmla="*/ 0 h 554"/>
                <a:gd name="T20" fmla="*/ 0 w 302"/>
                <a:gd name="T21" fmla="*/ 0 h 554"/>
                <a:gd name="T22" fmla="*/ 0 w 302"/>
                <a:gd name="T23" fmla="*/ 0 h 554"/>
                <a:gd name="T24" fmla="*/ 0 w 302"/>
                <a:gd name="T25" fmla="*/ 0 h 554"/>
                <a:gd name="T26" fmla="*/ 0 w 302"/>
                <a:gd name="T27" fmla="*/ 0 h 554"/>
                <a:gd name="T28" fmla="*/ 0 w 302"/>
                <a:gd name="T29" fmla="*/ 0 h 554"/>
                <a:gd name="T30" fmla="*/ 0 w 302"/>
                <a:gd name="T31" fmla="*/ 0 h 554"/>
                <a:gd name="T32" fmla="*/ 0 w 302"/>
                <a:gd name="T33" fmla="*/ 0 h 554"/>
                <a:gd name="T34" fmla="*/ 0 w 302"/>
                <a:gd name="T35" fmla="*/ 0 h 554"/>
                <a:gd name="T36" fmla="*/ 0 w 302"/>
                <a:gd name="T37" fmla="*/ 0 h 554"/>
                <a:gd name="T38" fmla="*/ 0 w 302"/>
                <a:gd name="T39" fmla="*/ 0 h 554"/>
                <a:gd name="T40" fmla="*/ 0 w 302"/>
                <a:gd name="T41" fmla="*/ 0 h 554"/>
                <a:gd name="T42" fmla="*/ 0 w 302"/>
                <a:gd name="T43" fmla="*/ 0 h 554"/>
                <a:gd name="T44" fmla="*/ 0 w 302"/>
                <a:gd name="T45" fmla="*/ 0 h 554"/>
                <a:gd name="T46" fmla="*/ 0 w 302"/>
                <a:gd name="T47" fmla="*/ 0 h 554"/>
                <a:gd name="T48" fmla="*/ 0 w 302"/>
                <a:gd name="T49" fmla="*/ 0 h 554"/>
                <a:gd name="T50" fmla="*/ 0 w 302"/>
                <a:gd name="T51" fmla="*/ 0 h 554"/>
                <a:gd name="T52" fmla="*/ 0 w 302"/>
                <a:gd name="T53" fmla="*/ 0 h 554"/>
                <a:gd name="T54" fmla="*/ 0 w 302"/>
                <a:gd name="T55" fmla="*/ 0 h 554"/>
                <a:gd name="T56" fmla="*/ 0 w 302"/>
                <a:gd name="T57" fmla="*/ 0 h 5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2"/>
                <a:gd name="T88" fmla="*/ 0 h 554"/>
                <a:gd name="T89" fmla="*/ 302 w 302"/>
                <a:gd name="T90" fmla="*/ 554 h 5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2" h="554">
                  <a:moveTo>
                    <a:pt x="170" y="0"/>
                  </a:moveTo>
                  <a:lnTo>
                    <a:pt x="235" y="33"/>
                  </a:lnTo>
                  <a:lnTo>
                    <a:pt x="274" y="100"/>
                  </a:lnTo>
                  <a:lnTo>
                    <a:pt x="302" y="179"/>
                  </a:lnTo>
                  <a:lnTo>
                    <a:pt x="295" y="317"/>
                  </a:lnTo>
                  <a:lnTo>
                    <a:pt x="253" y="437"/>
                  </a:lnTo>
                  <a:lnTo>
                    <a:pt x="185" y="534"/>
                  </a:lnTo>
                  <a:lnTo>
                    <a:pt x="121" y="550"/>
                  </a:lnTo>
                  <a:lnTo>
                    <a:pt x="57" y="554"/>
                  </a:lnTo>
                  <a:lnTo>
                    <a:pt x="0" y="548"/>
                  </a:lnTo>
                  <a:lnTo>
                    <a:pt x="51" y="490"/>
                  </a:lnTo>
                  <a:lnTo>
                    <a:pt x="126" y="457"/>
                  </a:lnTo>
                  <a:lnTo>
                    <a:pt x="185" y="401"/>
                  </a:lnTo>
                  <a:lnTo>
                    <a:pt x="227" y="312"/>
                  </a:lnTo>
                  <a:lnTo>
                    <a:pt x="236" y="209"/>
                  </a:lnTo>
                  <a:lnTo>
                    <a:pt x="210" y="112"/>
                  </a:lnTo>
                  <a:lnTo>
                    <a:pt x="183" y="77"/>
                  </a:lnTo>
                  <a:lnTo>
                    <a:pt x="157" y="47"/>
                  </a:lnTo>
                  <a:lnTo>
                    <a:pt x="156" y="14"/>
                  </a:lnTo>
                  <a:lnTo>
                    <a:pt x="163" y="4"/>
                  </a:lnTo>
                  <a:lnTo>
                    <a:pt x="168" y="1"/>
                  </a:lnTo>
                  <a:lnTo>
                    <a:pt x="1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56" name="Freeform 67"/>
            <p:cNvSpPr>
              <a:spLocks/>
            </p:cNvSpPr>
            <p:nvPr/>
          </p:nvSpPr>
          <p:spPr bwMode="auto">
            <a:xfrm>
              <a:off x="1168" y="2655"/>
              <a:ext cx="66" cy="25"/>
            </a:xfrm>
            <a:custGeom>
              <a:avLst/>
              <a:gdLst>
                <a:gd name="T0" fmla="*/ 0 w 593"/>
                <a:gd name="T1" fmla="*/ 0 h 218"/>
                <a:gd name="T2" fmla="*/ 0 w 593"/>
                <a:gd name="T3" fmla="*/ 0 h 218"/>
                <a:gd name="T4" fmla="*/ 0 w 593"/>
                <a:gd name="T5" fmla="*/ 0 h 218"/>
                <a:gd name="T6" fmla="*/ 0 w 593"/>
                <a:gd name="T7" fmla="*/ 0 h 218"/>
                <a:gd name="T8" fmla="*/ 0 w 593"/>
                <a:gd name="T9" fmla="*/ 0 h 218"/>
                <a:gd name="T10" fmla="*/ 0 w 593"/>
                <a:gd name="T11" fmla="*/ 0 h 218"/>
                <a:gd name="T12" fmla="*/ 0 w 593"/>
                <a:gd name="T13" fmla="*/ 0 h 218"/>
                <a:gd name="T14" fmla="*/ 0 w 593"/>
                <a:gd name="T15" fmla="*/ 0 h 218"/>
                <a:gd name="T16" fmla="*/ 0 w 593"/>
                <a:gd name="T17" fmla="*/ 0 h 218"/>
                <a:gd name="T18" fmla="*/ 0 w 593"/>
                <a:gd name="T19" fmla="*/ 0 h 218"/>
                <a:gd name="T20" fmla="*/ 0 w 593"/>
                <a:gd name="T21" fmla="*/ 0 h 218"/>
                <a:gd name="T22" fmla="*/ 0 w 593"/>
                <a:gd name="T23" fmla="*/ 0 h 218"/>
                <a:gd name="T24" fmla="*/ 0 w 593"/>
                <a:gd name="T25" fmla="*/ 0 h 218"/>
                <a:gd name="T26" fmla="*/ 0 w 593"/>
                <a:gd name="T27" fmla="*/ 0 h 218"/>
                <a:gd name="T28" fmla="*/ 0 w 593"/>
                <a:gd name="T29" fmla="*/ 0 h 218"/>
                <a:gd name="T30" fmla="*/ 0 w 593"/>
                <a:gd name="T31" fmla="*/ 0 h 218"/>
                <a:gd name="T32" fmla="*/ 0 w 593"/>
                <a:gd name="T33" fmla="*/ 0 h 218"/>
                <a:gd name="T34" fmla="*/ 0 w 593"/>
                <a:gd name="T35" fmla="*/ 0 h 218"/>
                <a:gd name="T36" fmla="*/ 0 w 593"/>
                <a:gd name="T37" fmla="*/ 0 h 218"/>
                <a:gd name="T38" fmla="*/ 0 w 593"/>
                <a:gd name="T39" fmla="*/ 0 h 218"/>
                <a:gd name="T40" fmla="*/ 0 w 593"/>
                <a:gd name="T41" fmla="*/ 0 h 218"/>
                <a:gd name="T42" fmla="*/ 0 w 593"/>
                <a:gd name="T43" fmla="*/ 0 h 218"/>
                <a:gd name="T44" fmla="*/ 0 w 593"/>
                <a:gd name="T45" fmla="*/ 0 h 218"/>
                <a:gd name="T46" fmla="*/ 0 w 593"/>
                <a:gd name="T47" fmla="*/ 0 h 218"/>
                <a:gd name="T48" fmla="*/ 0 w 593"/>
                <a:gd name="T49" fmla="*/ 0 h 218"/>
                <a:gd name="T50" fmla="*/ 0 w 593"/>
                <a:gd name="T51" fmla="*/ 0 h 218"/>
                <a:gd name="T52" fmla="*/ 0 w 593"/>
                <a:gd name="T53" fmla="*/ 0 h 218"/>
                <a:gd name="T54" fmla="*/ 0 w 593"/>
                <a:gd name="T55" fmla="*/ 0 h 218"/>
                <a:gd name="T56" fmla="*/ 0 w 593"/>
                <a:gd name="T57" fmla="*/ 0 h 21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3"/>
                <a:gd name="T88" fmla="*/ 0 h 218"/>
                <a:gd name="T89" fmla="*/ 593 w 593"/>
                <a:gd name="T90" fmla="*/ 218 h 21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3" h="218">
                  <a:moveTo>
                    <a:pt x="480" y="3"/>
                  </a:moveTo>
                  <a:lnTo>
                    <a:pt x="512" y="0"/>
                  </a:lnTo>
                  <a:lnTo>
                    <a:pt x="545" y="3"/>
                  </a:lnTo>
                  <a:lnTo>
                    <a:pt x="570" y="23"/>
                  </a:lnTo>
                  <a:lnTo>
                    <a:pt x="581" y="47"/>
                  </a:lnTo>
                  <a:lnTo>
                    <a:pt x="593" y="67"/>
                  </a:lnTo>
                  <a:lnTo>
                    <a:pt x="589" y="86"/>
                  </a:lnTo>
                  <a:lnTo>
                    <a:pt x="467" y="84"/>
                  </a:lnTo>
                  <a:lnTo>
                    <a:pt x="349" y="100"/>
                  </a:lnTo>
                  <a:lnTo>
                    <a:pt x="238" y="133"/>
                  </a:lnTo>
                  <a:lnTo>
                    <a:pt x="187" y="162"/>
                  </a:lnTo>
                  <a:lnTo>
                    <a:pt x="136" y="190"/>
                  </a:lnTo>
                  <a:lnTo>
                    <a:pt x="78" y="202"/>
                  </a:lnTo>
                  <a:lnTo>
                    <a:pt x="51" y="216"/>
                  </a:lnTo>
                  <a:lnTo>
                    <a:pt x="22" y="218"/>
                  </a:lnTo>
                  <a:lnTo>
                    <a:pt x="0" y="211"/>
                  </a:lnTo>
                  <a:lnTo>
                    <a:pt x="29" y="178"/>
                  </a:lnTo>
                  <a:lnTo>
                    <a:pt x="63" y="147"/>
                  </a:lnTo>
                  <a:lnTo>
                    <a:pt x="105" y="121"/>
                  </a:lnTo>
                  <a:lnTo>
                    <a:pt x="226" y="68"/>
                  </a:lnTo>
                  <a:lnTo>
                    <a:pt x="349" y="25"/>
                  </a:lnTo>
                  <a:lnTo>
                    <a:pt x="48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57" name="Freeform 68"/>
            <p:cNvSpPr>
              <a:spLocks/>
            </p:cNvSpPr>
            <p:nvPr/>
          </p:nvSpPr>
          <p:spPr bwMode="auto">
            <a:xfrm>
              <a:off x="1633" y="2664"/>
              <a:ext cx="7" cy="61"/>
            </a:xfrm>
            <a:custGeom>
              <a:avLst/>
              <a:gdLst>
                <a:gd name="T0" fmla="*/ 0 w 68"/>
                <a:gd name="T1" fmla="*/ 0 h 545"/>
                <a:gd name="T2" fmla="*/ 0 w 68"/>
                <a:gd name="T3" fmla="*/ 0 h 545"/>
                <a:gd name="T4" fmla="*/ 0 w 68"/>
                <a:gd name="T5" fmla="*/ 0 h 545"/>
                <a:gd name="T6" fmla="*/ 0 w 68"/>
                <a:gd name="T7" fmla="*/ 0 h 545"/>
                <a:gd name="T8" fmla="*/ 0 w 68"/>
                <a:gd name="T9" fmla="*/ 0 h 545"/>
                <a:gd name="T10" fmla="*/ 0 w 68"/>
                <a:gd name="T11" fmla="*/ 0 h 545"/>
                <a:gd name="T12" fmla="*/ 0 w 68"/>
                <a:gd name="T13" fmla="*/ 0 h 545"/>
                <a:gd name="T14" fmla="*/ 0 w 68"/>
                <a:gd name="T15" fmla="*/ 0 h 545"/>
                <a:gd name="T16" fmla="*/ 0 w 68"/>
                <a:gd name="T17" fmla="*/ 0 h 545"/>
                <a:gd name="T18" fmla="*/ 0 w 68"/>
                <a:gd name="T19" fmla="*/ 0 h 545"/>
                <a:gd name="T20" fmla="*/ 0 w 68"/>
                <a:gd name="T21" fmla="*/ 0 h 545"/>
                <a:gd name="T22" fmla="*/ 0 w 68"/>
                <a:gd name="T23" fmla="*/ 0 h 545"/>
                <a:gd name="T24" fmla="*/ 0 w 68"/>
                <a:gd name="T25" fmla="*/ 0 h 5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545"/>
                <a:gd name="T41" fmla="*/ 68 w 68"/>
                <a:gd name="T42" fmla="*/ 545 h 5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545">
                  <a:moveTo>
                    <a:pt x="12" y="0"/>
                  </a:moveTo>
                  <a:lnTo>
                    <a:pt x="12" y="181"/>
                  </a:lnTo>
                  <a:lnTo>
                    <a:pt x="48" y="354"/>
                  </a:lnTo>
                  <a:lnTo>
                    <a:pt x="68" y="528"/>
                  </a:lnTo>
                  <a:lnTo>
                    <a:pt x="56" y="539"/>
                  </a:lnTo>
                  <a:lnTo>
                    <a:pt x="49" y="544"/>
                  </a:lnTo>
                  <a:lnTo>
                    <a:pt x="45" y="545"/>
                  </a:lnTo>
                  <a:lnTo>
                    <a:pt x="27" y="364"/>
                  </a:lnTo>
                  <a:lnTo>
                    <a:pt x="0" y="18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58" name="Freeform 69"/>
            <p:cNvSpPr>
              <a:spLocks/>
            </p:cNvSpPr>
            <p:nvPr/>
          </p:nvSpPr>
          <p:spPr bwMode="auto">
            <a:xfrm>
              <a:off x="867" y="2678"/>
              <a:ext cx="21" cy="64"/>
            </a:xfrm>
            <a:custGeom>
              <a:avLst/>
              <a:gdLst>
                <a:gd name="T0" fmla="*/ 0 w 191"/>
                <a:gd name="T1" fmla="*/ 0 h 583"/>
                <a:gd name="T2" fmla="*/ 0 w 191"/>
                <a:gd name="T3" fmla="*/ 0 h 583"/>
                <a:gd name="T4" fmla="*/ 0 w 191"/>
                <a:gd name="T5" fmla="*/ 0 h 583"/>
                <a:gd name="T6" fmla="*/ 0 w 191"/>
                <a:gd name="T7" fmla="*/ 0 h 583"/>
                <a:gd name="T8" fmla="*/ 0 w 191"/>
                <a:gd name="T9" fmla="*/ 0 h 583"/>
                <a:gd name="T10" fmla="*/ 0 w 191"/>
                <a:gd name="T11" fmla="*/ 0 h 583"/>
                <a:gd name="T12" fmla="*/ 0 w 191"/>
                <a:gd name="T13" fmla="*/ 0 h 583"/>
                <a:gd name="T14" fmla="*/ 0 w 191"/>
                <a:gd name="T15" fmla="*/ 0 h 583"/>
                <a:gd name="T16" fmla="*/ 0 w 191"/>
                <a:gd name="T17" fmla="*/ 0 h 583"/>
                <a:gd name="T18" fmla="*/ 0 w 191"/>
                <a:gd name="T19" fmla="*/ 0 h 583"/>
                <a:gd name="T20" fmla="*/ 0 w 191"/>
                <a:gd name="T21" fmla="*/ 0 h 583"/>
                <a:gd name="T22" fmla="*/ 0 w 191"/>
                <a:gd name="T23" fmla="*/ 0 h 583"/>
                <a:gd name="T24" fmla="*/ 0 w 191"/>
                <a:gd name="T25" fmla="*/ 0 h 583"/>
                <a:gd name="T26" fmla="*/ 0 w 191"/>
                <a:gd name="T27" fmla="*/ 0 h 583"/>
                <a:gd name="T28" fmla="*/ 0 w 191"/>
                <a:gd name="T29" fmla="*/ 0 h 583"/>
                <a:gd name="T30" fmla="*/ 0 w 191"/>
                <a:gd name="T31" fmla="*/ 0 h 583"/>
                <a:gd name="T32" fmla="*/ 0 w 191"/>
                <a:gd name="T33" fmla="*/ 0 h 5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1"/>
                <a:gd name="T52" fmla="*/ 0 h 583"/>
                <a:gd name="T53" fmla="*/ 191 w 191"/>
                <a:gd name="T54" fmla="*/ 583 h 5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1" h="583">
                  <a:moveTo>
                    <a:pt x="169" y="0"/>
                  </a:moveTo>
                  <a:lnTo>
                    <a:pt x="191" y="52"/>
                  </a:lnTo>
                  <a:lnTo>
                    <a:pt x="174" y="131"/>
                  </a:lnTo>
                  <a:lnTo>
                    <a:pt x="159" y="200"/>
                  </a:lnTo>
                  <a:lnTo>
                    <a:pt x="91" y="327"/>
                  </a:lnTo>
                  <a:lnTo>
                    <a:pt x="29" y="447"/>
                  </a:lnTo>
                  <a:lnTo>
                    <a:pt x="13" y="583"/>
                  </a:lnTo>
                  <a:lnTo>
                    <a:pt x="0" y="498"/>
                  </a:lnTo>
                  <a:lnTo>
                    <a:pt x="10" y="415"/>
                  </a:lnTo>
                  <a:lnTo>
                    <a:pt x="48" y="343"/>
                  </a:lnTo>
                  <a:lnTo>
                    <a:pt x="119" y="241"/>
                  </a:lnTo>
                  <a:lnTo>
                    <a:pt x="148" y="115"/>
                  </a:lnTo>
                  <a:lnTo>
                    <a:pt x="16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59" name="Freeform 70"/>
            <p:cNvSpPr>
              <a:spLocks/>
            </p:cNvSpPr>
            <p:nvPr/>
          </p:nvSpPr>
          <p:spPr bwMode="auto">
            <a:xfrm>
              <a:off x="1555" y="2682"/>
              <a:ext cx="14" cy="82"/>
            </a:xfrm>
            <a:custGeom>
              <a:avLst/>
              <a:gdLst>
                <a:gd name="T0" fmla="*/ 0 w 126"/>
                <a:gd name="T1" fmla="*/ 0 h 730"/>
                <a:gd name="T2" fmla="*/ 0 w 126"/>
                <a:gd name="T3" fmla="*/ 0 h 730"/>
                <a:gd name="T4" fmla="*/ 0 w 126"/>
                <a:gd name="T5" fmla="*/ 0 h 730"/>
                <a:gd name="T6" fmla="*/ 0 w 126"/>
                <a:gd name="T7" fmla="*/ 0 h 730"/>
                <a:gd name="T8" fmla="*/ 0 w 126"/>
                <a:gd name="T9" fmla="*/ 0 h 730"/>
                <a:gd name="T10" fmla="*/ 0 w 126"/>
                <a:gd name="T11" fmla="*/ 0 h 730"/>
                <a:gd name="T12" fmla="*/ 0 w 126"/>
                <a:gd name="T13" fmla="*/ 0 h 730"/>
                <a:gd name="T14" fmla="*/ 0 w 126"/>
                <a:gd name="T15" fmla="*/ 0 h 730"/>
                <a:gd name="T16" fmla="*/ 0 w 126"/>
                <a:gd name="T17" fmla="*/ 0 h 730"/>
                <a:gd name="T18" fmla="*/ 0 w 126"/>
                <a:gd name="T19" fmla="*/ 0 h 730"/>
                <a:gd name="T20" fmla="*/ 0 w 126"/>
                <a:gd name="T21" fmla="*/ 0 h 730"/>
                <a:gd name="T22" fmla="*/ 0 w 126"/>
                <a:gd name="T23" fmla="*/ 0 h 730"/>
                <a:gd name="T24" fmla="*/ 0 w 126"/>
                <a:gd name="T25" fmla="*/ 0 h 730"/>
                <a:gd name="T26" fmla="*/ 0 w 126"/>
                <a:gd name="T27" fmla="*/ 0 h 730"/>
                <a:gd name="T28" fmla="*/ 0 w 126"/>
                <a:gd name="T29" fmla="*/ 0 h 730"/>
                <a:gd name="T30" fmla="*/ 0 w 126"/>
                <a:gd name="T31" fmla="*/ 0 h 730"/>
                <a:gd name="T32" fmla="*/ 0 w 126"/>
                <a:gd name="T33" fmla="*/ 0 h 730"/>
                <a:gd name="T34" fmla="*/ 0 w 126"/>
                <a:gd name="T35" fmla="*/ 0 h 730"/>
                <a:gd name="T36" fmla="*/ 0 w 126"/>
                <a:gd name="T37" fmla="*/ 0 h 730"/>
                <a:gd name="T38" fmla="*/ 0 w 126"/>
                <a:gd name="T39" fmla="*/ 0 h 730"/>
                <a:gd name="T40" fmla="*/ 0 w 126"/>
                <a:gd name="T41" fmla="*/ 0 h 730"/>
                <a:gd name="T42" fmla="*/ 0 w 126"/>
                <a:gd name="T43" fmla="*/ 0 h 730"/>
                <a:gd name="T44" fmla="*/ 0 w 126"/>
                <a:gd name="T45" fmla="*/ 0 h 730"/>
                <a:gd name="T46" fmla="*/ 0 w 126"/>
                <a:gd name="T47" fmla="*/ 0 h 730"/>
                <a:gd name="T48" fmla="*/ 0 w 126"/>
                <a:gd name="T49" fmla="*/ 0 h 730"/>
                <a:gd name="T50" fmla="*/ 0 w 126"/>
                <a:gd name="T51" fmla="*/ 0 h 730"/>
                <a:gd name="T52" fmla="*/ 0 w 126"/>
                <a:gd name="T53" fmla="*/ 0 h 730"/>
                <a:gd name="T54" fmla="*/ 0 w 126"/>
                <a:gd name="T55" fmla="*/ 0 h 730"/>
                <a:gd name="T56" fmla="*/ 0 w 126"/>
                <a:gd name="T57" fmla="*/ 0 h 7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6"/>
                <a:gd name="T88" fmla="*/ 0 h 730"/>
                <a:gd name="T89" fmla="*/ 126 w 126"/>
                <a:gd name="T90" fmla="*/ 730 h 7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6" h="730">
                  <a:moveTo>
                    <a:pt x="65" y="0"/>
                  </a:moveTo>
                  <a:lnTo>
                    <a:pt x="27" y="154"/>
                  </a:lnTo>
                  <a:lnTo>
                    <a:pt x="28" y="310"/>
                  </a:lnTo>
                  <a:lnTo>
                    <a:pt x="71" y="465"/>
                  </a:lnTo>
                  <a:lnTo>
                    <a:pt x="113" y="534"/>
                  </a:lnTo>
                  <a:lnTo>
                    <a:pt x="126" y="617"/>
                  </a:lnTo>
                  <a:lnTo>
                    <a:pt x="108" y="698"/>
                  </a:lnTo>
                  <a:lnTo>
                    <a:pt x="101" y="713"/>
                  </a:lnTo>
                  <a:lnTo>
                    <a:pt x="95" y="723"/>
                  </a:lnTo>
                  <a:lnTo>
                    <a:pt x="92" y="730"/>
                  </a:lnTo>
                  <a:lnTo>
                    <a:pt x="100" y="661"/>
                  </a:lnTo>
                  <a:lnTo>
                    <a:pt x="104" y="585"/>
                  </a:lnTo>
                  <a:lnTo>
                    <a:pt x="82" y="513"/>
                  </a:lnTo>
                  <a:lnTo>
                    <a:pt x="52" y="457"/>
                  </a:lnTo>
                  <a:lnTo>
                    <a:pt x="30" y="392"/>
                  </a:lnTo>
                  <a:lnTo>
                    <a:pt x="5" y="330"/>
                  </a:lnTo>
                  <a:lnTo>
                    <a:pt x="1" y="262"/>
                  </a:lnTo>
                  <a:lnTo>
                    <a:pt x="0" y="199"/>
                  </a:lnTo>
                  <a:lnTo>
                    <a:pt x="5" y="142"/>
                  </a:lnTo>
                  <a:lnTo>
                    <a:pt x="28" y="86"/>
                  </a:lnTo>
                  <a:lnTo>
                    <a:pt x="49" y="34"/>
                  </a:lnTo>
                  <a:lnTo>
                    <a:pt x="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60" name="Freeform 71"/>
            <p:cNvSpPr>
              <a:spLocks/>
            </p:cNvSpPr>
            <p:nvPr/>
          </p:nvSpPr>
          <p:spPr bwMode="auto">
            <a:xfrm>
              <a:off x="1055" y="2690"/>
              <a:ext cx="22" cy="35"/>
            </a:xfrm>
            <a:custGeom>
              <a:avLst/>
              <a:gdLst>
                <a:gd name="T0" fmla="*/ 0 w 199"/>
                <a:gd name="T1" fmla="*/ 0 h 316"/>
                <a:gd name="T2" fmla="*/ 0 w 199"/>
                <a:gd name="T3" fmla="*/ 0 h 316"/>
                <a:gd name="T4" fmla="*/ 0 w 199"/>
                <a:gd name="T5" fmla="*/ 0 h 316"/>
                <a:gd name="T6" fmla="*/ 0 w 199"/>
                <a:gd name="T7" fmla="*/ 0 h 316"/>
                <a:gd name="T8" fmla="*/ 0 w 199"/>
                <a:gd name="T9" fmla="*/ 0 h 316"/>
                <a:gd name="T10" fmla="*/ 0 w 199"/>
                <a:gd name="T11" fmla="*/ 0 h 316"/>
                <a:gd name="T12" fmla="*/ 0 w 199"/>
                <a:gd name="T13" fmla="*/ 0 h 316"/>
                <a:gd name="T14" fmla="*/ 0 w 199"/>
                <a:gd name="T15" fmla="*/ 0 h 316"/>
                <a:gd name="T16" fmla="*/ 0 w 199"/>
                <a:gd name="T17" fmla="*/ 0 h 316"/>
                <a:gd name="T18" fmla="*/ 0 w 199"/>
                <a:gd name="T19" fmla="*/ 0 h 316"/>
                <a:gd name="T20" fmla="*/ 0 w 199"/>
                <a:gd name="T21" fmla="*/ 0 h 316"/>
                <a:gd name="T22" fmla="*/ 0 w 199"/>
                <a:gd name="T23" fmla="*/ 0 h 316"/>
                <a:gd name="T24" fmla="*/ 0 w 199"/>
                <a:gd name="T25" fmla="*/ 0 h 316"/>
                <a:gd name="T26" fmla="*/ 0 w 199"/>
                <a:gd name="T27" fmla="*/ 0 h 316"/>
                <a:gd name="T28" fmla="*/ 0 w 199"/>
                <a:gd name="T29" fmla="*/ 0 h 316"/>
                <a:gd name="T30" fmla="*/ 0 w 199"/>
                <a:gd name="T31" fmla="*/ 0 h 316"/>
                <a:gd name="T32" fmla="*/ 0 w 199"/>
                <a:gd name="T33" fmla="*/ 0 h 316"/>
                <a:gd name="T34" fmla="*/ 0 w 199"/>
                <a:gd name="T35" fmla="*/ 0 h 316"/>
                <a:gd name="T36" fmla="*/ 0 w 199"/>
                <a:gd name="T37" fmla="*/ 0 h 316"/>
                <a:gd name="T38" fmla="*/ 0 w 199"/>
                <a:gd name="T39" fmla="*/ 0 h 316"/>
                <a:gd name="T40" fmla="*/ 0 w 199"/>
                <a:gd name="T41" fmla="*/ 0 h 316"/>
                <a:gd name="T42" fmla="*/ 0 w 199"/>
                <a:gd name="T43" fmla="*/ 0 h 316"/>
                <a:gd name="T44" fmla="*/ 0 w 199"/>
                <a:gd name="T45" fmla="*/ 0 h 316"/>
                <a:gd name="T46" fmla="*/ 0 w 199"/>
                <a:gd name="T47" fmla="*/ 0 h 316"/>
                <a:gd name="T48" fmla="*/ 0 w 199"/>
                <a:gd name="T49" fmla="*/ 0 h 316"/>
                <a:gd name="T50" fmla="*/ 0 w 199"/>
                <a:gd name="T51" fmla="*/ 0 h 316"/>
                <a:gd name="T52" fmla="*/ 0 w 199"/>
                <a:gd name="T53" fmla="*/ 0 h 316"/>
                <a:gd name="T54" fmla="*/ 0 w 199"/>
                <a:gd name="T55" fmla="*/ 0 h 316"/>
                <a:gd name="T56" fmla="*/ 0 w 199"/>
                <a:gd name="T57" fmla="*/ 0 h 3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9"/>
                <a:gd name="T88" fmla="*/ 0 h 316"/>
                <a:gd name="T89" fmla="*/ 199 w 199"/>
                <a:gd name="T90" fmla="*/ 316 h 3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9" h="316">
                  <a:moveTo>
                    <a:pt x="183" y="2"/>
                  </a:moveTo>
                  <a:lnTo>
                    <a:pt x="190" y="4"/>
                  </a:lnTo>
                  <a:lnTo>
                    <a:pt x="195" y="8"/>
                  </a:lnTo>
                  <a:lnTo>
                    <a:pt x="199" y="16"/>
                  </a:lnTo>
                  <a:lnTo>
                    <a:pt x="145" y="40"/>
                  </a:lnTo>
                  <a:lnTo>
                    <a:pt x="99" y="73"/>
                  </a:lnTo>
                  <a:lnTo>
                    <a:pt x="62" y="116"/>
                  </a:lnTo>
                  <a:lnTo>
                    <a:pt x="51" y="176"/>
                  </a:lnTo>
                  <a:lnTo>
                    <a:pt x="35" y="228"/>
                  </a:lnTo>
                  <a:lnTo>
                    <a:pt x="24" y="280"/>
                  </a:lnTo>
                  <a:lnTo>
                    <a:pt x="15" y="295"/>
                  </a:lnTo>
                  <a:lnTo>
                    <a:pt x="7" y="306"/>
                  </a:lnTo>
                  <a:lnTo>
                    <a:pt x="0" y="316"/>
                  </a:lnTo>
                  <a:lnTo>
                    <a:pt x="3" y="287"/>
                  </a:lnTo>
                  <a:lnTo>
                    <a:pt x="7" y="249"/>
                  </a:lnTo>
                  <a:lnTo>
                    <a:pt x="14" y="213"/>
                  </a:lnTo>
                  <a:lnTo>
                    <a:pt x="32" y="128"/>
                  </a:lnTo>
                  <a:lnTo>
                    <a:pt x="72" y="64"/>
                  </a:lnTo>
                  <a:lnTo>
                    <a:pt x="130" y="16"/>
                  </a:lnTo>
                  <a:lnTo>
                    <a:pt x="151" y="6"/>
                  </a:lnTo>
                  <a:lnTo>
                    <a:pt x="167" y="0"/>
                  </a:lnTo>
                  <a:lnTo>
                    <a:pt x="18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61" name="Freeform 72"/>
            <p:cNvSpPr>
              <a:spLocks/>
            </p:cNvSpPr>
            <p:nvPr/>
          </p:nvSpPr>
          <p:spPr bwMode="auto">
            <a:xfrm>
              <a:off x="1094" y="2691"/>
              <a:ext cx="12" cy="39"/>
            </a:xfrm>
            <a:custGeom>
              <a:avLst/>
              <a:gdLst>
                <a:gd name="T0" fmla="*/ 0 w 109"/>
                <a:gd name="T1" fmla="*/ 0 h 356"/>
                <a:gd name="T2" fmla="*/ 0 w 109"/>
                <a:gd name="T3" fmla="*/ 0 h 356"/>
                <a:gd name="T4" fmla="*/ 0 w 109"/>
                <a:gd name="T5" fmla="*/ 0 h 356"/>
                <a:gd name="T6" fmla="*/ 0 w 109"/>
                <a:gd name="T7" fmla="*/ 0 h 356"/>
                <a:gd name="T8" fmla="*/ 0 w 109"/>
                <a:gd name="T9" fmla="*/ 0 h 356"/>
                <a:gd name="T10" fmla="*/ 0 w 109"/>
                <a:gd name="T11" fmla="*/ 0 h 356"/>
                <a:gd name="T12" fmla="*/ 0 w 109"/>
                <a:gd name="T13" fmla="*/ 0 h 356"/>
                <a:gd name="T14" fmla="*/ 0 w 109"/>
                <a:gd name="T15" fmla="*/ 0 h 356"/>
                <a:gd name="T16" fmla="*/ 0 w 109"/>
                <a:gd name="T17" fmla="*/ 0 h 356"/>
                <a:gd name="T18" fmla="*/ 0 w 109"/>
                <a:gd name="T19" fmla="*/ 0 h 356"/>
                <a:gd name="T20" fmla="*/ 0 w 109"/>
                <a:gd name="T21" fmla="*/ 0 h 356"/>
                <a:gd name="T22" fmla="*/ 0 w 109"/>
                <a:gd name="T23" fmla="*/ 0 h 356"/>
                <a:gd name="T24" fmla="*/ 0 w 109"/>
                <a:gd name="T25" fmla="*/ 0 h 356"/>
                <a:gd name="T26" fmla="*/ 0 w 109"/>
                <a:gd name="T27" fmla="*/ 0 h 356"/>
                <a:gd name="T28" fmla="*/ 0 w 109"/>
                <a:gd name="T29" fmla="*/ 0 h 356"/>
                <a:gd name="T30" fmla="*/ 0 w 109"/>
                <a:gd name="T31" fmla="*/ 0 h 356"/>
                <a:gd name="T32" fmla="*/ 0 w 109"/>
                <a:gd name="T33" fmla="*/ 0 h 3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9"/>
                <a:gd name="T52" fmla="*/ 0 h 356"/>
                <a:gd name="T53" fmla="*/ 109 w 109"/>
                <a:gd name="T54" fmla="*/ 356 h 3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9" h="356">
                  <a:moveTo>
                    <a:pt x="96" y="0"/>
                  </a:moveTo>
                  <a:lnTo>
                    <a:pt x="109" y="7"/>
                  </a:lnTo>
                  <a:lnTo>
                    <a:pt x="106" y="22"/>
                  </a:lnTo>
                  <a:lnTo>
                    <a:pt x="96" y="33"/>
                  </a:lnTo>
                  <a:lnTo>
                    <a:pt x="49" y="134"/>
                  </a:lnTo>
                  <a:lnTo>
                    <a:pt x="35" y="247"/>
                  </a:lnTo>
                  <a:lnTo>
                    <a:pt x="0" y="356"/>
                  </a:lnTo>
                  <a:lnTo>
                    <a:pt x="0" y="305"/>
                  </a:lnTo>
                  <a:lnTo>
                    <a:pt x="10" y="247"/>
                  </a:lnTo>
                  <a:lnTo>
                    <a:pt x="5" y="189"/>
                  </a:lnTo>
                  <a:lnTo>
                    <a:pt x="26" y="114"/>
                  </a:lnTo>
                  <a:lnTo>
                    <a:pt x="51" y="46"/>
                  </a:lnTo>
                  <a:lnTo>
                    <a:pt x="9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62" name="Freeform 73"/>
            <p:cNvSpPr>
              <a:spLocks/>
            </p:cNvSpPr>
            <p:nvPr/>
          </p:nvSpPr>
          <p:spPr bwMode="auto">
            <a:xfrm>
              <a:off x="1130" y="2706"/>
              <a:ext cx="4" cy="13"/>
            </a:xfrm>
            <a:custGeom>
              <a:avLst/>
              <a:gdLst>
                <a:gd name="T0" fmla="*/ 0 w 35"/>
                <a:gd name="T1" fmla="*/ 0 h 117"/>
                <a:gd name="T2" fmla="*/ 0 w 35"/>
                <a:gd name="T3" fmla="*/ 0 h 117"/>
                <a:gd name="T4" fmla="*/ 0 w 35"/>
                <a:gd name="T5" fmla="*/ 0 h 117"/>
                <a:gd name="T6" fmla="*/ 0 w 35"/>
                <a:gd name="T7" fmla="*/ 0 h 117"/>
                <a:gd name="T8" fmla="*/ 0 w 35"/>
                <a:gd name="T9" fmla="*/ 0 h 117"/>
                <a:gd name="T10" fmla="*/ 0 w 35"/>
                <a:gd name="T11" fmla="*/ 0 h 117"/>
                <a:gd name="T12" fmla="*/ 0 w 35"/>
                <a:gd name="T13" fmla="*/ 0 h 117"/>
                <a:gd name="T14" fmla="*/ 0 w 35"/>
                <a:gd name="T15" fmla="*/ 0 h 117"/>
                <a:gd name="T16" fmla="*/ 0 w 35"/>
                <a:gd name="T17" fmla="*/ 0 h 117"/>
                <a:gd name="T18" fmla="*/ 0 w 35"/>
                <a:gd name="T19" fmla="*/ 0 h 117"/>
                <a:gd name="T20" fmla="*/ 0 w 35"/>
                <a:gd name="T21" fmla="*/ 0 h 117"/>
                <a:gd name="T22" fmla="*/ 0 w 35"/>
                <a:gd name="T23" fmla="*/ 0 h 117"/>
                <a:gd name="T24" fmla="*/ 0 w 35"/>
                <a:gd name="T25" fmla="*/ 0 h 1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17"/>
                <a:gd name="T41" fmla="*/ 35 w 35"/>
                <a:gd name="T42" fmla="*/ 117 h 1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17">
                  <a:moveTo>
                    <a:pt x="22" y="0"/>
                  </a:moveTo>
                  <a:lnTo>
                    <a:pt x="35" y="27"/>
                  </a:lnTo>
                  <a:lnTo>
                    <a:pt x="19" y="69"/>
                  </a:lnTo>
                  <a:lnTo>
                    <a:pt x="22" y="117"/>
                  </a:lnTo>
                  <a:lnTo>
                    <a:pt x="0" y="98"/>
                  </a:lnTo>
                  <a:lnTo>
                    <a:pt x="0" y="59"/>
                  </a:lnTo>
                  <a:lnTo>
                    <a:pt x="3" y="18"/>
                  </a:lnTo>
                  <a:lnTo>
                    <a:pt x="12" y="10"/>
                  </a:lnTo>
                  <a:lnTo>
                    <a:pt x="18" y="2"/>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63" name="Freeform 74"/>
            <p:cNvSpPr>
              <a:spLocks/>
            </p:cNvSpPr>
            <p:nvPr/>
          </p:nvSpPr>
          <p:spPr bwMode="auto">
            <a:xfrm>
              <a:off x="1166" y="2709"/>
              <a:ext cx="11" cy="26"/>
            </a:xfrm>
            <a:custGeom>
              <a:avLst/>
              <a:gdLst>
                <a:gd name="T0" fmla="*/ 0 w 105"/>
                <a:gd name="T1" fmla="*/ 0 h 227"/>
                <a:gd name="T2" fmla="*/ 0 w 105"/>
                <a:gd name="T3" fmla="*/ 0 h 227"/>
                <a:gd name="T4" fmla="*/ 0 w 105"/>
                <a:gd name="T5" fmla="*/ 0 h 227"/>
                <a:gd name="T6" fmla="*/ 0 w 105"/>
                <a:gd name="T7" fmla="*/ 0 h 227"/>
                <a:gd name="T8" fmla="*/ 0 w 105"/>
                <a:gd name="T9" fmla="*/ 0 h 227"/>
                <a:gd name="T10" fmla="*/ 0 w 105"/>
                <a:gd name="T11" fmla="*/ 0 h 227"/>
                <a:gd name="T12" fmla="*/ 0 w 105"/>
                <a:gd name="T13" fmla="*/ 0 h 227"/>
                <a:gd name="T14" fmla="*/ 0 w 105"/>
                <a:gd name="T15" fmla="*/ 0 h 227"/>
                <a:gd name="T16" fmla="*/ 0 w 105"/>
                <a:gd name="T17" fmla="*/ 0 h 227"/>
                <a:gd name="T18" fmla="*/ 0 w 105"/>
                <a:gd name="T19" fmla="*/ 0 h 227"/>
                <a:gd name="T20" fmla="*/ 0 w 105"/>
                <a:gd name="T21" fmla="*/ 0 h 227"/>
                <a:gd name="T22" fmla="*/ 0 w 105"/>
                <a:gd name="T23" fmla="*/ 0 h 227"/>
                <a:gd name="T24" fmla="*/ 0 w 105"/>
                <a:gd name="T25" fmla="*/ 0 h 227"/>
                <a:gd name="T26" fmla="*/ 0 w 105"/>
                <a:gd name="T27" fmla="*/ 0 h 227"/>
                <a:gd name="T28" fmla="*/ 0 w 105"/>
                <a:gd name="T29" fmla="*/ 0 h 227"/>
                <a:gd name="T30" fmla="*/ 0 w 105"/>
                <a:gd name="T31" fmla="*/ 0 h 227"/>
                <a:gd name="T32" fmla="*/ 0 w 105"/>
                <a:gd name="T33" fmla="*/ 0 h 2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
                <a:gd name="T52" fmla="*/ 0 h 227"/>
                <a:gd name="T53" fmla="*/ 105 w 105"/>
                <a:gd name="T54" fmla="*/ 227 h 2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 h="227">
                  <a:moveTo>
                    <a:pt x="8" y="0"/>
                  </a:moveTo>
                  <a:lnTo>
                    <a:pt x="56" y="24"/>
                  </a:lnTo>
                  <a:lnTo>
                    <a:pt x="88" y="68"/>
                  </a:lnTo>
                  <a:lnTo>
                    <a:pt x="105" y="131"/>
                  </a:lnTo>
                  <a:lnTo>
                    <a:pt x="103" y="166"/>
                  </a:lnTo>
                  <a:lnTo>
                    <a:pt x="101" y="194"/>
                  </a:lnTo>
                  <a:lnTo>
                    <a:pt x="100" y="227"/>
                  </a:lnTo>
                  <a:lnTo>
                    <a:pt x="76" y="167"/>
                  </a:lnTo>
                  <a:lnTo>
                    <a:pt x="70" y="88"/>
                  </a:lnTo>
                  <a:lnTo>
                    <a:pt x="24" y="25"/>
                  </a:lnTo>
                  <a:lnTo>
                    <a:pt x="9" y="18"/>
                  </a:lnTo>
                  <a:lnTo>
                    <a:pt x="0" y="1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64" name="Freeform 75"/>
            <p:cNvSpPr>
              <a:spLocks/>
            </p:cNvSpPr>
            <p:nvPr/>
          </p:nvSpPr>
          <p:spPr bwMode="auto">
            <a:xfrm>
              <a:off x="1330" y="2711"/>
              <a:ext cx="26" cy="43"/>
            </a:xfrm>
            <a:custGeom>
              <a:avLst/>
              <a:gdLst>
                <a:gd name="T0" fmla="*/ 0 w 231"/>
                <a:gd name="T1" fmla="*/ 0 h 384"/>
                <a:gd name="T2" fmla="*/ 0 w 231"/>
                <a:gd name="T3" fmla="*/ 0 h 384"/>
                <a:gd name="T4" fmla="*/ 0 w 231"/>
                <a:gd name="T5" fmla="*/ 0 h 384"/>
                <a:gd name="T6" fmla="*/ 0 w 231"/>
                <a:gd name="T7" fmla="*/ 0 h 384"/>
                <a:gd name="T8" fmla="*/ 0 w 231"/>
                <a:gd name="T9" fmla="*/ 0 h 384"/>
                <a:gd name="T10" fmla="*/ 0 w 231"/>
                <a:gd name="T11" fmla="*/ 0 h 384"/>
                <a:gd name="T12" fmla="*/ 0 w 231"/>
                <a:gd name="T13" fmla="*/ 0 h 384"/>
                <a:gd name="T14" fmla="*/ 0 w 231"/>
                <a:gd name="T15" fmla="*/ 0 h 384"/>
                <a:gd name="T16" fmla="*/ 0 w 231"/>
                <a:gd name="T17" fmla="*/ 0 h 384"/>
                <a:gd name="T18" fmla="*/ 0 w 231"/>
                <a:gd name="T19" fmla="*/ 0 h 384"/>
                <a:gd name="T20" fmla="*/ 0 w 231"/>
                <a:gd name="T21" fmla="*/ 0 h 384"/>
                <a:gd name="T22" fmla="*/ 0 w 231"/>
                <a:gd name="T23" fmla="*/ 0 h 384"/>
                <a:gd name="T24" fmla="*/ 0 w 231"/>
                <a:gd name="T25" fmla="*/ 0 h 384"/>
                <a:gd name="T26" fmla="*/ 0 w 231"/>
                <a:gd name="T27" fmla="*/ 0 h 384"/>
                <a:gd name="T28" fmla="*/ 0 w 231"/>
                <a:gd name="T29" fmla="*/ 0 h 384"/>
                <a:gd name="T30" fmla="*/ 0 w 231"/>
                <a:gd name="T31" fmla="*/ 0 h 384"/>
                <a:gd name="T32" fmla="*/ 0 w 231"/>
                <a:gd name="T33" fmla="*/ 0 h 3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1"/>
                <a:gd name="T52" fmla="*/ 0 h 384"/>
                <a:gd name="T53" fmla="*/ 231 w 231"/>
                <a:gd name="T54" fmla="*/ 384 h 3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1" h="384">
                  <a:moveTo>
                    <a:pt x="0" y="0"/>
                  </a:moveTo>
                  <a:lnTo>
                    <a:pt x="37" y="45"/>
                  </a:lnTo>
                  <a:lnTo>
                    <a:pt x="68" y="101"/>
                  </a:lnTo>
                  <a:lnTo>
                    <a:pt x="110" y="143"/>
                  </a:lnTo>
                  <a:lnTo>
                    <a:pt x="137" y="239"/>
                  </a:lnTo>
                  <a:lnTo>
                    <a:pt x="172" y="318"/>
                  </a:lnTo>
                  <a:lnTo>
                    <a:pt x="231" y="384"/>
                  </a:lnTo>
                  <a:lnTo>
                    <a:pt x="149" y="301"/>
                  </a:lnTo>
                  <a:lnTo>
                    <a:pt x="107" y="188"/>
                  </a:lnTo>
                  <a:lnTo>
                    <a:pt x="35" y="88"/>
                  </a:lnTo>
                  <a:lnTo>
                    <a:pt x="20" y="53"/>
                  </a:lnTo>
                  <a:lnTo>
                    <a:pt x="2" y="2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65" name="Freeform 76"/>
            <p:cNvSpPr>
              <a:spLocks/>
            </p:cNvSpPr>
            <p:nvPr/>
          </p:nvSpPr>
          <p:spPr bwMode="auto">
            <a:xfrm>
              <a:off x="1007" y="2712"/>
              <a:ext cx="31" cy="55"/>
            </a:xfrm>
            <a:custGeom>
              <a:avLst/>
              <a:gdLst>
                <a:gd name="T0" fmla="*/ 0 w 276"/>
                <a:gd name="T1" fmla="*/ 0 h 492"/>
                <a:gd name="T2" fmla="*/ 0 w 276"/>
                <a:gd name="T3" fmla="*/ 0 h 492"/>
                <a:gd name="T4" fmla="*/ 0 w 276"/>
                <a:gd name="T5" fmla="*/ 0 h 492"/>
                <a:gd name="T6" fmla="*/ 0 w 276"/>
                <a:gd name="T7" fmla="*/ 0 h 492"/>
                <a:gd name="T8" fmla="*/ 0 w 276"/>
                <a:gd name="T9" fmla="*/ 0 h 492"/>
                <a:gd name="T10" fmla="*/ 0 w 276"/>
                <a:gd name="T11" fmla="*/ 0 h 492"/>
                <a:gd name="T12" fmla="*/ 0 w 276"/>
                <a:gd name="T13" fmla="*/ 0 h 492"/>
                <a:gd name="T14" fmla="*/ 0 w 276"/>
                <a:gd name="T15" fmla="*/ 0 h 492"/>
                <a:gd name="T16" fmla="*/ 0 w 276"/>
                <a:gd name="T17" fmla="*/ 0 h 492"/>
                <a:gd name="T18" fmla="*/ 0 w 276"/>
                <a:gd name="T19" fmla="*/ 0 h 492"/>
                <a:gd name="T20" fmla="*/ 0 w 276"/>
                <a:gd name="T21" fmla="*/ 0 h 492"/>
                <a:gd name="T22" fmla="*/ 0 w 276"/>
                <a:gd name="T23" fmla="*/ 0 h 492"/>
                <a:gd name="T24" fmla="*/ 0 w 276"/>
                <a:gd name="T25" fmla="*/ 0 h 492"/>
                <a:gd name="T26" fmla="*/ 0 w 276"/>
                <a:gd name="T27" fmla="*/ 0 h 492"/>
                <a:gd name="T28" fmla="*/ 0 w 276"/>
                <a:gd name="T29" fmla="*/ 0 h 492"/>
                <a:gd name="T30" fmla="*/ 0 w 276"/>
                <a:gd name="T31" fmla="*/ 0 h 492"/>
                <a:gd name="T32" fmla="*/ 0 w 276"/>
                <a:gd name="T33" fmla="*/ 0 h 492"/>
                <a:gd name="T34" fmla="*/ 0 w 276"/>
                <a:gd name="T35" fmla="*/ 0 h 492"/>
                <a:gd name="T36" fmla="*/ 0 w 276"/>
                <a:gd name="T37" fmla="*/ 0 h 492"/>
                <a:gd name="T38" fmla="*/ 0 w 276"/>
                <a:gd name="T39" fmla="*/ 0 h 492"/>
                <a:gd name="T40" fmla="*/ 0 w 276"/>
                <a:gd name="T41" fmla="*/ 0 h 4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6"/>
                <a:gd name="T64" fmla="*/ 0 h 492"/>
                <a:gd name="T65" fmla="*/ 276 w 276"/>
                <a:gd name="T66" fmla="*/ 492 h 49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6" h="492">
                  <a:moveTo>
                    <a:pt x="265" y="0"/>
                  </a:moveTo>
                  <a:lnTo>
                    <a:pt x="276" y="34"/>
                  </a:lnTo>
                  <a:lnTo>
                    <a:pt x="276" y="71"/>
                  </a:lnTo>
                  <a:lnTo>
                    <a:pt x="265" y="102"/>
                  </a:lnTo>
                  <a:lnTo>
                    <a:pt x="223" y="172"/>
                  </a:lnTo>
                  <a:lnTo>
                    <a:pt x="169" y="227"/>
                  </a:lnTo>
                  <a:lnTo>
                    <a:pt x="119" y="287"/>
                  </a:lnTo>
                  <a:lnTo>
                    <a:pt x="72" y="359"/>
                  </a:lnTo>
                  <a:lnTo>
                    <a:pt x="40" y="431"/>
                  </a:lnTo>
                  <a:lnTo>
                    <a:pt x="0" y="492"/>
                  </a:lnTo>
                  <a:lnTo>
                    <a:pt x="59" y="338"/>
                  </a:lnTo>
                  <a:lnTo>
                    <a:pt x="167" y="202"/>
                  </a:lnTo>
                  <a:lnTo>
                    <a:pt x="256" y="63"/>
                  </a:lnTo>
                  <a:lnTo>
                    <a:pt x="258" y="32"/>
                  </a:lnTo>
                  <a:lnTo>
                    <a:pt x="255" y="7"/>
                  </a:lnTo>
                  <a:lnTo>
                    <a:pt x="2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66" name="Freeform 77"/>
            <p:cNvSpPr>
              <a:spLocks/>
            </p:cNvSpPr>
            <p:nvPr/>
          </p:nvSpPr>
          <p:spPr bwMode="auto">
            <a:xfrm>
              <a:off x="1591" y="2715"/>
              <a:ext cx="5" cy="23"/>
            </a:xfrm>
            <a:custGeom>
              <a:avLst/>
              <a:gdLst>
                <a:gd name="T0" fmla="*/ 0 w 44"/>
                <a:gd name="T1" fmla="*/ 0 h 206"/>
                <a:gd name="T2" fmla="*/ 0 w 44"/>
                <a:gd name="T3" fmla="*/ 0 h 206"/>
                <a:gd name="T4" fmla="*/ 0 w 44"/>
                <a:gd name="T5" fmla="*/ 0 h 206"/>
                <a:gd name="T6" fmla="*/ 0 w 44"/>
                <a:gd name="T7" fmla="*/ 0 h 206"/>
                <a:gd name="T8" fmla="*/ 0 w 44"/>
                <a:gd name="T9" fmla="*/ 0 h 206"/>
                <a:gd name="T10" fmla="*/ 0 w 44"/>
                <a:gd name="T11" fmla="*/ 0 h 206"/>
                <a:gd name="T12" fmla="*/ 0 w 44"/>
                <a:gd name="T13" fmla="*/ 0 h 206"/>
                <a:gd name="T14" fmla="*/ 0 w 44"/>
                <a:gd name="T15" fmla="*/ 0 h 206"/>
                <a:gd name="T16" fmla="*/ 0 w 44"/>
                <a:gd name="T17" fmla="*/ 0 h 206"/>
                <a:gd name="T18" fmla="*/ 0 w 44"/>
                <a:gd name="T19" fmla="*/ 0 h 206"/>
                <a:gd name="T20" fmla="*/ 0 w 44"/>
                <a:gd name="T21" fmla="*/ 0 h 206"/>
                <a:gd name="T22" fmla="*/ 0 w 44"/>
                <a:gd name="T23" fmla="*/ 0 h 206"/>
                <a:gd name="T24" fmla="*/ 0 w 44"/>
                <a:gd name="T25" fmla="*/ 0 h 2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206"/>
                <a:gd name="T41" fmla="*/ 44 w 44"/>
                <a:gd name="T42" fmla="*/ 206 h 2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206">
                  <a:moveTo>
                    <a:pt x="14" y="0"/>
                  </a:moveTo>
                  <a:lnTo>
                    <a:pt x="23" y="67"/>
                  </a:lnTo>
                  <a:lnTo>
                    <a:pt x="40" y="136"/>
                  </a:lnTo>
                  <a:lnTo>
                    <a:pt x="44" y="206"/>
                  </a:lnTo>
                  <a:lnTo>
                    <a:pt x="21" y="148"/>
                  </a:lnTo>
                  <a:lnTo>
                    <a:pt x="8" y="79"/>
                  </a:lnTo>
                  <a:lnTo>
                    <a:pt x="0" y="5"/>
                  </a:lnTo>
                  <a:lnTo>
                    <a:pt x="4" y="1"/>
                  </a:lnTo>
                  <a:lnTo>
                    <a:pt x="9" y="0"/>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67" name="Freeform 78"/>
            <p:cNvSpPr>
              <a:spLocks/>
            </p:cNvSpPr>
            <p:nvPr/>
          </p:nvSpPr>
          <p:spPr bwMode="auto">
            <a:xfrm>
              <a:off x="1199" y="2715"/>
              <a:ext cx="6" cy="15"/>
            </a:xfrm>
            <a:custGeom>
              <a:avLst/>
              <a:gdLst>
                <a:gd name="T0" fmla="*/ 0 w 56"/>
                <a:gd name="T1" fmla="*/ 0 h 136"/>
                <a:gd name="T2" fmla="*/ 0 w 56"/>
                <a:gd name="T3" fmla="*/ 0 h 136"/>
                <a:gd name="T4" fmla="*/ 0 w 56"/>
                <a:gd name="T5" fmla="*/ 0 h 136"/>
                <a:gd name="T6" fmla="*/ 0 w 56"/>
                <a:gd name="T7" fmla="*/ 0 h 136"/>
                <a:gd name="T8" fmla="*/ 0 w 56"/>
                <a:gd name="T9" fmla="*/ 0 h 136"/>
                <a:gd name="T10" fmla="*/ 0 w 56"/>
                <a:gd name="T11" fmla="*/ 0 h 136"/>
                <a:gd name="T12" fmla="*/ 0 w 56"/>
                <a:gd name="T13" fmla="*/ 0 h 136"/>
                <a:gd name="T14" fmla="*/ 0 w 56"/>
                <a:gd name="T15" fmla="*/ 0 h 136"/>
                <a:gd name="T16" fmla="*/ 0 w 56"/>
                <a:gd name="T17" fmla="*/ 0 h 136"/>
                <a:gd name="T18" fmla="*/ 0 w 56"/>
                <a:gd name="T19" fmla="*/ 0 h 136"/>
                <a:gd name="T20" fmla="*/ 0 w 56"/>
                <a:gd name="T21" fmla="*/ 0 h 136"/>
                <a:gd name="T22" fmla="*/ 0 w 56"/>
                <a:gd name="T23" fmla="*/ 0 h 136"/>
                <a:gd name="T24" fmla="*/ 0 w 56"/>
                <a:gd name="T25" fmla="*/ 0 h 1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136"/>
                <a:gd name="T41" fmla="*/ 56 w 56"/>
                <a:gd name="T42" fmla="*/ 136 h 1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136">
                  <a:moveTo>
                    <a:pt x="21" y="4"/>
                  </a:moveTo>
                  <a:lnTo>
                    <a:pt x="44" y="40"/>
                  </a:lnTo>
                  <a:lnTo>
                    <a:pt x="51" y="85"/>
                  </a:lnTo>
                  <a:lnTo>
                    <a:pt x="56" y="136"/>
                  </a:lnTo>
                  <a:lnTo>
                    <a:pt x="33" y="107"/>
                  </a:lnTo>
                  <a:lnTo>
                    <a:pt x="25" y="67"/>
                  </a:lnTo>
                  <a:lnTo>
                    <a:pt x="5" y="34"/>
                  </a:lnTo>
                  <a:lnTo>
                    <a:pt x="0" y="17"/>
                  </a:lnTo>
                  <a:lnTo>
                    <a:pt x="6" y="0"/>
                  </a:lnTo>
                  <a:lnTo>
                    <a:pt x="2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68" name="Freeform 79"/>
            <p:cNvSpPr>
              <a:spLocks/>
            </p:cNvSpPr>
            <p:nvPr/>
          </p:nvSpPr>
          <p:spPr bwMode="auto">
            <a:xfrm>
              <a:off x="1239" y="2722"/>
              <a:ext cx="9" cy="19"/>
            </a:xfrm>
            <a:custGeom>
              <a:avLst/>
              <a:gdLst>
                <a:gd name="T0" fmla="*/ 0 w 77"/>
                <a:gd name="T1" fmla="*/ 0 h 173"/>
                <a:gd name="T2" fmla="*/ 0 w 77"/>
                <a:gd name="T3" fmla="*/ 0 h 173"/>
                <a:gd name="T4" fmla="*/ 0 w 77"/>
                <a:gd name="T5" fmla="*/ 0 h 173"/>
                <a:gd name="T6" fmla="*/ 0 w 77"/>
                <a:gd name="T7" fmla="*/ 0 h 173"/>
                <a:gd name="T8" fmla="*/ 0 w 77"/>
                <a:gd name="T9" fmla="*/ 0 h 173"/>
                <a:gd name="T10" fmla="*/ 0 w 77"/>
                <a:gd name="T11" fmla="*/ 0 h 173"/>
                <a:gd name="T12" fmla="*/ 0 w 77"/>
                <a:gd name="T13" fmla="*/ 0 h 173"/>
                <a:gd name="T14" fmla="*/ 0 w 77"/>
                <a:gd name="T15" fmla="*/ 0 h 173"/>
                <a:gd name="T16" fmla="*/ 0 w 77"/>
                <a:gd name="T17" fmla="*/ 0 h 173"/>
                <a:gd name="T18" fmla="*/ 0 w 77"/>
                <a:gd name="T19" fmla="*/ 0 h 173"/>
                <a:gd name="T20" fmla="*/ 0 w 77"/>
                <a:gd name="T21" fmla="*/ 0 h 173"/>
                <a:gd name="T22" fmla="*/ 0 w 77"/>
                <a:gd name="T23" fmla="*/ 0 h 173"/>
                <a:gd name="T24" fmla="*/ 0 w 77"/>
                <a:gd name="T25" fmla="*/ 0 h 1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7"/>
                <a:gd name="T40" fmla="*/ 0 h 173"/>
                <a:gd name="T41" fmla="*/ 77 w 77"/>
                <a:gd name="T42" fmla="*/ 173 h 1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7" h="173">
                  <a:moveTo>
                    <a:pt x="2" y="0"/>
                  </a:moveTo>
                  <a:lnTo>
                    <a:pt x="36" y="46"/>
                  </a:lnTo>
                  <a:lnTo>
                    <a:pt x="59" y="109"/>
                  </a:lnTo>
                  <a:lnTo>
                    <a:pt x="77" y="173"/>
                  </a:lnTo>
                  <a:lnTo>
                    <a:pt x="43" y="125"/>
                  </a:lnTo>
                  <a:lnTo>
                    <a:pt x="25" y="66"/>
                  </a:lnTo>
                  <a:lnTo>
                    <a:pt x="0" y="14"/>
                  </a:lnTo>
                  <a:lnTo>
                    <a:pt x="0" y="6"/>
                  </a:lnTo>
                  <a:lnTo>
                    <a:pt x="1"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69" name="Freeform 80"/>
            <p:cNvSpPr>
              <a:spLocks/>
            </p:cNvSpPr>
            <p:nvPr/>
          </p:nvSpPr>
          <p:spPr bwMode="auto">
            <a:xfrm>
              <a:off x="1146" y="2724"/>
              <a:ext cx="4" cy="23"/>
            </a:xfrm>
            <a:custGeom>
              <a:avLst/>
              <a:gdLst>
                <a:gd name="T0" fmla="*/ 0 w 36"/>
                <a:gd name="T1" fmla="*/ 0 h 210"/>
                <a:gd name="T2" fmla="*/ 0 w 36"/>
                <a:gd name="T3" fmla="*/ 0 h 210"/>
                <a:gd name="T4" fmla="*/ 0 w 36"/>
                <a:gd name="T5" fmla="*/ 0 h 210"/>
                <a:gd name="T6" fmla="*/ 0 w 36"/>
                <a:gd name="T7" fmla="*/ 0 h 210"/>
                <a:gd name="T8" fmla="*/ 0 w 36"/>
                <a:gd name="T9" fmla="*/ 0 h 210"/>
                <a:gd name="T10" fmla="*/ 0 w 36"/>
                <a:gd name="T11" fmla="*/ 0 h 210"/>
                <a:gd name="T12" fmla="*/ 0 w 36"/>
                <a:gd name="T13" fmla="*/ 0 h 210"/>
                <a:gd name="T14" fmla="*/ 0 w 36"/>
                <a:gd name="T15" fmla="*/ 0 h 210"/>
                <a:gd name="T16" fmla="*/ 0 w 36"/>
                <a:gd name="T17" fmla="*/ 0 h 210"/>
                <a:gd name="T18" fmla="*/ 0 w 36"/>
                <a:gd name="T19" fmla="*/ 0 h 210"/>
                <a:gd name="T20" fmla="*/ 0 w 36"/>
                <a:gd name="T21" fmla="*/ 0 h 210"/>
                <a:gd name="T22" fmla="*/ 0 w 36"/>
                <a:gd name="T23" fmla="*/ 0 h 210"/>
                <a:gd name="T24" fmla="*/ 0 w 36"/>
                <a:gd name="T25" fmla="*/ 0 h 2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210"/>
                <a:gd name="T41" fmla="*/ 36 w 36"/>
                <a:gd name="T42" fmla="*/ 210 h 2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210">
                  <a:moveTo>
                    <a:pt x="14" y="0"/>
                  </a:moveTo>
                  <a:lnTo>
                    <a:pt x="28" y="66"/>
                  </a:lnTo>
                  <a:lnTo>
                    <a:pt x="36" y="136"/>
                  </a:lnTo>
                  <a:lnTo>
                    <a:pt x="30" y="197"/>
                  </a:lnTo>
                  <a:lnTo>
                    <a:pt x="21" y="204"/>
                  </a:lnTo>
                  <a:lnTo>
                    <a:pt x="14" y="209"/>
                  </a:lnTo>
                  <a:lnTo>
                    <a:pt x="12" y="210"/>
                  </a:lnTo>
                  <a:lnTo>
                    <a:pt x="9" y="136"/>
                  </a:lnTo>
                  <a:lnTo>
                    <a:pt x="0" y="59"/>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70" name="Freeform 81"/>
            <p:cNvSpPr>
              <a:spLocks/>
            </p:cNvSpPr>
            <p:nvPr/>
          </p:nvSpPr>
          <p:spPr bwMode="auto">
            <a:xfrm>
              <a:off x="897" y="2741"/>
              <a:ext cx="22" cy="55"/>
            </a:xfrm>
            <a:custGeom>
              <a:avLst/>
              <a:gdLst>
                <a:gd name="T0" fmla="*/ 0 w 195"/>
                <a:gd name="T1" fmla="*/ 0 h 490"/>
                <a:gd name="T2" fmla="*/ 0 w 195"/>
                <a:gd name="T3" fmla="*/ 0 h 490"/>
                <a:gd name="T4" fmla="*/ 0 w 195"/>
                <a:gd name="T5" fmla="*/ 0 h 490"/>
                <a:gd name="T6" fmla="*/ 0 w 195"/>
                <a:gd name="T7" fmla="*/ 0 h 490"/>
                <a:gd name="T8" fmla="*/ 0 w 195"/>
                <a:gd name="T9" fmla="*/ 0 h 490"/>
                <a:gd name="T10" fmla="*/ 0 w 195"/>
                <a:gd name="T11" fmla="*/ 0 h 490"/>
                <a:gd name="T12" fmla="*/ 0 w 195"/>
                <a:gd name="T13" fmla="*/ 0 h 490"/>
                <a:gd name="T14" fmla="*/ 0 w 195"/>
                <a:gd name="T15" fmla="*/ 0 h 490"/>
                <a:gd name="T16" fmla="*/ 0 w 195"/>
                <a:gd name="T17" fmla="*/ 0 h 490"/>
                <a:gd name="T18" fmla="*/ 0 w 195"/>
                <a:gd name="T19" fmla="*/ 0 h 490"/>
                <a:gd name="T20" fmla="*/ 0 w 195"/>
                <a:gd name="T21" fmla="*/ 0 h 490"/>
                <a:gd name="T22" fmla="*/ 0 w 195"/>
                <a:gd name="T23" fmla="*/ 0 h 490"/>
                <a:gd name="T24" fmla="*/ 0 w 195"/>
                <a:gd name="T25" fmla="*/ 0 h 490"/>
                <a:gd name="T26" fmla="*/ 0 w 195"/>
                <a:gd name="T27" fmla="*/ 0 h 490"/>
                <a:gd name="T28" fmla="*/ 0 w 195"/>
                <a:gd name="T29" fmla="*/ 0 h 490"/>
                <a:gd name="T30" fmla="*/ 0 w 195"/>
                <a:gd name="T31" fmla="*/ 0 h 490"/>
                <a:gd name="T32" fmla="*/ 0 w 195"/>
                <a:gd name="T33" fmla="*/ 0 h 4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5"/>
                <a:gd name="T52" fmla="*/ 0 h 490"/>
                <a:gd name="T53" fmla="*/ 195 w 195"/>
                <a:gd name="T54" fmla="*/ 490 h 4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5" h="490">
                  <a:moveTo>
                    <a:pt x="167" y="0"/>
                  </a:moveTo>
                  <a:lnTo>
                    <a:pt x="187" y="45"/>
                  </a:lnTo>
                  <a:lnTo>
                    <a:pt x="195" y="96"/>
                  </a:lnTo>
                  <a:lnTo>
                    <a:pt x="183" y="149"/>
                  </a:lnTo>
                  <a:lnTo>
                    <a:pt x="116" y="259"/>
                  </a:lnTo>
                  <a:lnTo>
                    <a:pt x="47" y="364"/>
                  </a:lnTo>
                  <a:lnTo>
                    <a:pt x="0" y="490"/>
                  </a:lnTo>
                  <a:lnTo>
                    <a:pt x="25" y="370"/>
                  </a:lnTo>
                  <a:lnTo>
                    <a:pt x="85" y="275"/>
                  </a:lnTo>
                  <a:lnTo>
                    <a:pt x="149" y="179"/>
                  </a:lnTo>
                  <a:lnTo>
                    <a:pt x="173" y="122"/>
                  </a:lnTo>
                  <a:lnTo>
                    <a:pt x="172" y="61"/>
                  </a:lnTo>
                  <a:lnTo>
                    <a:pt x="16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71" name="Freeform 82"/>
            <p:cNvSpPr>
              <a:spLocks/>
            </p:cNvSpPr>
            <p:nvPr/>
          </p:nvSpPr>
          <p:spPr bwMode="auto">
            <a:xfrm>
              <a:off x="1373" y="2740"/>
              <a:ext cx="32" cy="41"/>
            </a:xfrm>
            <a:custGeom>
              <a:avLst/>
              <a:gdLst>
                <a:gd name="T0" fmla="*/ 0 w 289"/>
                <a:gd name="T1" fmla="*/ 0 h 364"/>
                <a:gd name="T2" fmla="*/ 0 w 289"/>
                <a:gd name="T3" fmla="*/ 0 h 364"/>
                <a:gd name="T4" fmla="*/ 0 w 289"/>
                <a:gd name="T5" fmla="*/ 0 h 364"/>
                <a:gd name="T6" fmla="*/ 0 w 289"/>
                <a:gd name="T7" fmla="*/ 0 h 364"/>
                <a:gd name="T8" fmla="*/ 0 w 289"/>
                <a:gd name="T9" fmla="*/ 0 h 364"/>
                <a:gd name="T10" fmla="*/ 0 w 289"/>
                <a:gd name="T11" fmla="*/ 0 h 364"/>
                <a:gd name="T12" fmla="*/ 0 w 289"/>
                <a:gd name="T13" fmla="*/ 0 h 364"/>
                <a:gd name="T14" fmla="*/ 0 w 289"/>
                <a:gd name="T15" fmla="*/ 0 h 364"/>
                <a:gd name="T16" fmla="*/ 0 w 289"/>
                <a:gd name="T17" fmla="*/ 0 h 364"/>
                <a:gd name="T18" fmla="*/ 0 w 289"/>
                <a:gd name="T19" fmla="*/ 0 h 364"/>
                <a:gd name="T20" fmla="*/ 0 w 289"/>
                <a:gd name="T21" fmla="*/ 0 h 364"/>
                <a:gd name="T22" fmla="*/ 0 w 289"/>
                <a:gd name="T23" fmla="*/ 0 h 364"/>
                <a:gd name="T24" fmla="*/ 0 w 289"/>
                <a:gd name="T25" fmla="*/ 0 h 364"/>
                <a:gd name="T26" fmla="*/ 0 w 289"/>
                <a:gd name="T27" fmla="*/ 0 h 364"/>
                <a:gd name="T28" fmla="*/ 0 w 289"/>
                <a:gd name="T29" fmla="*/ 0 h 364"/>
                <a:gd name="T30" fmla="*/ 0 w 289"/>
                <a:gd name="T31" fmla="*/ 0 h 364"/>
                <a:gd name="T32" fmla="*/ 0 w 289"/>
                <a:gd name="T33" fmla="*/ 0 h 364"/>
                <a:gd name="T34" fmla="*/ 0 w 289"/>
                <a:gd name="T35" fmla="*/ 0 h 364"/>
                <a:gd name="T36" fmla="*/ 0 w 289"/>
                <a:gd name="T37" fmla="*/ 0 h 364"/>
                <a:gd name="T38" fmla="*/ 0 w 289"/>
                <a:gd name="T39" fmla="*/ 0 h 364"/>
                <a:gd name="T40" fmla="*/ 0 w 289"/>
                <a:gd name="T41" fmla="*/ 0 h 364"/>
                <a:gd name="T42" fmla="*/ 0 w 289"/>
                <a:gd name="T43" fmla="*/ 0 h 364"/>
                <a:gd name="T44" fmla="*/ 0 w 289"/>
                <a:gd name="T45" fmla="*/ 0 h 364"/>
                <a:gd name="T46" fmla="*/ 0 w 289"/>
                <a:gd name="T47" fmla="*/ 0 h 364"/>
                <a:gd name="T48" fmla="*/ 0 w 289"/>
                <a:gd name="T49" fmla="*/ 0 h 3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9"/>
                <a:gd name="T76" fmla="*/ 0 h 364"/>
                <a:gd name="T77" fmla="*/ 289 w 289"/>
                <a:gd name="T78" fmla="*/ 364 h 3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9" h="364">
                  <a:moveTo>
                    <a:pt x="7" y="0"/>
                  </a:moveTo>
                  <a:lnTo>
                    <a:pt x="97" y="74"/>
                  </a:lnTo>
                  <a:lnTo>
                    <a:pt x="187" y="146"/>
                  </a:lnTo>
                  <a:lnTo>
                    <a:pt x="247" y="252"/>
                  </a:lnTo>
                  <a:lnTo>
                    <a:pt x="268" y="285"/>
                  </a:lnTo>
                  <a:lnTo>
                    <a:pt x="276" y="323"/>
                  </a:lnTo>
                  <a:lnTo>
                    <a:pt x="289" y="364"/>
                  </a:lnTo>
                  <a:lnTo>
                    <a:pt x="258" y="330"/>
                  </a:lnTo>
                  <a:lnTo>
                    <a:pt x="247" y="282"/>
                  </a:lnTo>
                  <a:lnTo>
                    <a:pt x="218" y="238"/>
                  </a:lnTo>
                  <a:lnTo>
                    <a:pt x="189" y="178"/>
                  </a:lnTo>
                  <a:lnTo>
                    <a:pt x="142" y="134"/>
                  </a:lnTo>
                  <a:lnTo>
                    <a:pt x="97" y="88"/>
                  </a:lnTo>
                  <a:lnTo>
                    <a:pt x="58" y="69"/>
                  </a:lnTo>
                  <a:lnTo>
                    <a:pt x="24" y="53"/>
                  </a:lnTo>
                  <a:lnTo>
                    <a:pt x="0" y="19"/>
                  </a:lnTo>
                  <a:lnTo>
                    <a:pt x="1" y="10"/>
                  </a:lnTo>
                  <a:lnTo>
                    <a:pt x="5" y="3"/>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72" name="Freeform 83"/>
            <p:cNvSpPr>
              <a:spLocks/>
            </p:cNvSpPr>
            <p:nvPr/>
          </p:nvSpPr>
          <p:spPr bwMode="auto">
            <a:xfrm>
              <a:off x="977" y="2746"/>
              <a:ext cx="424" cy="165"/>
            </a:xfrm>
            <a:custGeom>
              <a:avLst/>
              <a:gdLst>
                <a:gd name="T0" fmla="*/ 0 w 3817"/>
                <a:gd name="T1" fmla="*/ 0 h 1488"/>
                <a:gd name="T2" fmla="*/ 0 w 3817"/>
                <a:gd name="T3" fmla="*/ 0 h 1488"/>
                <a:gd name="T4" fmla="*/ 0 w 3817"/>
                <a:gd name="T5" fmla="*/ 0 h 1488"/>
                <a:gd name="T6" fmla="*/ 0 w 3817"/>
                <a:gd name="T7" fmla="*/ 0 h 1488"/>
                <a:gd name="T8" fmla="*/ 0 w 3817"/>
                <a:gd name="T9" fmla="*/ 0 h 1488"/>
                <a:gd name="T10" fmla="*/ 0 w 3817"/>
                <a:gd name="T11" fmla="*/ 0 h 1488"/>
                <a:gd name="T12" fmla="*/ 0 w 3817"/>
                <a:gd name="T13" fmla="*/ 0 h 1488"/>
                <a:gd name="T14" fmla="*/ 0 w 3817"/>
                <a:gd name="T15" fmla="*/ 0 h 1488"/>
                <a:gd name="T16" fmla="*/ 0 w 3817"/>
                <a:gd name="T17" fmla="*/ 0 h 1488"/>
                <a:gd name="T18" fmla="*/ 0 w 3817"/>
                <a:gd name="T19" fmla="*/ 0 h 1488"/>
                <a:gd name="T20" fmla="*/ 0 w 3817"/>
                <a:gd name="T21" fmla="*/ 0 h 1488"/>
                <a:gd name="T22" fmla="*/ 0 w 3817"/>
                <a:gd name="T23" fmla="*/ 0 h 1488"/>
                <a:gd name="T24" fmla="*/ 0 w 3817"/>
                <a:gd name="T25" fmla="*/ 0 h 1488"/>
                <a:gd name="T26" fmla="*/ 0 w 3817"/>
                <a:gd name="T27" fmla="*/ 0 h 1488"/>
                <a:gd name="T28" fmla="*/ 0 w 3817"/>
                <a:gd name="T29" fmla="*/ 0 h 1488"/>
                <a:gd name="T30" fmla="*/ 0 w 3817"/>
                <a:gd name="T31" fmla="*/ 0 h 1488"/>
                <a:gd name="T32" fmla="*/ 0 w 3817"/>
                <a:gd name="T33" fmla="*/ 0 h 1488"/>
                <a:gd name="T34" fmla="*/ 0 w 3817"/>
                <a:gd name="T35" fmla="*/ 0 h 1488"/>
                <a:gd name="T36" fmla="*/ 0 w 3817"/>
                <a:gd name="T37" fmla="*/ 0 h 1488"/>
                <a:gd name="T38" fmla="*/ 0 w 3817"/>
                <a:gd name="T39" fmla="*/ 0 h 1488"/>
                <a:gd name="T40" fmla="*/ 0 w 3817"/>
                <a:gd name="T41" fmla="*/ 0 h 1488"/>
                <a:gd name="T42" fmla="*/ 0 w 3817"/>
                <a:gd name="T43" fmla="*/ 0 h 1488"/>
                <a:gd name="T44" fmla="*/ 0 w 3817"/>
                <a:gd name="T45" fmla="*/ 0 h 1488"/>
                <a:gd name="T46" fmla="*/ 0 w 3817"/>
                <a:gd name="T47" fmla="*/ 0 h 1488"/>
                <a:gd name="T48" fmla="*/ 0 w 3817"/>
                <a:gd name="T49" fmla="*/ 0 h 1488"/>
                <a:gd name="T50" fmla="*/ 0 w 3817"/>
                <a:gd name="T51" fmla="*/ 0 h 1488"/>
                <a:gd name="T52" fmla="*/ 0 w 3817"/>
                <a:gd name="T53" fmla="*/ 0 h 1488"/>
                <a:gd name="T54" fmla="*/ 0 w 3817"/>
                <a:gd name="T55" fmla="*/ 0 h 1488"/>
                <a:gd name="T56" fmla="*/ 0 w 3817"/>
                <a:gd name="T57" fmla="*/ 0 h 1488"/>
                <a:gd name="T58" fmla="*/ 0 w 3817"/>
                <a:gd name="T59" fmla="*/ 0 h 1488"/>
                <a:gd name="T60" fmla="*/ 0 w 3817"/>
                <a:gd name="T61" fmla="*/ 0 h 1488"/>
                <a:gd name="T62" fmla="*/ 0 w 3817"/>
                <a:gd name="T63" fmla="*/ 0 h 1488"/>
                <a:gd name="T64" fmla="*/ 0 w 3817"/>
                <a:gd name="T65" fmla="*/ 0 h 1488"/>
                <a:gd name="T66" fmla="*/ 0 w 3817"/>
                <a:gd name="T67" fmla="*/ 0 h 1488"/>
                <a:gd name="T68" fmla="*/ 0 w 3817"/>
                <a:gd name="T69" fmla="*/ 0 h 1488"/>
                <a:gd name="T70" fmla="*/ 0 w 3817"/>
                <a:gd name="T71" fmla="*/ 0 h 1488"/>
                <a:gd name="T72" fmla="*/ 0 w 3817"/>
                <a:gd name="T73" fmla="*/ 0 h 1488"/>
                <a:gd name="T74" fmla="*/ 0 w 3817"/>
                <a:gd name="T75" fmla="*/ 0 h 1488"/>
                <a:gd name="T76" fmla="*/ 0 w 3817"/>
                <a:gd name="T77" fmla="*/ 0 h 1488"/>
                <a:gd name="T78" fmla="*/ 0 w 3817"/>
                <a:gd name="T79" fmla="*/ 0 h 1488"/>
                <a:gd name="T80" fmla="*/ 0 w 3817"/>
                <a:gd name="T81" fmla="*/ 0 h 1488"/>
                <a:gd name="T82" fmla="*/ 0 w 3817"/>
                <a:gd name="T83" fmla="*/ 0 h 1488"/>
                <a:gd name="T84" fmla="*/ 0 w 3817"/>
                <a:gd name="T85" fmla="*/ 0 h 1488"/>
                <a:gd name="T86" fmla="*/ 0 w 3817"/>
                <a:gd name="T87" fmla="*/ 0 h 1488"/>
                <a:gd name="T88" fmla="*/ 0 w 3817"/>
                <a:gd name="T89" fmla="*/ 0 h 1488"/>
                <a:gd name="T90" fmla="*/ 0 w 3817"/>
                <a:gd name="T91" fmla="*/ 0 h 1488"/>
                <a:gd name="T92" fmla="*/ 0 w 3817"/>
                <a:gd name="T93" fmla="*/ 0 h 1488"/>
                <a:gd name="T94" fmla="*/ 0 w 3817"/>
                <a:gd name="T95" fmla="*/ 0 h 1488"/>
                <a:gd name="T96" fmla="*/ 0 w 3817"/>
                <a:gd name="T97" fmla="*/ 0 h 14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17"/>
                <a:gd name="T148" fmla="*/ 0 h 1488"/>
                <a:gd name="T149" fmla="*/ 3817 w 3817"/>
                <a:gd name="T150" fmla="*/ 1488 h 148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17" h="1488">
                  <a:moveTo>
                    <a:pt x="2236" y="0"/>
                  </a:moveTo>
                  <a:lnTo>
                    <a:pt x="2306" y="28"/>
                  </a:lnTo>
                  <a:lnTo>
                    <a:pt x="2383" y="41"/>
                  </a:lnTo>
                  <a:lnTo>
                    <a:pt x="2452" y="71"/>
                  </a:lnTo>
                  <a:lnTo>
                    <a:pt x="2524" y="93"/>
                  </a:lnTo>
                  <a:lnTo>
                    <a:pt x="2609" y="100"/>
                  </a:lnTo>
                  <a:lnTo>
                    <a:pt x="2687" y="107"/>
                  </a:lnTo>
                  <a:lnTo>
                    <a:pt x="2748" y="86"/>
                  </a:lnTo>
                  <a:lnTo>
                    <a:pt x="2806" y="66"/>
                  </a:lnTo>
                  <a:lnTo>
                    <a:pt x="2854" y="76"/>
                  </a:lnTo>
                  <a:lnTo>
                    <a:pt x="2949" y="169"/>
                  </a:lnTo>
                  <a:lnTo>
                    <a:pt x="3017" y="265"/>
                  </a:lnTo>
                  <a:lnTo>
                    <a:pt x="3101" y="338"/>
                  </a:lnTo>
                  <a:lnTo>
                    <a:pt x="3136" y="389"/>
                  </a:lnTo>
                  <a:lnTo>
                    <a:pt x="3176" y="436"/>
                  </a:lnTo>
                  <a:lnTo>
                    <a:pt x="3209" y="485"/>
                  </a:lnTo>
                  <a:lnTo>
                    <a:pt x="3297" y="538"/>
                  </a:lnTo>
                  <a:lnTo>
                    <a:pt x="3373" y="598"/>
                  </a:lnTo>
                  <a:lnTo>
                    <a:pt x="3429" y="675"/>
                  </a:lnTo>
                  <a:lnTo>
                    <a:pt x="3520" y="878"/>
                  </a:lnTo>
                  <a:lnTo>
                    <a:pt x="3652" y="1051"/>
                  </a:lnTo>
                  <a:lnTo>
                    <a:pt x="3749" y="1257"/>
                  </a:lnTo>
                  <a:lnTo>
                    <a:pt x="3786" y="1324"/>
                  </a:lnTo>
                  <a:lnTo>
                    <a:pt x="3817" y="1393"/>
                  </a:lnTo>
                  <a:lnTo>
                    <a:pt x="3811" y="1470"/>
                  </a:lnTo>
                  <a:lnTo>
                    <a:pt x="3804" y="1478"/>
                  </a:lnTo>
                  <a:lnTo>
                    <a:pt x="3800" y="1485"/>
                  </a:lnTo>
                  <a:lnTo>
                    <a:pt x="3797" y="1488"/>
                  </a:lnTo>
                  <a:lnTo>
                    <a:pt x="3781" y="1404"/>
                  </a:lnTo>
                  <a:lnTo>
                    <a:pt x="3746" y="1329"/>
                  </a:lnTo>
                  <a:lnTo>
                    <a:pt x="3708" y="1257"/>
                  </a:lnTo>
                  <a:lnTo>
                    <a:pt x="3652" y="1121"/>
                  </a:lnTo>
                  <a:lnTo>
                    <a:pt x="3586" y="998"/>
                  </a:lnTo>
                  <a:lnTo>
                    <a:pt x="3495" y="913"/>
                  </a:lnTo>
                  <a:lnTo>
                    <a:pt x="3438" y="841"/>
                  </a:lnTo>
                  <a:lnTo>
                    <a:pt x="3408" y="755"/>
                  </a:lnTo>
                  <a:lnTo>
                    <a:pt x="3386" y="669"/>
                  </a:lnTo>
                  <a:lnTo>
                    <a:pt x="3355" y="631"/>
                  </a:lnTo>
                  <a:lnTo>
                    <a:pt x="3316" y="609"/>
                  </a:lnTo>
                  <a:lnTo>
                    <a:pt x="3291" y="573"/>
                  </a:lnTo>
                  <a:lnTo>
                    <a:pt x="3155" y="503"/>
                  </a:lnTo>
                  <a:lnTo>
                    <a:pt x="3058" y="403"/>
                  </a:lnTo>
                  <a:lnTo>
                    <a:pt x="2953" y="302"/>
                  </a:lnTo>
                  <a:lnTo>
                    <a:pt x="2930" y="330"/>
                  </a:lnTo>
                  <a:lnTo>
                    <a:pt x="2933" y="359"/>
                  </a:lnTo>
                  <a:lnTo>
                    <a:pt x="2916" y="382"/>
                  </a:lnTo>
                  <a:lnTo>
                    <a:pt x="2841" y="416"/>
                  </a:lnTo>
                  <a:lnTo>
                    <a:pt x="2780" y="464"/>
                  </a:lnTo>
                  <a:lnTo>
                    <a:pt x="2714" y="488"/>
                  </a:lnTo>
                  <a:lnTo>
                    <a:pt x="2659" y="482"/>
                  </a:lnTo>
                  <a:lnTo>
                    <a:pt x="2611" y="468"/>
                  </a:lnTo>
                  <a:lnTo>
                    <a:pt x="2557" y="467"/>
                  </a:lnTo>
                  <a:lnTo>
                    <a:pt x="2526" y="481"/>
                  </a:lnTo>
                  <a:lnTo>
                    <a:pt x="2511" y="509"/>
                  </a:lnTo>
                  <a:lnTo>
                    <a:pt x="2475" y="519"/>
                  </a:lnTo>
                  <a:lnTo>
                    <a:pt x="2305" y="485"/>
                  </a:lnTo>
                  <a:lnTo>
                    <a:pt x="2134" y="451"/>
                  </a:lnTo>
                  <a:lnTo>
                    <a:pt x="1955" y="464"/>
                  </a:lnTo>
                  <a:lnTo>
                    <a:pt x="1702" y="466"/>
                  </a:lnTo>
                  <a:lnTo>
                    <a:pt x="1456" y="459"/>
                  </a:lnTo>
                  <a:lnTo>
                    <a:pt x="1225" y="492"/>
                  </a:lnTo>
                  <a:lnTo>
                    <a:pt x="1137" y="513"/>
                  </a:lnTo>
                  <a:lnTo>
                    <a:pt x="1068" y="561"/>
                  </a:lnTo>
                  <a:lnTo>
                    <a:pt x="987" y="574"/>
                  </a:lnTo>
                  <a:lnTo>
                    <a:pt x="936" y="555"/>
                  </a:lnTo>
                  <a:lnTo>
                    <a:pt x="901" y="526"/>
                  </a:lnTo>
                  <a:lnTo>
                    <a:pt x="850" y="521"/>
                  </a:lnTo>
                  <a:lnTo>
                    <a:pt x="828" y="503"/>
                  </a:lnTo>
                  <a:lnTo>
                    <a:pt x="819" y="485"/>
                  </a:lnTo>
                  <a:lnTo>
                    <a:pt x="815" y="464"/>
                  </a:lnTo>
                  <a:lnTo>
                    <a:pt x="780" y="473"/>
                  </a:lnTo>
                  <a:lnTo>
                    <a:pt x="758" y="503"/>
                  </a:lnTo>
                  <a:lnTo>
                    <a:pt x="728" y="521"/>
                  </a:lnTo>
                  <a:lnTo>
                    <a:pt x="708" y="475"/>
                  </a:lnTo>
                  <a:lnTo>
                    <a:pt x="711" y="422"/>
                  </a:lnTo>
                  <a:lnTo>
                    <a:pt x="728" y="380"/>
                  </a:lnTo>
                  <a:lnTo>
                    <a:pt x="744" y="350"/>
                  </a:lnTo>
                  <a:lnTo>
                    <a:pt x="761" y="337"/>
                  </a:lnTo>
                  <a:lnTo>
                    <a:pt x="788" y="315"/>
                  </a:lnTo>
                  <a:lnTo>
                    <a:pt x="749" y="304"/>
                  </a:lnTo>
                  <a:lnTo>
                    <a:pt x="707" y="313"/>
                  </a:lnTo>
                  <a:lnTo>
                    <a:pt x="671" y="336"/>
                  </a:lnTo>
                  <a:lnTo>
                    <a:pt x="584" y="469"/>
                  </a:lnTo>
                  <a:lnTo>
                    <a:pt x="528" y="618"/>
                  </a:lnTo>
                  <a:lnTo>
                    <a:pt x="449" y="748"/>
                  </a:lnTo>
                  <a:lnTo>
                    <a:pt x="401" y="815"/>
                  </a:lnTo>
                  <a:lnTo>
                    <a:pt x="332" y="861"/>
                  </a:lnTo>
                  <a:lnTo>
                    <a:pt x="269" y="904"/>
                  </a:lnTo>
                  <a:lnTo>
                    <a:pt x="178" y="1009"/>
                  </a:lnTo>
                  <a:lnTo>
                    <a:pt x="128" y="1145"/>
                  </a:lnTo>
                  <a:lnTo>
                    <a:pt x="62" y="1266"/>
                  </a:lnTo>
                  <a:lnTo>
                    <a:pt x="40" y="1336"/>
                  </a:lnTo>
                  <a:lnTo>
                    <a:pt x="20" y="1403"/>
                  </a:lnTo>
                  <a:lnTo>
                    <a:pt x="35" y="1464"/>
                  </a:lnTo>
                  <a:lnTo>
                    <a:pt x="18" y="1469"/>
                  </a:lnTo>
                  <a:lnTo>
                    <a:pt x="7" y="1458"/>
                  </a:lnTo>
                  <a:lnTo>
                    <a:pt x="0" y="1441"/>
                  </a:lnTo>
                  <a:lnTo>
                    <a:pt x="32" y="1275"/>
                  </a:lnTo>
                  <a:lnTo>
                    <a:pt x="102" y="1115"/>
                  </a:lnTo>
                  <a:lnTo>
                    <a:pt x="157" y="956"/>
                  </a:lnTo>
                  <a:lnTo>
                    <a:pt x="257" y="868"/>
                  </a:lnTo>
                  <a:lnTo>
                    <a:pt x="369" y="795"/>
                  </a:lnTo>
                  <a:lnTo>
                    <a:pt x="456" y="694"/>
                  </a:lnTo>
                  <a:lnTo>
                    <a:pt x="475" y="647"/>
                  </a:lnTo>
                  <a:lnTo>
                    <a:pt x="492" y="606"/>
                  </a:lnTo>
                  <a:lnTo>
                    <a:pt x="500" y="569"/>
                  </a:lnTo>
                  <a:lnTo>
                    <a:pt x="526" y="494"/>
                  </a:lnTo>
                  <a:lnTo>
                    <a:pt x="537" y="416"/>
                  </a:lnTo>
                  <a:lnTo>
                    <a:pt x="567" y="346"/>
                  </a:lnTo>
                  <a:lnTo>
                    <a:pt x="619" y="288"/>
                  </a:lnTo>
                  <a:lnTo>
                    <a:pt x="666" y="246"/>
                  </a:lnTo>
                  <a:lnTo>
                    <a:pt x="735" y="238"/>
                  </a:lnTo>
                  <a:lnTo>
                    <a:pt x="805" y="233"/>
                  </a:lnTo>
                  <a:lnTo>
                    <a:pt x="855" y="191"/>
                  </a:lnTo>
                  <a:lnTo>
                    <a:pt x="911" y="172"/>
                  </a:lnTo>
                  <a:lnTo>
                    <a:pt x="965" y="174"/>
                  </a:lnTo>
                  <a:lnTo>
                    <a:pt x="1013" y="152"/>
                  </a:lnTo>
                  <a:lnTo>
                    <a:pt x="1062" y="137"/>
                  </a:lnTo>
                  <a:lnTo>
                    <a:pt x="1092" y="115"/>
                  </a:lnTo>
                  <a:lnTo>
                    <a:pt x="1121" y="96"/>
                  </a:lnTo>
                  <a:lnTo>
                    <a:pt x="1154" y="105"/>
                  </a:lnTo>
                  <a:lnTo>
                    <a:pt x="1220" y="104"/>
                  </a:lnTo>
                  <a:lnTo>
                    <a:pt x="1285" y="106"/>
                  </a:lnTo>
                  <a:lnTo>
                    <a:pt x="1333" y="84"/>
                  </a:lnTo>
                  <a:lnTo>
                    <a:pt x="1335" y="54"/>
                  </a:lnTo>
                  <a:lnTo>
                    <a:pt x="1337" y="27"/>
                  </a:lnTo>
                  <a:lnTo>
                    <a:pt x="1358" y="9"/>
                  </a:lnTo>
                  <a:lnTo>
                    <a:pt x="1392" y="19"/>
                  </a:lnTo>
                  <a:lnTo>
                    <a:pt x="1402" y="54"/>
                  </a:lnTo>
                  <a:lnTo>
                    <a:pt x="1431" y="73"/>
                  </a:lnTo>
                  <a:lnTo>
                    <a:pt x="1532" y="106"/>
                  </a:lnTo>
                  <a:lnTo>
                    <a:pt x="1636" y="115"/>
                  </a:lnTo>
                  <a:lnTo>
                    <a:pt x="1734" y="97"/>
                  </a:lnTo>
                  <a:lnTo>
                    <a:pt x="1748" y="83"/>
                  </a:lnTo>
                  <a:lnTo>
                    <a:pt x="1762" y="71"/>
                  </a:lnTo>
                  <a:lnTo>
                    <a:pt x="1788" y="71"/>
                  </a:lnTo>
                  <a:lnTo>
                    <a:pt x="1810" y="89"/>
                  </a:lnTo>
                  <a:lnTo>
                    <a:pt x="1838" y="97"/>
                  </a:lnTo>
                  <a:lnTo>
                    <a:pt x="1874" y="93"/>
                  </a:lnTo>
                  <a:lnTo>
                    <a:pt x="1907" y="67"/>
                  </a:lnTo>
                  <a:lnTo>
                    <a:pt x="1935" y="49"/>
                  </a:lnTo>
                  <a:lnTo>
                    <a:pt x="1961" y="20"/>
                  </a:lnTo>
                  <a:lnTo>
                    <a:pt x="2025" y="41"/>
                  </a:lnTo>
                  <a:lnTo>
                    <a:pt x="2088" y="72"/>
                  </a:lnTo>
                  <a:lnTo>
                    <a:pt x="2154" y="71"/>
                  </a:lnTo>
                  <a:lnTo>
                    <a:pt x="2177" y="42"/>
                  </a:lnTo>
                  <a:lnTo>
                    <a:pt x="2198" y="13"/>
                  </a:lnTo>
                  <a:lnTo>
                    <a:pt x="22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73" name="Freeform 84"/>
            <p:cNvSpPr>
              <a:spLocks/>
            </p:cNvSpPr>
            <p:nvPr/>
          </p:nvSpPr>
          <p:spPr bwMode="auto">
            <a:xfrm>
              <a:off x="965" y="2750"/>
              <a:ext cx="33" cy="65"/>
            </a:xfrm>
            <a:custGeom>
              <a:avLst/>
              <a:gdLst>
                <a:gd name="T0" fmla="*/ 0 w 304"/>
                <a:gd name="T1" fmla="*/ 0 h 586"/>
                <a:gd name="T2" fmla="*/ 0 w 304"/>
                <a:gd name="T3" fmla="*/ 0 h 586"/>
                <a:gd name="T4" fmla="*/ 0 w 304"/>
                <a:gd name="T5" fmla="*/ 0 h 586"/>
                <a:gd name="T6" fmla="*/ 0 w 304"/>
                <a:gd name="T7" fmla="*/ 0 h 586"/>
                <a:gd name="T8" fmla="*/ 0 w 304"/>
                <a:gd name="T9" fmla="*/ 0 h 586"/>
                <a:gd name="T10" fmla="*/ 0 w 304"/>
                <a:gd name="T11" fmla="*/ 0 h 586"/>
                <a:gd name="T12" fmla="*/ 0 w 304"/>
                <a:gd name="T13" fmla="*/ 0 h 586"/>
                <a:gd name="T14" fmla="*/ 0 w 304"/>
                <a:gd name="T15" fmla="*/ 0 h 586"/>
                <a:gd name="T16" fmla="*/ 0 w 304"/>
                <a:gd name="T17" fmla="*/ 0 h 586"/>
                <a:gd name="T18" fmla="*/ 0 w 304"/>
                <a:gd name="T19" fmla="*/ 0 h 586"/>
                <a:gd name="T20" fmla="*/ 0 w 304"/>
                <a:gd name="T21" fmla="*/ 0 h 586"/>
                <a:gd name="T22" fmla="*/ 0 w 304"/>
                <a:gd name="T23" fmla="*/ 0 h 586"/>
                <a:gd name="T24" fmla="*/ 0 w 304"/>
                <a:gd name="T25" fmla="*/ 0 h 586"/>
                <a:gd name="T26" fmla="*/ 0 w 304"/>
                <a:gd name="T27" fmla="*/ 0 h 586"/>
                <a:gd name="T28" fmla="*/ 0 w 304"/>
                <a:gd name="T29" fmla="*/ 0 h 586"/>
                <a:gd name="T30" fmla="*/ 0 w 304"/>
                <a:gd name="T31" fmla="*/ 0 h 586"/>
                <a:gd name="T32" fmla="*/ 0 w 304"/>
                <a:gd name="T33" fmla="*/ 0 h 586"/>
                <a:gd name="T34" fmla="*/ 0 w 304"/>
                <a:gd name="T35" fmla="*/ 0 h 586"/>
                <a:gd name="T36" fmla="*/ 0 w 304"/>
                <a:gd name="T37" fmla="*/ 0 h 586"/>
                <a:gd name="T38" fmla="*/ 0 w 304"/>
                <a:gd name="T39" fmla="*/ 0 h 586"/>
                <a:gd name="T40" fmla="*/ 0 w 304"/>
                <a:gd name="T41" fmla="*/ 0 h 5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4"/>
                <a:gd name="T64" fmla="*/ 0 h 586"/>
                <a:gd name="T65" fmla="*/ 304 w 304"/>
                <a:gd name="T66" fmla="*/ 586 h 5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4" h="586">
                  <a:moveTo>
                    <a:pt x="304" y="0"/>
                  </a:moveTo>
                  <a:lnTo>
                    <a:pt x="302" y="61"/>
                  </a:lnTo>
                  <a:lnTo>
                    <a:pt x="278" y="116"/>
                  </a:lnTo>
                  <a:lnTo>
                    <a:pt x="252" y="172"/>
                  </a:lnTo>
                  <a:lnTo>
                    <a:pt x="147" y="294"/>
                  </a:lnTo>
                  <a:lnTo>
                    <a:pt x="60" y="430"/>
                  </a:lnTo>
                  <a:lnTo>
                    <a:pt x="0" y="586"/>
                  </a:lnTo>
                  <a:lnTo>
                    <a:pt x="27" y="497"/>
                  </a:lnTo>
                  <a:lnTo>
                    <a:pt x="57" y="407"/>
                  </a:lnTo>
                  <a:lnTo>
                    <a:pt x="84" y="313"/>
                  </a:lnTo>
                  <a:lnTo>
                    <a:pt x="156" y="271"/>
                  </a:lnTo>
                  <a:lnTo>
                    <a:pt x="209" y="213"/>
                  </a:lnTo>
                  <a:lnTo>
                    <a:pt x="242" y="141"/>
                  </a:lnTo>
                  <a:lnTo>
                    <a:pt x="266" y="93"/>
                  </a:lnTo>
                  <a:lnTo>
                    <a:pt x="287" y="43"/>
                  </a:lnTo>
                  <a:lnTo>
                    <a:pt x="30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74" name="Freeform 85"/>
            <p:cNvSpPr>
              <a:spLocks/>
            </p:cNvSpPr>
            <p:nvPr/>
          </p:nvSpPr>
          <p:spPr bwMode="auto">
            <a:xfrm>
              <a:off x="1325" y="2753"/>
              <a:ext cx="16" cy="21"/>
            </a:xfrm>
            <a:custGeom>
              <a:avLst/>
              <a:gdLst>
                <a:gd name="T0" fmla="*/ 0 w 143"/>
                <a:gd name="T1" fmla="*/ 0 h 181"/>
                <a:gd name="T2" fmla="*/ 0 w 143"/>
                <a:gd name="T3" fmla="*/ 0 h 181"/>
                <a:gd name="T4" fmla="*/ 0 w 143"/>
                <a:gd name="T5" fmla="*/ 0 h 181"/>
                <a:gd name="T6" fmla="*/ 0 w 143"/>
                <a:gd name="T7" fmla="*/ 0 h 181"/>
                <a:gd name="T8" fmla="*/ 0 w 143"/>
                <a:gd name="T9" fmla="*/ 0 h 181"/>
                <a:gd name="T10" fmla="*/ 0 w 143"/>
                <a:gd name="T11" fmla="*/ 0 h 181"/>
                <a:gd name="T12" fmla="*/ 0 w 143"/>
                <a:gd name="T13" fmla="*/ 0 h 181"/>
                <a:gd name="T14" fmla="*/ 0 w 143"/>
                <a:gd name="T15" fmla="*/ 0 h 181"/>
                <a:gd name="T16" fmla="*/ 0 w 143"/>
                <a:gd name="T17" fmla="*/ 0 h 181"/>
                <a:gd name="T18" fmla="*/ 0 w 143"/>
                <a:gd name="T19" fmla="*/ 0 h 181"/>
                <a:gd name="T20" fmla="*/ 0 w 143"/>
                <a:gd name="T21" fmla="*/ 0 h 181"/>
                <a:gd name="T22" fmla="*/ 0 w 143"/>
                <a:gd name="T23" fmla="*/ 0 h 181"/>
                <a:gd name="T24" fmla="*/ 0 w 143"/>
                <a:gd name="T25" fmla="*/ 0 h 1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3"/>
                <a:gd name="T40" fmla="*/ 0 h 181"/>
                <a:gd name="T41" fmla="*/ 143 w 143"/>
                <a:gd name="T42" fmla="*/ 181 h 1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3" h="181">
                  <a:moveTo>
                    <a:pt x="11" y="2"/>
                  </a:moveTo>
                  <a:lnTo>
                    <a:pt x="52" y="59"/>
                  </a:lnTo>
                  <a:lnTo>
                    <a:pt x="89" y="126"/>
                  </a:lnTo>
                  <a:lnTo>
                    <a:pt x="143" y="181"/>
                  </a:lnTo>
                  <a:lnTo>
                    <a:pt x="83" y="148"/>
                  </a:lnTo>
                  <a:lnTo>
                    <a:pt x="44" y="81"/>
                  </a:lnTo>
                  <a:lnTo>
                    <a:pt x="2" y="15"/>
                  </a:lnTo>
                  <a:lnTo>
                    <a:pt x="0" y="6"/>
                  </a:lnTo>
                  <a:lnTo>
                    <a:pt x="3" y="0"/>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75" name="Freeform 86"/>
            <p:cNvSpPr>
              <a:spLocks/>
            </p:cNvSpPr>
            <p:nvPr/>
          </p:nvSpPr>
          <p:spPr bwMode="auto">
            <a:xfrm>
              <a:off x="1096" y="2758"/>
              <a:ext cx="150" cy="13"/>
            </a:xfrm>
            <a:custGeom>
              <a:avLst/>
              <a:gdLst>
                <a:gd name="T0" fmla="*/ 0 w 1348"/>
                <a:gd name="T1" fmla="*/ 0 h 124"/>
                <a:gd name="T2" fmla="*/ 0 w 1348"/>
                <a:gd name="T3" fmla="*/ 0 h 124"/>
                <a:gd name="T4" fmla="*/ 0 w 1348"/>
                <a:gd name="T5" fmla="*/ 0 h 124"/>
                <a:gd name="T6" fmla="*/ 0 w 1348"/>
                <a:gd name="T7" fmla="*/ 0 h 124"/>
                <a:gd name="T8" fmla="*/ 0 w 1348"/>
                <a:gd name="T9" fmla="*/ 0 h 124"/>
                <a:gd name="T10" fmla="*/ 0 w 1348"/>
                <a:gd name="T11" fmla="*/ 0 h 124"/>
                <a:gd name="T12" fmla="*/ 0 w 1348"/>
                <a:gd name="T13" fmla="*/ 0 h 124"/>
                <a:gd name="T14" fmla="*/ 0 w 1348"/>
                <a:gd name="T15" fmla="*/ 0 h 124"/>
                <a:gd name="T16" fmla="*/ 0 w 1348"/>
                <a:gd name="T17" fmla="*/ 0 h 124"/>
                <a:gd name="T18" fmla="*/ 0 w 1348"/>
                <a:gd name="T19" fmla="*/ 0 h 124"/>
                <a:gd name="T20" fmla="*/ 0 w 1348"/>
                <a:gd name="T21" fmla="*/ 0 h 124"/>
                <a:gd name="T22" fmla="*/ 0 w 1348"/>
                <a:gd name="T23" fmla="*/ 0 h 124"/>
                <a:gd name="T24" fmla="*/ 0 w 1348"/>
                <a:gd name="T25" fmla="*/ 0 h 124"/>
                <a:gd name="T26" fmla="*/ 0 w 1348"/>
                <a:gd name="T27" fmla="*/ 0 h 124"/>
                <a:gd name="T28" fmla="*/ 0 w 1348"/>
                <a:gd name="T29" fmla="*/ 0 h 124"/>
                <a:gd name="T30" fmla="*/ 0 w 1348"/>
                <a:gd name="T31" fmla="*/ 0 h 124"/>
                <a:gd name="T32" fmla="*/ 0 w 1348"/>
                <a:gd name="T33" fmla="*/ 0 h 124"/>
                <a:gd name="T34" fmla="*/ 0 w 1348"/>
                <a:gd name="T35" fmla="*/ 0 h 124"/>
                <a:gd name="T36" fmla="*/ 0 w 1348"/>
                <a:gd name="T37" fmla="*/ 0 h 124"/>
                <a:gd name="T38" fmla="*/ 0 w 1348"/>
                <a:gd name="T39" fmla="*/ 0 h 124"/>
                <a:gd name="T40" fmla="*/ 0 w 1348"/>
                <a:gd name="T41" fmla="*/ 0 h 124"/>
                <a:gd name="T42" fmla="*/ 0 w 1348"/>
                <a:gd name="T43" fmla="*/ 0 h 124"/>
                <a:gd name="T44" fmla="*/ 0 w 1348"/>
                <a:gd name="T45" fmla="*/ 0 h 124"/>
                <a:gd name="T46" fmla="*/ 0 w 1348"/>
                <a:gd name="T47" fmla="*/ 0 h 124"/>
                <a:gd name="T48" fmla="*/ 0 w 1348"/>
                <a:gd name="T49" fmla="*/ 0 h 124"/>
                <a:gd name="T50" fmla="*/ 0 w 1348"/>
                <a:gd name="T51" fmla="*/ 0 h 124"/>
                <a:gd name="T52" fmla="*/ 0 w 1348"/>
                <a:gd name="T53" fmla="*/ 0 h 124"/>
                <a:gd name="T54" fmla="*/ 0 w 1348"/>
                <a:gd name="T55" fmla="*/ 0 h 124"/>
                <a:gd name="T56" fmla="*/ 0 w 1348"/>
                <a:gd name="T57" fmla="*/ 0 h 124"/>
                <a:gd name="T58" fmla="*/ 0 w 1348"/>
                <a:gd name="T59" fmla="*/ 0 h 124"/>
                <a:gd name="T60" fmla="*/ 0 w 1348"/>
                <a:gd name="T61" fmla="*/ 0 h 124"/>
                <a:gd name="T62" fmla="*/ 0 w 1348"/>
                <a:gd name="T63" fmla="*/ 0 h 124"/>
                <a:gd name="T64" fmla="*/ 0 w 1348"/>
                <a:gd name="T65" fmla="*/ 0 h 124"/>
                <a:gd name="T66" fmla="*/ 0 w 1348"/>
                <a:gd name="T67" fmla="*/ 0 h 124"/>
                <a:gd name="T68" fmla="*/ 0 w 1348"/>
                <a:gd name="T69" fmla="*/ 0 h 124"/>
                <a:gd name="T70" fmla="*/ 0 w 1348"/>
                <a:gd name="T71" fmla="*/ 0 h 124"/>
                <a:gd name="T72" fmla="*/ 0 w 1348"/>
                <a:gd name="T73" fmla="*/ 0 h 124"/>
                <a:gd name="T74" fmla="*/ 0 w 1348"/>
                <a:gd name="T75" fmla="*/ 0 h 124"/>
                <a:gd name="T76" fmla="*/ 0 w 1348"/>
                <a:gd name="T77" fmla="*/ 0 h 124"/>
                <a:gd name="T78" fmla="*/ 0 w 1348"/>
                <a:gd name="T79" fmla="*/ 0 h 124"/>
                <a:gd name="T80" fmla="*/ 0 w 1348"/>
                <a:gd name="T81" fmla="*/ 0 h 124"/>
                <a:gd name="T82" fmla="*/ 0 w 1348"/>
                <a:gd name="T83" fmla="*/ 0 h 124"/>
                <a:gd name="T84" fmla="*/ 0 w 1348"/>
                <a:gd name="T85" fmla="*/ 0 h 124"/>
                <a:gd name="T86" fmla="*/ 0 w 1348"/>
                <a:gd name="T87" fmla="*/ 0 h 124"/>
                <a:gd name="T88" fmla="*/ 0 w 1348"/>
                <a:gd name="T89" fmla="*/ 0 h 124"/>
                <a:gd name="T90" fmla="*/ 0 w 1348"/>
                <a:gd name="T91" fmla="*/ 0 h 1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48"/>
                <a:gd name="T139" fmla="*/ 0 h 124"/>
                <a:gd name="T140" fmla="*/ 1348 w 1348"/>
                <a:gd name="T141" fmla="*/ 124 h 1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48" h="124">
                  <a:moveTo>
                    <a:pt x="1202" y="0"/>
                  </a:moveTo>
                  <a:lnTo>
                    <a:pt x="1243" y="18"/>
                  </a:lnTo>
                  <a:lnTo>
                    <a:pt x="1293" y="33"/>
                  </a:lnTo>
                  <a:lnTo>
                    <a:pt x="1348" y="44"/>
                  </a:lnTo>
                  <a:lnTo>
                    <a:pt x="1010" y="95"/>
                  </a:lnTo>
                  <a:lnTo>
                    <a:pt x="677" y="114"/>
                  </a:lnTo>
                  <a:lnTo>
                    <a:pt x="342" y="118"/>
                  </a:lnTo>
                  <a:lnTo>
                    <a:pt x="0" y="124"/>
                  </a:lnTo>
                  <a:lnTo>
                    <a:pt x="12" y="108"/>
                  </a:lnTo>
                  <a:lnTo>
                    <a:pt x="31" y="97"/>
                  </a:lnTo>
                  <a:lnTo>
                    <a:pt x="53" y="99"/>
                  </a:lnTo>
                  <a:lnTo>
                    <a:pt x="108" y="99"/>
                  </a:lnTo>
                  <a:lnTo>
                    <a:pt x="160" y="71"/>
                  </a:lnTo>
                  <a:lnTo>
                    <a:pt x="220" y="69"/>
                  </a:lnTo>
                  <a:lnTo>
                    <a:pt x="278" y="74"/>
                  </a:lnTo>
                  <a:lnTo>
                    <a:pt x="326" y="47"/>
                  </a:lnTo>
                  <a:lnTo>
                    <a:pt x="380" y="46"/>
                  </a:lnTo>
                  <a:lnTo>
                    <a:pt x="468" y="91"/>
                  </a:lnTo>
                  <a:lnTo>
                    <a:pt x="570" y="91"/>
                  </a:lnTo>
                  <a:lnTo>
                    <a:pt x="673" y="104"/>
                  </a:lnTo>
                  <a:lnTo>
                    <a:pt x="705" y="95"/>
                  </a:lnTo>
                  <a:lnTo>
                    <a:pt x="722" y="78"/>
                  </a:lnTo>
                  <a:lnTo>
                    <a:pt x="738" y="69"/>
                  </a:lnTo>
                  <a:lnTo>
                    <a:pt x="779" y="86"/>
                  </a:lnTo>
                  <a:lnTo>
                    <a:pt x="827" y="75"/>
                  </a:lnTo>
                  <a:lnTo>
                    <a:pt x="871" y="62"/>
                  </a:lnTo>
                  <a:lnTo>
                    <a:pt x="897" y="35"/>
                  </a:lnTo>
                  <a:lnTo>
                    <a:pt x="927" y="22"/>
                  </a:lnTo>
                  <a:lnTo>
                    <a:pt x="962" y="30"/>
                  </a:lnTo>
                  <a:lnTo>
                    <a:pt x="1027" y="38"/>
                  </a:lnTo>
                  <a:lnTo>
                    <a:pt x="1086" y="42"/>
                  </a:lnTo>
                  <a:lnTo>
                    <a:pt x="1133" y="56"/>
                  </a:lnTo>
                  <a:lnTo>
                    <a:pt x="1158" y="32"/>
                  </a:lnTo>
                  <a:lnTo>
                    <a:pt x="1180" y="12"/>
                  </a:lnTo>
                  <a:lnTo>
                    <a:pt x="1202" y="0"/>
                  </a:lnTo>
                  <a:close/>
                </a:path>
              </a:pathLst>
            </a:custGeom>
            <a:solidFill>
              <a:srgbClr val="E1BD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76" name="Freeform 87"/>
            <p:cNvSpPr>
              <a:spLocks/>
            </p:cNvSpPr>
            <p:nvPr/>
          </p:nvSpPr>
          <p:spPr bwMode="auto">
            <a:xfrm>
              <a:off x="1065" y="2763"/>
              <a:ext cx="232" cy="45"/>
            </a:xfrm>
            <a:custGeom>
              <a:avLst/>
              <a:gdLst>
                <a:gd name="T0" fmla="*/ 0 w 2091"/>
                <a:gd name="T1" fmla="*/ 0 h 407"/>
                <a:gd name="T2" fmla="*/ 0 w 2091"/>
                <a:gd name="T3" fmla="*/ 0 h 407"/>
                <a:gd name="T4" fmla="*/ 0 w 2091"/>
                <a:gd name="T5" fmla="*/ 0 h 407"/>
                <a:gd name="T6" fmla="*/ 0 w 2091"/>
                <a:gd name="T7" fmla="*/ 0 h 407"/>
                <a:gd name="T8" fmla="*/ 0 w 2091"/>
                <a:gd name="T9" fmla="*/ 0 h 407"/>
                <a:gd name="T10" fmla="*/ 0 w 2091"/>
                <a:gd name="T11" fmla="*/ 0 h 407"/>
                <a:gd name="T12" fmla="*/ 0 w 2091"/>
                <a:gd name="T13" fmla="*/ 0 h 407"/>
                <a:gd name="T14" fmla="*/ 0 w 2091"/>
                <a:gd name="T15" fmla="*/ 0 h 407"/>
                <a:gd name="T16" fmla="*/ 0 w 2091"/>
                <a:gd name="T17" fmla="*/ 0 h 407"/>
                <a:gd name="T18" fmla="*/ 0 w 2091"/>
                <a:gd name="T19" fmla="*/ 0 h 407"/>
                <a:gd name="T20" fmla="*/ 0 w 2091"/>
                <a:gd name="T21" fmla="*/ 0 h 407"/>
                <a:gd name="T22" fmla="*/ 0 w 2091"/>
                <a:gd name="T23" fmla="*/ 0 h 407"/>
                <a:gd name="T24" fmla="*/ 0 w 2091"/>
                <a:gd name="T25" fmla="*/ 0 h 407"/>
                <a:gd name="T26" fmla="*/ 0 w 2091"/>
                <a:gd name="T27" fmla="*/ 0 h 407"/>
                <a:gd name="T28" fmla="*/ 0 w 2091"/>
                <a:gd name="T29" fmla="*/ 0 h 407"/>
                <a:gd name="T30" fmla="*/ 0 w 2091"/>
                <a:gd name="T31" fmla="*/ 0 h 407"/>
                <a:gd name="T32" fmla="*/ 0 w 2091"/>
                <a:gd name="T33" fmla="*/ 0 h 407"/>
                <a:gd name="T34" fmla="*/ 0 w 2091"/>
                <a:gd name="T35" fmla="*/ 0 h 407"/>
                <a:gd name="T36" fmla="*/ 0 w 2091"/>
                <a:gd name="T37" fmla="*/ 0 h 407"/>
                <a:gd name="T38" fmla="*/ 0 w 2091"/>
                <a:gd name="T39" fmla="*/ 0 h 407"/>
                <a:gd name="T40" fmla="*/ 0 w 2091"/>
                <a:gd name="T41" fmla="*/ 0 h 407"/>
                <a:gd name="T42" fmla="*/ 0 w 2091"/>
                <a:gd name="T43" fmla="*/ 0 h 407"/>
                <a:gd name="T44" fmla="*/ 0 w 2091"/>
                <a:gd name="T45" fmla="*/ 0 h 407"/>
                <a:gd name="T46" fmla="*/ 0 w 2091"/>
                <a:gd name="T47" fmla="*/ 0 h 407"/>
                <a:gd name="T48" fmla="*/ 0 w 2091"/>
                <a:gd name="T49" fmla="*/ 0 h 407"/>
                <a:gd name="T50" fmla="*/ 0 w 2091"/>
                <a:gd name="T51" fmla="*/ 0 h 407"/>
                <a:gd name="T52" fmla="*/ 0 w 2091"/>
                <a:gd name="T53" fmla="*/ 0 h 407"/>
                <a:gd name="T54" fmla="*/ 0 w 2091"/>
                <a:gd name="T55" fmla="*/ 0 h 407"/>
                <a:gd name="T56" fmla="*/ 0 w 2091"/>
                <a:gd name="T57" fmla="*/ 0 h 407"/>
                <a:gd name="T58" fmla="*/ 0 w 2091"/>
                <a:gd name="T59" fmla="*/ 0 h 407"/>
                <a:gd name="T60" fmla="*/ 0 w 2091"/>
                <a:gd name="T61" fmla="*/ 0 h 407"/>
                <a:gd name="T62" fmla="*/ 0 w 2091"/>
                <a:gd name="T63" fmla="*/ 0 h 407"/>
                <a:gd name="T64" fmla="*/ 0 w 2091"/>
                <a:gd name="T65" fmla="*/ 0 h 407"/>
                <a:gd name="T66" fmla="*/ 0 w 2091"/>
                <a:gd name="T67" fmla="*/ 0 h 407"/>
                <a:gd name="T68" fmla="*/ 0 w 2091"/>
                <a:gd name="T69" fmla="*/ 0 h 407"/>
                <a:gd name="T70" fmla="*/ 0 w 2091"/>
                <a:gd name="T71" fmla="*/ 0 h 407"/>
                <a:gd name="T72" fmla="*/ 0 w 2091"/>
                <a:gd name="T73" fmla="*/ 0 h 407"/>
                <a:gd name="T74" fmla="*/ 0 w 2091"/>
                <a:gd name="T75" fmla="*/ 0 h 407"/>
                <a:gd name="T76" fmla="*/ 0 w 2091"/>
                <a:gd name="T77" fmla="*/ 0 h 4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91"/>
                <a:gd name="T118" fmla="*/ 0 h 407"/>
                <a:gd name="T119" fmla="*/ 2091 w 2091"/>
                <a:gd name="T120" fmla="*/ 407 h 4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91" h="407">
                  <a:moveTo>
                    <a:pt x="2032" y="0"/>
                  </a:moveTo>
                  <a:lnTo>
                    <a:pt x="2060" y="7"/>
                  </a:lnTo>
                  <a:lnTo>
                    <a:pt x="2078" y="29"/>
                  </a:lnTo>
                  <a:lnTo>
                    <a:pt x="2091" y="64"/>
                  </a:lnTo>
                  <a:lnTo>
                    <a:pt x="2090" y="135"/>
                  </a:lnTo>
                  <a:lnTo>
                    <a:pt x="2068" y="200"/>
                  </a:lnTo>
                  <a:lnTo>
                    <a:pt x="2024" y="249"/>
                  </a:lnTo>
                  <a:lnTo>
                    <a:pt x="1920" y="273"/>
                  </a:lnTo>
                  <a:lnTo>
                    <a:pt x="1817" y="272"/>
                  </a:lnTo>
                  <a:lnTo>
                    <a:pt x="1716" y="279"/>
                  </a:lnTo>
                  <a:lnTo>
                    <a:pt x="1690" y="302"/>
                  </a:lnTo>
                  <a:lnTo>
                    <a:pt x="1682" y="329"/>
                  </a:lnTo>
                  <a:lnTo>
                    <a:pt x="1662" y="350"/>
                  </a:lnTo>
                  <a:lnTo>
                    <a:pt x="1594" y="326"/>
                  </a:lnTo>
                  <a:lnTo>
                    <a:pt x="1519" y="290"/>
                  </a:lnTo>
                  <a:lnTo>
                    <a:pt x="1460" y="265"/>
                  </a:lnTo>
                  <a:lnTo>
                    <a:pt x="1523" y="249"/>
                  </a:lnTo>
                  <a:lnTo>
                    <a:pt x="1584" y="248"/>
                  </a:lnTo>
                  <a:lnTo>
                    <a:pt x="1641" y="212"/>
                  </a:lnTo>
                  <a:lnTo>
                    <a:pt x="1694" y="204"/>
                  </a:lnTo>
                  <a:lnTo>
                    <a:pt x="1777" y="195"/>
                  </a:lnTo>
                  <a:lnTo>
                    <a:pt x="1820" y="185"/>
                  </a:lnTo>
                  <a:lnTo>
                    <a:pt x="1723" y="164"/>
                  </a:lnTo>
                  <a:lnTo>
                    <a:pt x="1616" y="173"/>
                  </a:lnTo>
                  <a:lnTo>
                    <a:pt x="1517" y="195"/>
                  </a:lnTo>
                  <a:lnTo>
                    <a:pt x="1219" y="250"/>
                  </a:lnTo>
                  <a:lnTo>
                    <a:pt x="909" y="265"/>
                  </a:lnTo>
                  <a:lnTo>
                    <a:pt x="598" y="258"/>
                  </a:lnTo>
                  <a:lnTo>
                    <a:pt x="295" y="256"/>
                  </a:lnTo>
                  <a:lnTo>
                    <a:pt x="273" y="262"/>
                  </a:lnTo>
                  <a:lnTo>
                    <a:pt x="259" y="269"/>
                  </a:lnTo>
                  <a:lnTo>
                    <a:pt x="254" y="279"/>
                  </a:lnTo>
                  <a:lnTo>
                    <a:pt x="283" y="297"/>
                  </a:lnTo>
                  <a:lnTo>
                    <a:pt x="330" y="303"/>
                  </a:lnTo>
                  <a:lnTo>
                    <a:pt x="376" y="308"/>
                  </a:lnTo>
                  <a:lnTo>
                    <a:pt x="334" y="350"/>
                  </a:lnTo>
                  <a:lnTo>
                    <a:pt x="266" y="389"/>
                  </a:lnTo>
                  <a:lnTo>
                    <a:pt x="201" y="407"/>
                  </a:lnTo>
                  <a:lnTo>
                    <a:pt x="160" y="385"/>
                  </a:lnTo>
                  <a:lnTo>
                    <a:pt x="124" y="365"/>
                  </a:lnTo>
                  <a:lnTo>
                    <a:pt x="80" y="362"/>
                  </a:lnTo>
                  <a:lnTo>
                    <a:pt x="90" y="338"/>
                  </a:lnTo>
                  <a:lnTo>
                    <a:pt x="95" y="313"/>
                  </a:lnTo>
                  <a:lnTo>
                    <a:pt x="80" y="289"/>
                  </a:lnTo>
                  <a:lnTo>
                    <a:pt x="53" y="280"/>
                  </a:lnTo>
                  <a:lnTo>
                    <a:pt x="26" y="278"/>
                  </a:lnTo>
                  <a:lnTo>
                    <a:pt x="0" y="279"/>
                  </a:lnTo>
                  <a:lnTo>
                    <a:pt x="7" y="254"/>
                  </a:lnTo>
                  <a:lnTo>
                    <a:pt x="22" y="225"/>
                  </a:lnTo>
                  <a:lnTo>
                    <a:pt x="34" y="195"/>
                  </a:lnTo>
                  <a:lnTo>
                    <a:pt x="247" y="164"/>
                  </a:lnTo>
                  <a:lnTo>
                    <a:pt x="466" y="156"/>
                  </a:lnTo>
                  <a:lnTo>
                    <a:pt x="684" y="143"/>
                  </a:lnTo>
                  <a:lnTo>
                    <a:pt x="1001" y="150"/>
                  </a:lnTo>
                  <a:lnTo>
                    <a:pt x="1309" y="116"/>
                  </a:lnTo>
                  <a:lnTo>
                    <a:pt x="1615" y="75"/>
                  </a:lnTo>
                  <a:lnTo>
                    <a:pt x="1924" y="55"/>
                  </a:lnTo>
                  <a:lnTo>
                    <a:pt x="1968" y="38"/>
                  </a:lnTo>
                  <a:lnTo>
                    <a:pt x="2001" y="18"/>
                  </a:lnTo>
                  <a:lnTo>
                    <a:pt x="2032" y="0"/>
                  </a:lnTo>
                  <a:close/>
                </a:path>
              </a:pathLst>
            </a:custGeom>
            <a:solidFill>
              <a:srgbClr val="FFE0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77" name="Freeform 88"/>
            <p:cNvSpPr>
              <a:spLocks/>
            </p:cNvSpPr>
            <p:nvPr/>
          </p:nvSpPr>
          <p:spPr bwMode="auto">
            <a:xfrm>
              <a:off x="879" y="2775"/>
              <a:ext cx="5" cy="48"/>
            </a:xfrm>
            <a:custGeom>
              <a:avLst/>
              <a:gdLst>
                <a:gd name="T0" fmla="*/ 0 w 45"/>
                <a:gd name="T1" fmla="*/ 0 h 431"/>
                <a:gd name="T2" fmla="*/ 0 w 45"/>
                <a:gd name="T3" fmla="*/ 0 h 431"/>
                <a:gd name="T4" fmla="*/ 0 w 45"/>
                <a:gd name="T5" fmla="*/ 0 h 431"/>
                <a:gd name="T6" fmla="*/ 0 w 45"/>
                <a:gd name="T7" fmla="*/ 0 h 431"/>
                <a:gd name="T8" fmla="*/ 0 w 45"/>
                <a:gd name="T9" fmla="*/ 0 h 431"/>
                <a:gd name="T10" fmla="*/ 0 w 45"/>
                <a:gd name="T11" fmla="*/ 0 h 431"/>
                <a:gd name="T12" fmla="*/ 0 w 45"/>
                <a:gd name="T13" fmla="*/ 0 h 431"/>
                <a:gd name="T14" fmla="*/ 0 w 45"/>
                <a:gd name="T15" fmla="*/ 0 h 431"/>
                <a:gd name="T16" fmla="*/ 0 w 45"/>
                <a:gd name="T17" fmla="*/ 0 h 4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431"/>
                <a:gd name="T29" fmla="*/ 45 w 45"/>
                <a:gd name="T30" fmla="*/ 431 h 4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431">
                  <a:moveTo>
                    <a:pt x="24" y="0"/>
                  </a:moveTo>
                  <a:lnTo>
                    <a:pt x="45" y="142"/>
                  </a:lnTo>
                  <a:lnTo>
                    <a:pt x="23" y="290"/>
                  </a:lnTo>
                  <a:lnTo>
                    <a:pt x="5" y="431"/>
                  </a:lnTo>
                  <a:lnTo>
                    <a:pt x="0" y="290"/>
                  </a:lnTo>
                  <a:lnTo>
                    <a:pt x="22" y="142"/>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78" name="Freeform 89"/>
            <p:cNvSpPr>
              <a:spLocks/>
            </p:cNvSpPr>
            <p:nvPr/>
          </p:nvSpPr>
          <p:spPr bwMode="auto">
            <a:xfrm>
              <a:off x="1011" y="2781"/>
              <a:ext cx="16" cy="26"/>
            </a:xfrm>
            <a:custGeom>
              <a:avLst/>
              <a:gdLst>
                <a:gd name="T0" fmla="*/ 0 w 142"/>
                <a:gd name="T1" fmla="*/ 0 h 232"/>
                <a:gd name="T2" fmla="*/ 0 w 142"/>
                <a:gd name="T3" fmla="*/ 0 h 232"/>
                <a:gd name="T4" fmla="*/ 0 w 142"/>
                <a:gd name="T5" fmla="*/ 0 h 232"/>
                <a:gd name="T6" fmla="*/ 0 w 142"/>
                <a:gd name="T7" fmla="*/ 0 h 232"/>
                <a:gd name="T8" fmla="*/ 0 w 142"/>
                <a:gd name="T9" fmla="*/ 0 h 232"/>
                <a:gd name="T10" fmla="*/ 0 w 142"/>
                <a:gd name="T11" fmla="*/ 0 h 232"/>
                <a:gd name="T12" fmla="*/ 0 w 142"/>
                <a:gd name="T13" fmla="*/ 0 h 232"/>
                <a:gd name="T14" fmla="*/ 0 w 142"/>
                <a:gd name="T15" fmla="*/ 0 h 232"/>
                <a:gd name="T16" fmla="*/ 0 w 142"/>
                <a:gd name="T17" fmla="*/ 0 h 232"/>
                <a:gd name="T18" fmla="*/ 0 w 142"/>
                <a:gd name="T19" fmla="*/ 0 h 232"/>
                <a:gd name="T20" fmla="*/ 0 w 142"/>
                <a:gd name="T21" fmla="*/ 0 h 232"/>
                <a:gd name="T22" fmla="*/ 0 w 142"/>
                <a:gd name="T23" fmla="*/ 0 h 232"/>
                <a:gd name="T24" fmla="*/ 0 w 142"/>
                <a:gd name="T25" fmla="*/ 0 h 2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2"/>
                <a:gd name="T40" fmla="*/ 0 h 232"/>
                <a:gd name="T41" fmla="*/ 142 w 142"/>
                <a:gd name="T42" fmla="*/ 232 h 2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2" h="232">
                  <a:moveTo>
                    <a:pt x="142" y="0"/>
                  </a:moveTo>
                  <a:lnTo>
                    <a:pt x="123" y="92"/>
                  </a:lnTo>
                  <a:lnTo>
                    <a:pt x="77" y="172"/>
                  </a:lnTo>
                  <a:lnTo>
                    <a:pt x="18" y="232"/>
                  </a:lnTo>
                  <a:lnTo>
                    <a:pt x="9" y="232"/>
                  </a:lnTo>
                  <a:lnTo>
                    <a:pt x="2" y="232"/>
                  </a:lnTo>
                  <a:lnTo>
                    <a:pt x="0" y="232"/>
                  </a:lnTo>
                  <a:lnTo>
                    <a:pt x="58" y="162"/>
                  </a:lnTo>
                  <a:lnTo>
                    <a:pt x="104" y="80"/>
                  </a:lnTo>
                  <a:lnTo>
                    <a:pt x="1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79" name="Freeform 90"/>
            <p:cNvSpPr>
              <a:spLocks/>
            </p:cNvSpPr>
            <p:nvPr/>
          </p:nvSpPr>
          <p:spPr bwMode="auto">
            <a:xfrm>
              <a:off x="1362" y="2790"/>
              <a:ext cx="19" cy="38"/>
            </a:xfrm>
            <a:custGeom>
              <a:avLst/>
              <a:gdLst>
                <a:gd name="T0" fmla="*/ 0 w 174"/>
                <a:gd name="T1" fmla="*/ 0 h 342"/>
                <a:gd name="T2" fmla="*/ 0 w 174"/>
                <a:gd name="T3" fmla="*/ 0 h 342"/>
                <a:gd name="T4" fmla="*/ 0 w 174"/>
                <a:gd name="T5" fmla="*/ 0 h 342"/>
                <a:gd name="T6" fmla="*/ 0 w 174"/>
                <a:gd name="T7" fmla="*/ 0 h 342"/>
                <a:gd name="T8" fmla="*/ 0 w 174"/>
                <a:gd name="T9" fmla="*/ 0 h 342"/>
                <a:gd name="T10" fmla="*/ 0 w 174"/>
                <a:gd name="T11" fmla="*/ 0 h 342"/>
                <a:gd name="T12" fmla="*/ 0 w 174"/>
                <a:gd name="T13" fmla="*/ 0 h 342"/>
                <a:gd name="T14" fmla="*/ 0 w 174"/>
                <a:gd name="T15" fmla="*/ 0 h 342"/>
                <a:gd name="T16" fmla="*/ 0 w 174"/>
                <a:gd name="T17" fmla="*/ 0 h 342"/>
                <a:gd name="T18" fmla="*/ 0 w 174"/>
                <a:gd name="T19" fmla="*/ 0 h 342"/>
                <a:gd name="T20" fmla="*/ 0 w 174"/>
                <a:gd name="T21" fmla="*/ 0 h 342"/>
                <a:gd name="T22" fmla="*/ 0 w 174"/>
                <a:gd name="T23" fmla="*/ 0 h 342"/>
                <a:gd name="T24" fmla="*/ 0 w 174"/>
                <a:gd name="T25" fmla="*/ 0 h 3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4"/>
                <a:gd name="T40" fmla="*/ 0 h 342"/>
                <a:gd name="T41" fmla="*/ 174 w 174"/>
                <a:gd name="T42" fmla="*/ 342 h 3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4" h="342">
                  <a:moveTo>
                    <a:pt x="0" y="0"/>
                  </a:moveTo>
                  <a:lnTo>
                    <a:pt x="50" y="75"/>
                  </a:lnTo>
                  <a:lnTo>
                    <a:pt x="91" y="165"/>
                  </a:lnTo>
                  <a:lnTo>
                    <a:pt x="131" y="250"/>
                  </a:lnTo>
                  <a:lnTo>
                    <a:pt x="138" y="291"/>
                  </a:lnTo>
                  <a:lnTo>
                    <a:pt x="152" y="325"/>
                  </a:lnTo>
                  <a:lnTo>
                    <a:pt x="174" y="342"/>
                  </a:lnTo>
                  <a:lnTo>
                    <a:pt x="104" y="238"/>
                  </a:lnTo>
                  <a:lnTo>
                    <a:pt x="47" y="11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80" name="Freeform 91"/>
            <p:cNvSpPr>
              <a:spLocks/>
            </p:cNvSpPr>
            <p:nvPr/>
          </p:nvSpPr>
          <p:spPr bwMode="auto">
            <a:xfrm>
              <a:off x="1392" y="2799"/>
              <a:ext cx="43" cy="58"/>
            </a:xfrm>
            <a:custGeom>
              <a:avLst/>
              <a:gdLst>
                <a:gd name="T0" fmla="*/ 0 w 386"/>
                <a:gd name="T1" fmla="*/ 0 h 522"/>
                <a:gd name="T2" fmla="*/ 0 w 386"/>
                <a:gd name="T3" fmla="*/ 0 h 522"/>
                <a:gd name="T4" fmla="*/ 0 w 386"/>
                <a:gd name="T5" fmla="*/ 0 h 522"/>
                <a:gd name="T6" fmla="*/ 0 w 386"/>
                <a:gd name="T7" fmla="*/ 0 h 522"/>
                <a:gd name="T8" fmla="*/ 0 w 386"/>
                <a:gd name="T9" fmla="*/ 0 h 522"/>
                <a:gd name="T10" fmla="*/ 0 w 386"/>
                <a:gd name="T11" fmla="*/ 0 h 522"/>
                <a:gd name="T12" fmla="*/ 0 w 386"/>
                <a:gd name="T13" fmla="*/ 0 h 522"/>
                <a:gd name="T14" fmla="*/ 0 w 386"/>
                <a:gd name="T15" fmla="*/ 0 h 522"/>
                <a:gd name="T16" fmla="*/ 0 w 386"/>
                <a:gd name="T17" fmla="*/ 0 h 522"/>
                <a:gd name="T18" fmla="*/ 0 w 386"/>
                <a:gd name="T19" fmla="*/ 0 h 522"/>
                <a:gd name="T20" fmla="*/ 0 w 386"/>
                <a:gd name="T21" fmla="*/ 0 h 522"/>
                <a:gd name="T22" fmla="*/ 0 w 386"/>
                <a:gd name="T23" fmla="*/ 0 h 522"/>
                <a:gd name="T24" fmla="*/ 0 w 386"/>
                <a:gd name="T25" fmla="*/ 0 h 522"/>
                <a:gd name="T26" fmla="*/ 0 w 386"/>
                <a:gd name="T27" fmla="*/ 0 h 522"/>
                <a:gd name="T28" fmla="*/ 0 w 386"/>
                <a:gd name="T29" fmla="*/ 0 h 522"/>
                <a:gd name="T30" fmla="*/ 0 w 386"/>
                <a:gd name="T31" fmla="*/ 0 h 522"/>
                <a:gd name="T32" fmla="*/ 0 w 386"/>
                <a:gd name="T33" fmla="*/ 0 h 522"/>
                <a:gd name="T34" fmla="*/ 0 w 386"/>
                <a:gd name="T35" fmla="*/ 0 h 522"/>
                <a:gd name="T36" fmla="*/ 0 w 386"/>
                <a:gd name="T37" fmla="*/ 0 h 522"/>
                <a:gd name="T38" fmla="*/ 0 w 386"/>
                <a:gd name="T39" fmla="*/ 0 h 522"/>
                <a:gd name="T40" fmla="*/ 0 w 386"/>
                <a:gd name="T41" fmla="*/ 0 h 5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6"/>
                <a:gd name="T64" fmla="*/ 0 h 522"/>
                <a:gd name="T65" fmla="*/ 386 w 386"/>
                <a:gd name="T66" fmla="*/ 522 h 5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6" h="522">
                  <a:moveTo>
                    <a:pt x="0" y="0"/>
                  </a:moveTo>
                  <a:lnTo>
                    <a:pt x="65" y="50"/>
                  </a:lnTo>
                  <a:lnTo>
                    <a:pt x="111" y="124"/>
                  </a:lnTo>
                  <a:lnTo>
                    <a:pt x="188" y="172"/>
                  </a:lnTo>
                  <a:lnTo>
                    <a:pt x="256" y="251"/>
                  </a:lnTo>
                  <a:lnTo>
                    <a:pt x="320" y="330"/>
                  </a:lnTo>
                  <a:lnTo>
                    <a:pt x="362" y="431"/>
                  </a:lnTo>
                  <a:lnTo>
                    <a:pt x="379" y="463"/>
                  </a:lnTo>
                  <a:lnTo>
                    <a:pt x="386" y="496"/>
                  </a:lnTo>
                  <a:lnTo>
                    <a:pt x="374" y="522"/>
                  </a:lnTo>
                  <a:lnTo>
                    <a:pt x="313" y="352"/>
                  </a:lnTo>
                  <a:lnTo>
                    <a:pt x="196" y="220"/>
                  </a:lnTo>
                  <a:lnTo>
                    <a:pt x="67" y="91"/>
                  </a:lnTo>
                  <a:lnTo>
                    <a:pt x="40" y="58"/>
                  </a:lnTo>
                  <a:lnTo>
                    <a:pt x="13" y="2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81" name="Freeform 92"/>
            <p:cNvSpPr>
              <a:spLocks/>
            </p:cNvSpPr>
            <p:nvPr/>
          </p:nvSpPr>
          <p:spPr bwMode="auto">
            <a:xfrm>
              <a:off x="1114" y="2804"/>
              <a:ext cx="8" cy="36"/>
            </a:xfrm>
            <a:custGeom>
              <a:avLst/>
              <a:gdLst>
                <a:gd name="T0" fmla="*/ 0 w 78"/>
                <a:gd name="T1" fmla="*/ 0 h 326"/>
                <a:gd name="T2" fmla="*/ 0 w 78"/>
                <a:gd name="T3" fmla="*/ 0 h 326"/>
                <a:gd name="T4" fmla="*/ 0 w 78"/>
                <a:gd name="T5" fmla="*/ 0 h 326"/>
                <a:gd name="T6" fmla="*/ 0 w 78"/>
                <a:gd name="T7" fmla="*/ 0 h 326"/>
                <a:gd name="T8" fmla="*/ 0 w 78"/>
                <a:gd name="T9" fmla="*/ 0 h 326"/>
                <a:gd name="T10" fmla="*/ 0 w 78"/>
                <a:gd name="T11" fmla="*/ 0 h 326"/>
                <a:gd name="T12" fmla="*/ 0 w 78"/>
                <a:gd name="T13" fmla="*/ 0 h 326"/>
                <a:gd name="T14" fmla="*/ 0 w 78"/>
                <a:gd name="T15" fmla="*/ 0 h 326"/>
                <a:gd name="T16" fmla="*/ 0 w 78"/>
                <a:gd name="T17" fmla="*/ 0 h 326"/>
                <a:gd name="T18" fmla="*/ 0 w 78"/>
                <a:gd name="T19" fmla="*/ 0 h 326"/>
                <a:gd name="T20" fmla="*/ 0 w 78"/>
                <a:gd name="T21" fmla="*/ 0 h 326"/>
                <a:gd name="T22" fmla="*/ 0 w 78"/>
                <a:gd name="T23" fmla="*/ 0 h 326"/>
                <a:gd name="T24" fmla="*/ 0 w 78"/>
                <a:gd name="T25" fmla="*/ 0 h 326"/>
                <a:gd name="T26" fmla="*/ 0 w 78"/>
                <a:gd name="T27" fmla="*/ 0 h 326"/>
                <a:gd name="T28" fmla="*/ 0 w 78"/>
                <a:gd name="T29" fmla="*/ 0 h 326"/>
                <a:gd name="T30" fmla="*/ 0 w 78"/>
                <a:gd name="T31" fmla="*/ 0 h 326"/>
                <a:gd name="T32" fmla="*/ 0 w 78"/>
                <a:gd name="T33" fmla="*/ 0 h 326"/>
                <a:gd name="T34" fmla="*/ 0 w 78"/>
                <a:gd name="T35" fmla="*/ 0 h 326"/>
                <a:gd name="T36" fmla="*/ 0 w 78"/>
                <a:gd name="T37" fmla="*/ 0 h 326"/>
                <a:gd name="T38" fmla="*/ 0 w 78"/>
                <a:gd name="T39" fmla="*/ 0 h 326"/>
                <a:gd name="T40" fmla="*/ 0 w 78"/>
                <a:gd name="T41" fmla="*/ 0 h 3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8"/>
                <a:gd name="T64" fmla="*/ 0 h 326"/>
                <a:gd name="T65" fmla="*/ 78 w 78"/>
                <a:gd name="T66" fmla="*/ 326 h 3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8" h="326">
                  <a:moveTo>
                    <a:pt x="78" y="0"/>
                  </a:moveTo>
                  <a:lnTo>
                    <a:pt x="62" y="38"/>
                  </a:lnTo>
                  <a:lnTo>
                    <a:pt x="35" y="73"/>
                  </a:lnTo>
                  <a:lnTo>
                    <a:pt x="26" y="114"/>
                  </a:lnTo>
                  <a:lnTo>
                    <a:pt x="58" y="187"/>
                  </a:lnTo>
                  <a:lnTo>
                    <a:pt x="41" y="260"/>
                  </a:lnTo>
                  <a:lnTo>
                    <a:pt x="14" y="326"/>
                  </a:lnTo>
                  <a:lnTo>
                    <a:pt x="21" y="271"/>
                  </a:lnTo>
                  <a:lnTo>
                    <a:pt x="45" y="212"/>
                  </a:lnTo>
                  <a:lnTo>
                    <a:pt x="26" y="153"/>
                  </a:lnTo>
                  <a:lnTo>
                    <a:pt x="12" y="137"/>
                  </a:lnTo>
                  <a:lnTo>
                    <a:pt x="0" y="121"/>
                  </a:lnTo>
                  <a:lnTo>
                    <a:pt x="0" y="99"/>
                  </a:lnTo>
                  <a:lnTo>
                    <a:pt x="21" y="53"/>
                  </a:lnTo>
                  <a:lnTo>
                    <a:pt x="41" y="14"/>
                  </a:lnTo>
                  <a:lnTo>
                    <a:pt x="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82" name="Freeform 93"/>
            <p:cNvSpPr>
              <a:spLocks/>
            </p:cNvSpPr>
            <p:nvPr/>
          </p:nvSpPr>
          <p:spPr bwMode="auto">
            <a:xfrm>
              <a:off x="1215" y="2806"/>
              <a:ext cx="4" cy="18"/>
            </a:xfrm>
            <a:custGeom>
              <a:avLst/>
              <a:gdLst>
                <a:gd name="T0" fmla="*/ 0 w 38"/>
                <a:gd name="T1" fmla="*/ 0 h 158"/>
                <a:gd name="T2" fmla="*/ 0 w 38"/>
                <a:gd name="T3" fmla="*/ 0 h 158"/>
                <a:gd name="T4" fmla="*/ 0 w 38"/>
                <a:gd name="T5" fmla="*/ 0 h 158"/>
                <a:gd name="T6" fmla="*/ 0 w 38"/>
                <a:gd name="T7" fmla="*/ 0 h 158"/>
                <a:gd name="T8" fmla="*/ 0 w 38"/>
                <a:gd name="T9" fmla="*/ 0 h 158"/>
                <a:gd name="T10" fmla="*/ 0 w 38"/>
                <a:gd name="T11" fmla="*/ 0 h 158"/>
                <a:gd name="T12" fmla="*/ 0 w 38"/>
                <a:gd name="T13" fmla="*/ 0 h 158"/>
                <a:gd name="T14" fmla="*/ 0 w 38"/>
                <a:gd name="T15" fmla="*/ 0 h 158"/>
                <a:gd name="T16" fmla="*/ 0 w 38"/>
                <a:gd name="T17" fmla="*/ 0 h 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158"/>
                <a:gd name="T29" fmla="*/ 38 w 38"/>
                <a:gd name="T30" fmla="*/ 158 h 1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158">
                  <a:moveTo>
                    <a:pt x="12" y="0"/>
                  </a:moveTo>
                  <a:lnTo>
                    <a:pt x="28" y="49"/>
                  </a:lnTo>
                  <a:lnTo>
                    <a:pt x="38" y="105"/>
                  </a:lnTo>
                  <a:lnTo>
                    <a:pt x="27" y="158"/>
                  </a:lnTo>
                  <a:lnTo>
                    <a:pt x="17" y="105"/>
                  </a:lnTo>
                  <a:lnTo>
                    <a:pt x="0" y="47"/>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83" name="Freeform 94"/>
            <p:cNvSpPr>
              <a:spLocks/>
            </p:cNvSpPr>
            <p:nvPr/>
          </p:nvSpPr>
          <p:spPr bwMode="auto">
            <a:xfrm>
              <a:off x="1287" y="2810"/>
              <a:ext cx="12" cy="16"/>
            </a:xfrm>
            <a:custGeom>
              <a:avLst/>
              <a:gdLst>
                <a:gd name="T0" fmla="*/ 0 w 111"/>
                <a:gd name="T1" fmla="*/ 0 h 144"/>
                <a:gd name="T2" fmla="*/ 0 w 111"/>
                <a:gd name="T3" fmla="*/ 0 h 144"/>
                <a:gd name="T4" fmla="*/ 0 w 111"/>
                <a:gd name="T5" fmla="*/ 0 h 144"/>
                <a:gd name="T6" fmla="*/ 0 w 111"/>
                <a:gd name="T7" fmla="*/ 0 h 144"/>
                <a:gd name="T8" fmla="*/ 0 w 111"/>
                <a:gd name="T9" fmla="*/ 0 h 144"/>
                <a:gd name="T10" fmla="*/ 0 w 111"/>
                <a:gd name="T11" fmla="*/ 0 h 144"/>
                <a:gd name="T12" fmla="*/ 0 w 111"/>
                <a:gd name="T13" fmla="*/ 0 h 144"/>
                <a:gd name="T14" fmla="*/ 0 w 111"/>
                <a:gd name="T15" fmla="*/ 0 h 144"/>
                <a:gd name="T16" fmla="*/ 0 w 111"/>
                <a:gd name="T17" fmla="*/ 0 h 144"/>
                <a:gd name="T18" fmla="*/ 0 w 111"/>
                <a:gd name="T19" fmla="*/ 0 h 144"/>
                <a:gd name="T20" fmla="*/ 0 w 111"/>
                <a:gd name="T21" fmla="*/ 0 h 144"/>
                <a:gd name="T22" fmla="*/ 0 w 111"/>
                <a:gd name="T23" fmla="*/ 0 h 144"/>
                <a:gd name="T24" fmla="*/ 0 w 111"/>
                <a:gd name="T25" fmla="*/ 0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1"/>
                <a:gd name="T40" fmla="*/ 0 h 144"/>
                <a:gd name="T41" fmla="*/ 111 w 111"/>
                <a:gd name="T42" fmla="*/ 144 h 1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1" h="144">
                  <a:moveTo>
                    <a:pt x="13" y="0"/>
                  </a:moveTo>
                  <a:lnTo>
                    <a:pt x="58" y="38"/>
                  </a:lnTo>
                  <a:lnTo>
                    <a:pt x="103" y="83"/>
                  </a:lnTo>
                  <a:lnTo>
                    <a:pt x="111" y="144"/>
                  </a:lnTo>
                  <a:lnTo>
                    <a:pt x="82" y="93"/>
                  </a:lnTo>
                  <a:lnTo>
                    <a:pt x="43" y="54"/>
                  </a:lnTo>
                  <a:lnTo>
                    <a:pt x="0" y="13"/>
                  </a:lnTo>
                  <a:lnTo>
                    <a:pt x="4" y="7"/>
                  </a:lnTo>
                  <a:lnTo>
                    <a:pt x="8" y="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84" name="Freeform 95"/>
            <p:cNvSpPr>
              <a:spLocks/>
            </p:cNvSpPr>
            <p:nvPr/>
          </p:nvSpPr>
          <p:spPr bwMode="auto">
            <a:xfrm>
              <a:off x="964" y="2814"/>
              <a:ext cx="31" cy="46"/>
            </a:xfrm>
            <a:custGeom>
              <a:avLst/>
              <a:gdLst>
                <a:gd name="T0" fmla="*/ 0 w 281"/>
                <a:gd name="T1" fmla="*/ 0 h 415"/>
                <a:gd name="T2" fmla="*/ 0 w 281"/>
                <a:gd name="T3" fmla="*/ 0 h 415"/>
                <a:gd name="T4" fmla="*/ 0 w 281"/>
                <a:gd name="T5" fmla="*/ 0 h 415"/>
                <a:gd name="T6" fmla="*/ 0 w 281"/>
                <a:gd name="T7" fmla="*/ 0 h 415"/>
                <a:gd name="T8" fmla="*/ 0 w 281"/>
                <a:gd name="T9" fmla="*/ 0 h 415"/>
                <a:gd name="T10" fmla="*/ 0 w 281"/>
                <a:gd name="T11" fmla="*/ 0 h 415"/>
                <a:gd name="T12" fmla="*/ 0 w 281"/>
                <a:gd name="T13" fmla="*/ 0 h 415"/>
                <a:gd name="T14" fmla="*/ 0 w 281"/>
                <a:gd name="T15" fmla="*/ 0 h 415"/>
                <a:gd name="T16" fmla="*/ 0 w 281"/>
                <a:gd name="T17" fmla="*/ 0 h 415"/>
                <a:gd name="T18" fmla="*/ 0 w 281"/>
                <a:gd name="T19" fmla="*/ 0 h 415"/>
                <a:gd name="T20" fmla="*/ 0 w 281"/>
                <a:gd name="T21" fmla="*/ 0 h 415"/>
                <a:gd name="T22" fmla="*/ 0 w 281"/>
                <a:gd name="T23" fmla="*/ 0 h 415"/>
                <a:gd name="T24" fmla="*/ 0 w 281"/>
                <a:gd name="T25" fmla="*/ 0 h 415"/>
                <a:gd name="T26" fmla="*/ 0 w 281"/>
                <a:gd name="T27" fmla="*/ 0 h 415"/>
                <a:gd name="T28" fmla="*/ 0 w 281"/>
                <a:gd name="T29" fmla="*/ 0 h 415"/>
                <a:gd name="T30" fmla="*/ 0 w 281"/>
                <a:gd name="T31" fmla="*/ 0 h 415"/>
                <a:gd name="T32" fmla="*/ 0 w 281"/>
                <a:gd name="T33" fmla="*/ 0 h 4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1"/>
                <a:gd name="T52" fmla="*/ 0 h 415"/>
                <a:gd name="T53" fmla="*/ 281 w 281"/>
                <a:gd name="T54" fmla="*/ 415 h 4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1" h="415">
                  <a:moveTo>
                    <a:pt x="281" y="0"/>
                  </a:moveTo>
                  <a:lnTo>
                    <a:pt x="214" y="84"/>
                  </a:lnTo>
                  <a:lnTo>
                    <a:pt x="108" y="154"/>
                  </a:lnTo>
                  <a:lnTo>
                    <a:pt x="36" y="256"/>
                  </a:lnTo>
                  <a:lnTo>
                    <a:pt x="22" y="311"/>
                  </a:lnTo>
                  <a:lnTo>
                    <a:pt x="17" y="365"/>
                  </a:lnTo>
                  <a:lnTo>
                    <a:pt x="2" y="415"/>
                  </a:lnTo>
                  <a:lnTo>
                    <a:pt x="0" y="312"/>
                  </a:lnTo>
                  <a:lnTo>
                    <a:pt x="26" y="216"/>
                  </a:lnTo>
                  <a:lnTo>
                    <a:pt x="82" y="134"/>
                  </a:lnTo>
                  <a:lnTo>
                    <a:pt x="161" y="102"/>
                  </a:lnTo>
                  <a:lnTo>
                    <a:pt x="220" y="48"/>
                  </a:lnTo>
                  <a:lnTo>
                    <a:pt x="28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85" name="Freeform 96"/>
            <p:cNvSpPr>
              <a:spLocks/>
            </p:cNvSpPr>
            <p:nvPr/>
          </p:nvSpPr>
          <p:spPr bwMode="auto">
            <a:xfrm>
              <a:off x="1263" y="2815"/>
              <a:ext cx="9" cy="14"/>
            </a:xfrm>
            <a:custGeom>
              <a:avLst/>
              <a:gdLst>
                <a:gd name="T0" fmla="*/ 0 w 73"/>
                <a:gd name="T1" fmla="*/ 0 h 121"/>
                <a:gd name="T2" fmla="*/ 0 w 73"/>
                <a:gd name="T3" fmla="*/ 0 h 121"/>
                <a:gd name="T4" fmla="*/ 0 w 73"/>
                <a:gd name="T5" fmla="*/ 0 h 121"/>
                <a:gd name="T6" fmla="*/ 0 w 73"/>
                <a:gd name="T7" fmla="*/ 0 h 121"/>
                <a:gd name="T8" fmla="*/ 0 w 73"/>
                <a:gd name="T9" fmla="*/ 0 h 121"/>
                <a:gd name="T10" fmla="*/ 0 w 73"/>
                <a:gd name="T11" fmla="*/ 0 h 121"/>
                <a:gd name="T12" fmla="*/ 0 w 73"/>
                <a:gd name="T13" fmla="*/ 0 h 121"/>
                <a:gd name="T14" fmla="*/ 0 w 73"/>
                <a:gd name="T15" fmla="*/ 0 h 121"/>
                <a:gd name="T16" fmla="*/ 0 w 73"/>
                <a:gd name="T17" fmla="*/ 0 h 121"/>
                <a:gd name="T18" fmla="*/ 0 w 73"/>
                <a:gd name="T19" fmla="*/ 0 h 121"/>
                <a:gd name="T20" fmla="*/ 0 w 73"/>
                <a:gd name="T21" fmla="*/ 0 h 121"/>
                <a:gd name="T22" fmla="*/ 0 w 73"/>
                <a:gd name="T23" fmla="*/ 0 h 121"/>
                <a:gd name="T24" fmla="*/ 0 w 73"/>
                <a:gd name="T25" fmla="*/ 0 h 121"/>
                <a:gd name="T26" fmla="*/ 0 w 73"/>
                <a:gd name="T27" fmla="*/ 0 h 121"/>
                <a:gd name="T28" fmla="*/ 0 w 73"/>
                <a:gd name="T29" fmla="*/ 0 h 121"/>
                <a:gd name="T30" fmla="*/ 0 w 73"/>
                <a:gd name="T31" fmla="*/ 0 h 121"/>
                <a:gd name="T32" fmla="*/ 0 w 73"/>
                <a:gd name="T33" fmla="*/ 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121"/>
                <a:gd name="T53" fmla="*/ 73 w 7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121">
                  <a:moveTo>
                    <a:pt x="1" y="0"/>
                  </a:moveTo>
                  <a:lnTo>
                    <a:pt x="39" y="21"/>
                  </a:lnTo>
                  <a:lnTo>
                    <a:pt x="58" y="59"/>
                  </a:lnTo>
                  <a:lnTo>
                    <a:pt x="73" y="102"/>
                  </a:lnTo>
                  <a:lnTo>
                    <a:pt x="72" y="111"/>
                  </a:lnTo>
                  <a:lnTo>
                    <a:pt x="71" y="118"/>
                  </a:lnTo>
                  <a:lnTo>
                    <a:pt x="70" y="121"/>
                  </a:lnTo>
                  <a:lnTo>
                    <a:pt x="51" y="84"/>
                  </a:lnTo>
                  <a:lnTo>
                    <a:pt x="33" y="44"/>
                  </a:lnTo>
                  <a:lnTo>
                    <a:pt x="1" y="11"/>
                  </a:lnTo>
                  <a:lnTo>
                    <a:pt x="0" y="8"/>
                  </a:lnTo>
                  <a:lnTo>
                    <a:pt x="0" y="2"/>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86" name="Freeform 97"/>
            <p:cNvSpPr>
              <a:spLocks/>
            </p:cNvSpPr>
            <p:nvPr/>
          </p:nvSpPr>
          <p:spPr bwMode="auto">
            <a:xfrm>
              <a:off x="1010" y="2816"/>
              <a:ext cx="5" cy="12"/>
            </a:xfrm>
            <a:custGeom>
              <a:avLst/>
              <a:gdLst>
                <a:gd name="T0" fmla="*/ 0 w 44"/>
                <a:gd name="T1" fmla="*/ 0 h 101"/>
                <a:gd name="T2" fmla="*/ 0 w 44"/>
                <a:gd name="T3" fmla="*/ 0 h 101"/>
                <a:gd name="T4" fmla="*/ 0 w 44"/>
                <a:gd name="T5" fmla="*/ 0 h 101"/>
                <a:gd name="T6" fmla="*/ 0 w 44"/>
                <a:gd name="T7" fmla="*/ 0 h 101"/>
                <a:gd name="T8" fmla="*/ 0 w 44"/>
                <a:gd name="T9" fmla="*/ 0 h 101"/>
                <a:gd name="T10" fmla="*/ 0 w 44"/>
                <a:gd name="T11" fmla="*/ 0 h 101"/>
                <a:gd name="T12" fmla="*/ 0 w 44"/>
                <a:gd name="T13" fmla="*/ 0 h 101"/>
                <a:gd name="T14" fmla="*/ 0 w 44"/>
                <a:gd name="T15" fmla="*/ 0 h 101"/>
                <a:gd name="T16" fmla="*/ 0 w 44"/>
                <a:gd name="T17" fmla="*/ 0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101"/>
                <a:gd name="T29" fmla="*/ 44 w 44"/>
                <a:gd name="T30" fmla="*/ 101 h 1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101">
                  <a:moveTo>
                    <a:pt x="44" y="0"/>
                  </a:moveTo>
                  <a:lnTo>
                    <a:pt x="38" y="29"/>
                  </a:lnTo>
                  <a:lnTo>
                    <a:pt x="23" y="68"/>
                  </a:lnTo>
                  <a:lnTo>
                    <a:pt x="0" y="101"/>
                  </a:lnTo>
                  <a:lnTo>
                    <a:pt x="0" y="62"/>
                  </a:lnTo>
                  <a:lnTo>
                    <a:pt x="11" y="2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87" name="Freeform 98"/>
            <p:cNvSpPr>
              <a:spLocks/>
            </p:cNvSpPr>
            <p:nvPr/>
          </p:nvSpPr>
          <p:spPr bwMode="auto">
            <a:xfrm>
              <a:off x="1047" y="2816"/>
              <a:ext cx="13" cy="44"/>
            </a:xfrm>
            <a:custGeom>
              <a:avLst/>
              <a:gdLst>
                <a:gd name="T0" fmla="*/ 0 w 118"/>
                <a:gd name="T1" fmla="*/ 0 h 391"/>
                <a:gd name="T2" fmla="*/ 0 w 118"/>
                <a:gd name="T3" fmla="*/ 0 h 391"/>
                <a:gd name="T4" fmla="*/ 0 w 118"/>
                <a:gd name="T5" fmla="*/ 0 h 391"/>
                <a:gd name="T6" fmla="*/ 0 w 118"/>
                <a:gd name="T7" fmla="*/ 0 h 391"/>
                <a:gd name="T8" fmla="*/ 0 w 118"/>
                <a:gd name="T9" fmla="*/ 0 h 391"/>
                <a:gd name="T10" fmla="*/ 0 w 118"/>
                <a:gd name="T11" fmla="*/ 0 h 391"/>
                <a:gd name="T12" fmla="*/ 0 w 118"/>
                <a:gd name="T13" fmla="*/ 0 h 391"/>
                <a:gd name="T14" fmla="*/ 0 w 118"/>
                <a:gd name="T15" fmla="*/ 0 h 391"/>
                <a:gd name="T16" fmla="*/ 0 w 118"/>
                <a:gd name="T17" fmla="*/ 0 h 391"/>
                <a:gd name="T18" fmla="*/ 0 w 118"/>
                <a:gd name="T19" fmla="*/ 0 h 391"/>
                <a:gd name="T20" fmla="*/ 0 w 118"/>
                <a:gd name="T21" fmla="*/ 0 h 391"/>
                <a:gd name="T22" fmla="*/ 0 w 118"/>
                <a:gd name="T23" fmla="*/ 0 h 391"/>
                <a:gd name="T24" fmla="*/ 0 w 118"/>
                <a:gd name="T25" fmla="*/ 0 h 391"/>
                <a:gd name="T26" fmla="*/ 0 w 118"/>
                <a:gd name="T27" fmla="*/ 0 h 391"/>
                <a:gd name="T28" fmla="*/ 0 w 118"/>
                <a:gd name="T29" fmla="*/ 0 h 391"/>
                <a:gd name="T30" fmla="*/ 0 w 118"/>
                <a:gd name="T31" fmla="*/ 0 h 391"/>
                <a:gd name="T32" fmla="*/ 0 w 118"/>
                <a:gd name="T33" fmla="*/ 0 h 3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
                <a:gd name="T52" fmla="*/ 0 h 391"/>
                <a:gd name="T53" fmla="*/ 118 w 118"/>
                <a:gd name="T54" fmla="*/ 391 h 3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 h="391">
                  <a:moveTo>
                    <a:pt x="96" y="0"/>
                  </a:moveTo>
                  <a:lnTo>
                    <a:pt x="109" y="77"/>
                  </a:lnTo>
                  <a:lnTo>
                    <a:pt x="118" y="150"/>
                  </a:lnTo>
                  <a:lnTo>
                    <a:pt x="85" y="216"/>
                  </a:lnTo>
                  <a:lnTo>
                    <a:pt x="44" y="264"/>
                  </a:lnTo>
                  <a:lnTo>
                    <a:pt x="20" y="325"/>
                  </a:lnTo>
                  <a:lnTo>
                    <a:pt x="0" y="391"/>
                  </a:lnTo>
                  <a:lnTo>
                    <a:pt x="28" y="268"/>
                  </a:lnTo>
                  <a:lnTo>
                    <a:pt x="91" y="164"/>
                  </a:lnTo>
                  <a:lnTo>
                    <a:pt x="83" y="39"/>
                  </a:lnTo>
                  <a:lnTo>
                    <a:pt x="83" y="15"/>
                  </a:lnTo>
                  <a:lnTo>
                    <a:pt x="88" y="3"/>
                  </a:lnTo>
                  <a:lnTo>
                    <a:pt x="9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88" name="Freeform 99"/>
            <p:cNvSpPr>
              <a:spLocks/>
            </p:cNvSpPr>
            <p:nvPr/>
          </p:nvSpPr>
          <p:spPr bwMode="auto">
            <a:xfrm>
              <a:off x="1244" y="2816"/>
              <a:ext cx="20" cy="54"/>
            </a:xfrm>
            <a:custGeom>
              <a:avLst/>
              <a:gdLst>
                <a:gd name="T0" fmla="*/ 0 w 173"/>
                <a:gd name="T1" fmla="*/ 0 h 478"/>
                <a:gd name="T2" fmla="*/ 0 w 173"/>
                <a:gd name="T3" fmla="*/ 0 h 478"/>
                <a:gd name="T4" fmla="*/ 0 w 173"/>
                <a:gd name="T5" fmla="*/ 0 h 478"/>
                <a:gd name="T6" fmla="*/ 0 w 173"/>
                <a:gd name="T7" fmla="*/ 0 h 478"/>
                <a:gd name="T8" fmla="*/ 0 w 173"/>
                <a:gd name="T9" fmla="*/ 0 h 478"/>
                <a:gd name="T10" fmla="*/ 0 w 173"/>
                <a:gd name="T11" fmla="*/ 0 h 478"/>
                <a:gd name="T12" fmla="*/ 0 w 173"/>
                <a:gd name="T13" fmla="*/ 0 h 478"/>
                <a:gd name="T14" fmla="*/ 0 w 173"/>
                <a:gd name="T15" fmla="*/ 0 h 478"/>
                <a:gd name="T16" fmla="*/ 0 w 173"/>
                <a:gd name="T17" fmla="*/ 0 h 478"/>
                <a:gd name="T18" fmla="*/ 0 w 173"/>
                <a:gd name="T19" fmla="*/ 0 h 478"/>
                <a:gd name="T20" fmla="*/ 0 w 173"/>
                <a:gd name="T21" fmla="*/ 0 h 478"/>
                <a:gd name="T22" fmla="*/ 0 w 173"/>
                <a:gd name="T23" fmla="*/ 0 h 478"/>
                <a:gd name="T24" fmla="*/ 0 w 173"/>
                <a:gd name="T25" fmla="*/ 0 h 478"/>
                <a:gd name="T26" fmla="*/ 0 w 173"/>
                <a:gd name="T27" fmla="*/ 0 h 478"/>
                <a:gd name="T28" fmla="*/ 0 w 173"/>
                <a:gd name="T29" fmla="*/ 0 h 478"/>
                <a:gd name="T30" fmla="*/ 0 w 173"/>
                <a:gd name="T31" fmla="*/ 0 h 478"/>
                <a:gd name="T32" fmla="*/ 0 w 173"/>
                <a:gd name="T33" fmla="*/ 0 h 478"/>
                <a:gd name="T34" fmla="*/ 0 w 173"/>
                <a:gd name="T35" fmla="*/ 0 h 478"/>
                <a:gd name="T36" fmla="*/ 0 w 173"/>
                <a:gd name="T37" fmla="*/ 0 h 478"/>
                <a:gd name="T38" fmla="*/ 0 w 173"/>
                <a:gd name="T39" fmla="*/ 0 h 478"/>
                <a:gd name="T40" fmla="*/ 0 w 173"/>
                <a:gd name="T41" fmla="*/ 0 h 478"/>
                <a:gd name="T42" fmla="*/ 0 w 173"/>
                <a:gd name="T43" fmla="*/ 0 h 478"/>
                <a:gd name="T44" fmla="*/ 0 w 173"/>
                <a:gd name="T45" fmla="*/ 0 h 478"/>
                <a:gd name="T46" fmla="*/ 0 w 173"/>
                <a:gd name="T47" fmla="*/ 0 h 478"/>
                <a:gd name="T48" fmla="*/ 0 w 173"/>
                <a:gd name="T49" fmla="*/ 0 h 4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3"/>
                <a:gd name="T76" fmla="*/ 0 h 478"/>
                <a:gd name="T77" fmla="*/ 173 w 173"/>
                <a:gd name="T78" fmla="*/ 478 h 4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3" h="478">
                  <a:moveTo>
                    <a:pt x="0" y="0"/>
                  </a:moveTo>
                  <a:lnTo>
                    <a:pt x="52" y="35"/>
                  </a:lnTo>
                  <a:lnTo>
                    <a:pt x="83" y="98"/>
                  </a:lnTo>
                  <a:lnTo>
                    <a:pt x="110" y="168"/>
                  </a:lnTo>
                  <a:lnTo>
                    <a:pt x="104" y="268"/>
                  </a:lnTo>
                  <a:lnTo>
                    <a:pt x="94" y="363"/>
                  </a:lnTo>
                  <a:lnTo>
                    <a:pt x="123" y="439"/>
                  </a:lnTo>
                  <a:lnTo>
                    <a:pt x="138" y="459"/>
                  </a:lnTo>
                  <a:lnTo>
                    <a:pt x="152" y="472"/>
                  </a:lnTo>
                  <a:lnTo>
                    <a:pt x="173" y="478"/>
                  </a:lnTo>
                  <a:lnTo>
                    <a:pt x="148" y="477"/>
                  </a:lnTo>
                  <a:lnTo>
                    <a:pt x="121" y="468"/>
                  </a:lnTo>
                  <a:lnTo>
                    <a:pt x="100" y="447"/>
                  </a:lnTo>
                  <a:lnTo>
                    <a:pt x="85" y="325"/>
                  </a:lnTo>
                  <a:lnTo>
                    <a:pt x="94" y="201"/>
                  </a:lnTo>
                  <a:lnTo>
                    <a:pt x="56" y="87"/>
                  </a:lnTo>
                  <a:lnTo>
                    <a:pt x="33" y="53"/>
                  </a:lnTo>
                  <a:lnTo>
                    <a:pt x="10" y="1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89" name="Freeform 100"/>
            <p:cNvSpPr>
              <a:spLocks/>
            </p:cNvSpPr>
            <p:nvPr/>
          </p:nvSpPr>
          <p:spPr bwMode="auto">
            <a:xfrm>
              <a:off x="1304" y="2818"/>
              <a:ext cx="16" cy="29"/>
            </a:xfrm>
            <a:custGeom>
              <a:avLst/>
              <a:gdLst>
                <a:gd name="T0" fmla="*/ 0 w 137"/>
                <a:gd name="T1" fmla="*/ 0 h 259"/>
                <a:gd name="T2" fmla="*/ 0 w 137"/>
                <a:gd name="T3" fmla="*/ 0 h 259"/>
                <a:gd name="T4" fmla="*/ 0 w 137"/>
                <a:gd name="T5" fmla="*/ 0 h 259"/>
                <a:gd name="T6" fmla="*/ 0 w 137"/>
                <a:gd name="T7" fmla="*/ 0 h 259"/>
                <a:gd name="T8" fmla="*/ 0 w 137"/>
                <a:gd name="T9" fmla="*/ 0 h 259"/>
                <a:gd name="T10" fmla="*/ 0 w 137"/>
                <a:gd name="T11" fmla="*/ 0 h 259"/>
                <a:gd name="T12" fmla="*/ 0 w 137"/>
                <a:gd name="T13" fmla="*/ 0 h 259"/>
                <a:gd name="T14" fmla="*/ 0 w 137"/>
                <a:gd name="T15" fmla="*/ 0 h 259"/>
                <a:gd name="T16" fmla="*/ 0 w 137"/>
                <a:gd name="T17" fmla="*/ 0 h 259"/>
                <a:gd name="T18" fmla="*/ 0 w 137"/>
                <a:gd name="T19" fmla="*/ 0 h 259"/>
                <a:gd name="T20" fmla="*/ 0 w 137"/>
                <a:gd name="T21" fmla="*/ 0 h 259"/>
                <a:gd name="T22" fmla="*/ 0 w 137"/>
                <a:gd name="T23" fmla="*/ 0 h 259"/>
                <a:gd name="T24" fmla="*/ 0 w 137"/>
                <a:gd name="T25" fmla="*/ 0 h 2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7"/>
                <a:gd name="T40" fmla="*/ 0 h 259"/>
                <a:gd name="T41" fmla="*/ 137 w 137"/>
                <a:gd name="T42" fmla="*/ 259 h 2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7" h="259">
                  <a:moveTo>
                    <a:pt x="0" y="0"/>
                  </a:moveTo>
                  <a:lnTo>
                    <a:pt x="33" y="35"/>
                  </a:lnTo>
                  <a:lnTo>
                    <a:pt x="57" y="71"/>
                  </a:lnTo>
                  <a:lnTo>
                    <a:pt x="88" y="103"/>
                  </a:lnTo>
                  <a:lnTo>
                    <a:pt x="118" y="155"/>
                  </a:lnTo>
                  <a:lnTo>
                    <a:pt x="137" y="206"/>
                  </a:lnTo>
                  <a:lnTo>
                    <a:pt x="131" y="259"/>
                  </a:lnTo>
                  <a:lnTo>
                    <a:pt x="101" y="163"/>
                  </a:lnTo>
                  <a:lnTo>
                    <a:pt x="36" y="8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90" name="Freeform 101"/>
            <p:cNvSpPr>
              <a:spLocks/>
            </p:cNvSpPr>
            <p:nvPr/>
          </p:nvSpPr>
          <p:spPr bwMode="auto">
            <a:xfrm>
              <a:off x="1141" y="2820"/>
              <a:ext cx="5" cy="14"/>
            </a:xfrm>
            <a:custGeom>
              <a:avLst/>
              <a:gdLst>
                <a:gd name="T0" fmla="*/ 0 w 42"/>
                <a:gd name="T1" fmla="*/ 0 h 121"/>
                <a:gd name="T2" fmla="*/ 0 w 42"/>
                <a:gd name="T3" fmla="*/ 0 h 121"/>
                <a:gd name="T4" fmla="*/ 0 w 42"/>
                <a:gd name="T5" fmla="*/ 0 h 121"/>
                <a:gd name="T6" fmla="*/ 0 w 42"/>
                <a:gd name="T7" fmla="*/ 0 h 121"/>
                <a:gd name="T8" fmla="*/ 0 w 42"/>
                <a:gd name="T9" fmla="*/ 0 h 121"/>
                <a:gd name="T10" fmla="*/ 0 w 42"/>
                <a:gd name="T11" fmla="*/ 0 h 121"/>
                <a:gd name="T12" fmla="*/ 0 w 42"/>
                <a:gd name="T13" fmla="*/ 0 h 121"/>
                <a:gd name="T14" fmla="*/ 0 w 42"/>
                <a:gd name="T15" fmla="*/ 0 h 121"/>
                <a:gd name="T16" fmla="*/ 0 w 42"/>
                <a:gd name="T17" fmla="*/ 0 h 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121"/>
                <a:gd name="T29" fmla="*/ 42 w 42"/>
                <a:gd name="T30" fmla="*/ 121 h 1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121">
                  <a:moveTo>
                    <a:pt x="36" y="0"/>
                  </a:moveTo>
                  <a:lnTo>
                    <a:pt x="42" y="35"/>
                  </a:lnTo>
                  <a:lnTo>
                    <a:pt x="21" y="74"/>
                  </a:lnTo>
                  <a:lnTo>
                    <a:pt x="2" y="121"/>
                  </a:lnTo>
                  <a:lnTo>
                    <a:pt x="0" y="79"/>
                  </a:lnTo>
                  <a:lnTo>
                    <a:pt x="18" y="33"/>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91" name="Freeform 102"/>
            <p:cNvSpPr>
              <a:spLocks/>
            </p:cNvSpPr>
            <p:nvPr/>
          </p:nvSpPr>
          <p:spPr bwMode="auto">
            <a:xfrm>
              <a:off x="1076" y="2822"/>
              <a:ext cx="10" cy="25"/>
            </a:xfrm>
            <a:custGeom>
              <a:avLst/>
              <a:gdLst>
                <a:gd name="T0" fmla="*/ 0 w 95"/>
                <a:gd name="T1" fmla="*/ 0 h 224"/>
                <a:gd name="T2" fmla="*/ 0 w 95"/>
                <a:gd name="T3" fmla="*/ 0 h 224"/>
                <a:gd name="T4" fmla="*/ 0 w 95"/>
                <a:gd name="T5" fmla="*/ 0 h 224"/>
                <a:gd name="T6" fmla="*/ 0 w 95"/>
                <a:gd name="T7" fmla="*/ 0 h 224"/>
                <a:gd name="T8" fmla="*/ 0 w 95"/>
                <a:gd name="T9" fmla="*/ 0 h 224"/>
                <a:gd name="T10" fmla="*/ 0 w 95"/>
                <a:gd name="T11" fmla="*/ 0 h 224"/>
                <a:gd name="T12" fmla="*/ 0 w 95"/>
                <a:gd name="T13" fmla="*/ 0 h 224"/>
                <a:gd name="T14" fmla="*/ 0 w 95"/>
                <a:gd name="T15" fmla="*/ 0 h 224"/>
                <a:gd name="T16" fmla="*/ 0 w 95"/>
                <a:gd name="T17" fmla="*/ 0 h 224"/>
                <a:gd name="T18" fmla="*/ 0 w 95"/>
                <a:gd name="T19" fmla="*/ 0 h 224"/>
                <a:gd name="T20" fmla="*/ 0 w 95"/>
                <a:gd name="T21" fmla="*/ 0 h 224"/>
                <a:gd name="T22" fmla="*/ 0 w 95"/>
                <a:gd name="T23" fmla="*/ 0 h 224"/>
                <a:gd name="T24" fmla="*/ 0 w 95"/>
                <a:gd name="T25" fmla="*/ 0 h 2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5"/>
                <a:gd name="T40" fmla="*/ 0 h 224"/>
                <a:gd name="T41" fmla="*/ 95 w 95"/>
                <a:gd name="T42" fmla="*/ 224 h 2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5" h="224">
                  <a:moveTo>
                    <a:pt x="95" y="0"/>
                  </a:moveTo>
                  <a:lnTo>
                    <a:pt x="77" y="73"/>
                  </a:lnTo>
                  <a:lnTo>
                    <a:pt x="37" y="145"/>
                  </a:lnTo>
                  <a:lnTo>
                    <a:pt x="0" y="224"/>
                  </a:lnTo>
                  <a:lnTo>
                    <a:pt x="13" y="154"/>
                  </a:lnTo>
                  <a:lnTo>
                    <a:pt x="55" y="83"/>
                  </a:lnTo>
                  <a:lnTo>
                    <a:pt x="80" y="13"/>
                  </a:lnTo>
                  <a:lnTo>
                    <a:pt x="86" y="3"/>
                  </a:lnTo>
                  <a:lnTo>
                    <a:pt x="91" y="0"/>
                  </a:lnTo>
                  <a:lnTo>
                    <a:pt x="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92" name="Freeform 103"/>
            <p:cNvSpPr>
              <a:spLocks/>
            </p:cNvSpPr>
            <p:nvPr/>
          </p:nvSpPr>
          <p:spPr bwMode="auto">
            <a:xfrm>
              <a:off x="987" y="2828"/>
              <a:ext cx="7" cy="16"/>
            </a:xfrm>
            <a:custGeom>
              <a:avLst/>
              <a:gdLst>
                <a:gd name="T0" fmla="*/ 0 w 65"/>
                <a:gd name="T1" fmla="*/ 0 h 143"/>
                <a:gd name="T2" fmla="*/ 0 w 65"/>
                <a:gd name="T3" fmla="*/ 0 h 143"/>
                <a:gd name="T4" fmla="*/ 0 w 65"/>
                <a:gd name="T5" fmla="*/ 0 h 143"/>
                <a:gd name="T6" fmla="*/ 0 w 65"/>
                <a:gd name="T7" fmla="*/ 0 h 143"/>
                <a:gd name="T8" fmla="*/ 0 w 65"/>
                <a:gd name="T9" fmla="*/ 0 h 143"/>
                <a:gd name="T10" fmla="*/ 0 w 65"/>
                <a:gd name="T11" fmla="*/ 0 h 143"/>
                <a:gd name="T12" fmla="*/ 0 w 65"/>
                <a:gd name="T13" fmla="*/ 0 h 143"/>
                <a:gd name="T14" fmla="*/ 0 w 65"/>
                <a:gd name="T15" fmla="*/ 0 h 143"/>
                <a:gd name="T16" fmla="*/ 0 w 65"/>
                <a:gd name="T17" fmla="*/ 0 h 143"/>
                <a:gd name="T18" fmla="*/ 0 w 65"/>
                <a:gd name="T19" fmla="*/ 0 h 143"/>
                <a:gd name="T20" fmla="*/ 0 w 65"/>
                <a:gd name="T21" fmla="*/ 0 h 143"/>
                <a:gd name="T22" fmla="*/ 0 w 65"/>
                <a:gd name="T23" fmla="*/ 0 h 143"/>
                <a:gd name="T24" fmla="*/ 0 w 65"/>
                <a:gd name="T25" fmla="*/ 0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143"/>
                <a:gd name="T41" fmla="*/ 65 w 65"/>
                <a:gd name="T42" fmla="*/ 143 h 1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143">
                  <a:moveTo>
                    <a:pt x="65" y="0"/>
                  </a:moveTo>
                  <a:lnTo>
                    <a:pt x="37" y="36"/>
                  </a:lnTo>
                  <a:lnTo>
                    <a:pt x="25" y="91"/>
                  </a:lnTo>
                  <a:lnTo>
                    <a:pt x="11" y="143"/>
                  </a:lnTo>
                  <a:lnTo>
                    <a:pt x="0" y="107"/>
                  </a:lnTo>
                  <a:lnTo>
                    <a:pt x="7" y="67"/>
                  </a:lnTo>
                  <a:lnTo>
                    <a:pt x="20" y="19"/>
                  </a:lnTo>
                  <a:lnTo>
                    <a:pt x="40" y="9"/>
                  </a:lnTo>
                  <a:lnTo>
                    <a:pt x="60" y="0"/>
                  </a:lnTo>
                  <a:lnTo>
                    <a:pt x="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93" name="Freeform 104"/>
            <p:cNvSpPr>
              <a:spLocks/>
            </p:cNvSpPr>
            <p:nvPr/>
          </p:nvSpPr>
          <p:spPr bwMode="auto">
            <a:xfrm>
              <a:off x="1532" y="2836"/>
              <a:ext cx="10" cy="87"/>
            </a:xfrm>
            <a:custGeom>
              <a:avLst/>
              <a:gdLst>
                <a:gd name="T0" fmla="*/ 0 w 90"/>
                <a:gd name="T1" fmla="*/ 0 h 787"/>
                <a:gd name="T2" fmla="*/ 0 w 90"/>
                <a:gd name="T3" fmla="*/ 0 h 787"/>
                <a:gd name="T4" fmla="*/ 0 w 90"/>
                <a:gd name="T5" fmla="*/ 0 h 787"/>
                <a:gd name="T6" fmla="*/ 0 w 90"/>
                <a:gd name="T7" fmla="*/ 0 h 787"/>
                <a:gd name="T8" fmla="*/ 0 w 90"/>
                <a:gd name="T9" fmla="*/ 0 h 787"/>
                <a:gd name="T10" fmla="*/ 0 w 90"/>
                <a:gd name="T11" fmla="*/ 0 h 787"/>
                <a:gd name="T12" fmla="*/ 0 w 90"/>
                <a:gd name="T13" fmla="*/ 0 h 787"/>
                <a:gd name="T14" fmla="*/ 0 w 90"/>
                <a:gd name="T15" fmla="*/ 0 h 787"/>
                <a:gd name="T16" fmla="*/ 0 w 90"/>
                <a:gd name="T17" fmla="*/ 0 h 787"/>
                <a:gd name="T18" fmla="*/ 0 w 90"/>
                <a:gd name="T19" fmla="*/ 0 h 787"/>
                <a:gd name="T20" fmla="*/ 0 w 90"/>
                <a:gd name="T21" fmla="*/ 0 h 787"/>
                <a:gd name="T22" fmla="*/ 0 w 90"/>
                <a:gd name="T23" fmla="*/ 0 h 787"/>
                <a:gd name="T24" fmla="*/ 0 w 90"/>
                <a:gd name="T25" fmla="*/ 0 h 787"/>
                <a:gd name="T26" fmla="*/ 0 w 90"/>
                <a:gd name="T27" fmla="*/ 0 h 787"/>
                <a:gd name="T28" fmla="*/ 0 w 90"/>
                <a:gd name="T29" fmla="*/ 0 h 787"/>
                <a:gd name="T30" fmla="*/ 0 w 90"/>
                <a:gd name="T31" fmla="*/ 0 h 787"/>
                <a:gd name="T32" fmla="*/ 0 w 90"/>
                <a:gd name="T33" fmla="*/ 0 h 7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0"/>
                <a:gd name="T52" fmla="*/ 0 h 787"/>
                <a:gd name="T53" fmla="*/ 90 w 90"/>
                <a:gd name="T54" fmla="*/ 787 h 7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0" h="787">
                  <a:moveTo>
                    <a:pt x="90" y="0"/>
                  </a:moveTo>
                  <a:lnTo>
                    <a:pt x="19" y="233"/>
                  </a:lnTo>
                  <a:lnTo>
                    <a:pt x="5" y="488"/>
                  </a:lnTo>
                  <a:lnTo>
                    <a:pt x="71" y="730"/>
                  </a:lnTo>
                  <a:lnTo>
                    <a:pt x="85" y="749"/>
                  </a:lnTo>
                  <a:lnTo>
                    <a:pt x="88" y="770"/>
                  </a:lnTo>
                  <a:lnTo>
                    <a:pt x="90" y="787"/>
                  </a:lnTo>
                  <a:lnTo>
                    <a:pt x="9" y="577"/>
                  </a:lnTo>
                  <a:lnTo>
                    <a:pt x="0" y="352"/>
                  </a:lnTo>
                  <a:lnTo>
                    <a:pt x="11" y="129"/>
                  </a:lnTo>
                  <a:lnTo>
                    <a:pt x="27" y="72"/>
                  </a:lnTo>
                  <a:lnTo>
                    <a:pt x="49" y="27"/>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94" name="Freeform 105"/>
            <p:cNvSpPr>
              <a:spLocks/>
            </p:cNvSpPr>
            <p:nvPr/>
          </p:nvSpPr>
          <p:spPr bwMode="auto">
            <a:xfrm>
              <a:off x="1000" y="2844"/>
              <a:ext cx="32" cy="91"/>
            </a:xfrm>
            <a:custGeom>
              <a:avLst/>
              <a:gdLst>
                <a:gd name="T0" fmla="*/ 0 w 285"/>
                <a:gd name="T1" fmla="*/ 0 h 822"/>
                <a:gd name="T2" fmla="*/ 0 w 285"/>
                <a:gd name="T3" fmla="*/ 0 h 822"/>
                <a:gd name="T4" fmla="*/ 0 w 285"/>
                <a:gd name="T5" fmla="*/ 0 h 822"/>
                <a:gd name="T6" fmla="*/ 0 w 285"/>
                <a:gd name="T7" fmla="*/ 0 h 822"/>
                <a:gd name="T8" fmla="*/ 0 w 285"/>
                <a:gd name="T9" fmla="*/ 0 h 822"/>
                <a:gd name="T10" fmla="*/ 0 w 285"/>
                <a:gd name="T11" fmla="*/ 0 h 822"/>
                <a:gd name="T12" fmla="*/ 0 w 285"/>
                <a:gd name="T13" fmla="*/ 0 h 822"/>
                <a:gd name="T14" fmla="*/ 0 w 285"/>
                <a:gd name="T15" fmla="*/ 0 h 822"/>
                <a:gd name="T16" fmla="*/ 0 w 285"/>
                <a:gd name="T17" fmla="*/ 0 h 822"/>
                <a:gd name="T18" fmla="*/ 0 w 285"/>
                <a:gd name="T19" fmla="*/ 0 h 822"/>
                <a:gd name="T20" fmla="*/ 0 w 285"/>
                <a:gd name="T21" fmla="*/ 0 h 822"/>
                <a:gd name="T22" fmla="*/ 0 w 285"/>
                <a:gd name="T23" fmla="*/ 0 h 822"/>
                <a:gd name="T24" fmla="*/ 0 w 285"/>
                <a:gd name="T25" fmla="*/ 0 h 822"/>
                <a:gd name="T26" fmla="*/ 0 w 285"/>
                <a:gd name="T27" fmla="*/ 0 h 822"/>
                <a:gd name="T28" fmla="*/ 0 w 285"/>
                <a:gd name="T29" fmla="*/ 0 h 822"/>
                <a:gd name="T30" fmla="*/ 0 w 285"/>
                <a:gd name="T31" fmla="*/ 0 h 822"/>
                <a:gd name="T32" fmla="*/ 0 w 285"/>
                <a:gd name="T33" fmla="*/ 0 h 822"/>
                <a:gd name="T34" fmla="*/ 0 w 285"/>
                <a:gd name="T35" fmla="*/ 0 h 822"/>
                <a:gd name="T36" fmla="*/ 0 w 285"/>
                <a:gd name="T37" fmla="*/ 0 h 822"/>
                <a:gd name="T38" fmla="*/ 0 w 285"/>
                <a:gd name="T39" fmla="*/ 0 h 822"/>
                <a:gd name="T40" fmla="*/ 0 w 285"/>
                <a:gd name="T41" fmla="*/ 0 h 822"/>
                <a:gd name="T42" fmla="*/ 0 w 285"/>
                <a:gd name="T43" fmla="*/ 0 h 822"/>
                <a:gd name="T44" fmla="*/ 0 w 285"/>
                <a:gd name="T45" fmla="*/ 0 h 822"/>
                <a:gd name="T46" fmla="*/ 0 w 285"/>
                <a:gd name="T47" fmla="*/ 0 h 822"/>
                <a:gd name="T48" fmla="*/ 0 w 285"/>
                <a:gd name="T49" fmla="*/ 0 h 8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5"/>
                <a:gd name="T76" fmla="*/ 0 h 822"/>
                <a:gd name="T77" fmla="*/ 285 w 285"/>
                <a:gd name="T78" fmla="*/ 822 h 8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5" h="822">
                  <a:moveTo>
                    <a:pt x="285" y="1"/>
                  </a:moveTo>
                  <a:lnTo>
                    <a:pt x="255" y="165"/>
                  </a:lnTo>
                  <a:lnTo>
                    <a:pt x="185" y="303"/>
                  </a:lnTo>
                  <a:lnTo>
                    <a:pt x="104" y="436"/>
                  </a:lnTo>
                  <a:lnTo>
                    <a:pt x="51" y="561"/>
                  </a:lnTo>
                  <a:lnTo>
                    <a:pt x="24" y="695"/>
                  </a:lnTo>
                  <a:lnTo>
                    <a:pt x="0" y="822"/>
                  </a:lnTo>
                  <a:lnTo>
                    <a:pt x="10" y="674"/>
                  </a:lnTo>
                  <a:lnTo>
                    <a:pt x="41" y="525"/>
                  </a:lnTo>
                  <a:lnTo>
                    <a:pt x="96" y="386"/>
                  </a:lnTo>
                  <a:lnTo>
                    <a:pt x="143" y="329"/>
                  </a:lnTo>
                  <a:lnTo>
                    <a:pt x="181" y="268"/>
                  </a:lnTo>
                  <a:lnTo>
                    <a:pt x="221" y="209"/>
                  </a:lnTo>
                  <a:lnTo>
                    <a:pt x="241" y="142"/>
                  </a:lnTo>
                  <a:lnTo>
                    <a:pt x="259" y="78"/>
                  </a:lnTo>
                  <a:lnTo>
                    <a:pt x="272" y="11"/>
                  </a:lnTo>
                  <a:lnTo>
                    <a:pt x="279" y="3"/>
                  </a:lnTo>
                  <a:lnTo>
                    <a:pt x="285" y="0"/>
                  </a:lnTo>
                  <a:lnTo>
                    <a:pt x="28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95" name="Freeform 106"/>
            <p:cNvSpPr>
              <a:spLocks/>
            </p:cNvSpPr>
            <p:nvPr/>
          </p:nvSpPr>
          <p:spPr bwMode="auto">
            <a:xfrm>
              <a:off x="1334" y="2844"/>
              <a:ext cx="4" cy="18"/>
            </a:xfrm>
            <a:custGeom>
              <a:avLst/>
              <a:gdLst>
                <a:gd name="T0" fmla="*/ 0 w 31"/>
                <a:gd name="T1" fmla="*/ 0 h 160"/>
                <a:gd name="T2" fmla="*/ 0 w 31"/>
                <a:gd name="T3" fmla="*/ 0 h 160"/>
                <a:gd name="T4" fmla="*/ 0 w 31"/>
                <a:gd name="T5" fmla="*/ 0 h 160"/>
                <a:gd name="T6" fmla="*/ 0 w 31"/>
                <a:gd name="T7" fmla="*/ 0 h 160"/>
                <a:gd name="T8" fmla="*/ 0 w 31"/>
                <a:gd name="T9" fmla="*/ 0 h 160"/>
                <a:gd name="T10" fmla="*/ 0 w 31"/>
                <a:gd name="T11" fmla="*/ 0 h 160"/>
                <a:gd name="T12" fmla="*/ 0 w 31"/>
                <a:gd name="T13" fmla="*/ 0 h 160"/>
                <a:gd name="T14" fmla="*/ 0 w 31"/>
                <a:gd name="T15" fmla="*/ 0 h 160"/>
                <a:gd name="T16" fmla="*/ 0 w 31"/>
                <a:gd name="T17" fmla="*/ 0 h 1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160"/>
                <a:gd name="T29" fmla="*/ 31 w 31"/>
                <a:gd name="T30" fmla="*/ 160 h 1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160">
                  <a:moveTo>
                    <a:pt x="20" y="0"/>
                  </a:moveTo>
                  <a:lnTo>
                    <a:pt x="20" y="51"/>
                  </a:lnTo>
                  <a:lnTo>
                    <a:pt x="23" y="105"/>
                  </a:lnTo>
                  <a:lnTo>
                    <a:pt x="31" y="160"/>
                  </a:lnTo>
                  <a:lnTo>
                    <a:pt x="8" y="107"/>
                  </a:lnTo>
                  <a:lnTo>
                    <a:pt x="0" y="46"/>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96" name="Freeform 107"/>
            <p:cNvSpPr>
              <a:spLocks/>
            </p:cNvSpPr>
            <p:nvPr/>
          </p:nvSpPr>
          <p:spPr bwMode="auto">
            <a:xfrm>
              <a:off x="1354" y="2849"/>
              <a:ext cx="37" cy="97"/>
            </a:xfrm>
            <a:custGeom>
              <a:avLst/>
              <a:gdLst>
                <a:gd name="T0" fmla="*/ 0 w 338"/>
                <a:gd name="T1" fmla="*/ 0 h 874"/>
                <a:gd name="T2" fmla="*/ 0 w 338"/>
                <a:gd name="T3" fmla="*/ 0 h 874"/>
                <a:gd name="T4" fmla="*/ 0 w 338"/>
                <a:gd name="T5" fmla="*/ 0 h 874"/>
                <a:gd name="T6" fmla="*/ 0 w 338"/>
                <a:gd name="T7" fmla="*/ 0 h 874"/>
                <a:gd name="T8" fmla="*/ 0 w 338"/>
                <a:gd name="T9" fmla="*/ 0 h 874"/>
                <a:gd name="T10" fmla="*/ 0 w 338"/>
                <a:gd name="T11" fmla="*/ 0 h 874"/>
                <a:gd name="T12" fmla="*/ 0 w 338"/>
                <a:gd name="T13" fmla="*/ 0 h 874"/>
                <a:gd name="T14" fmla="*/ 0 w 338"/>
                <a:gd name="T15" fmla="*/ 0 h 874"/>
                <a:gd name="T16" fmla="*/ 0 w 338"/>
                <a:gd name="T17" fmla="*/ 0 h 874"/>
                <a:gd name="T18" fmla="*/ 0 w 338"/>
                <a:gd name="T19" fmla="*/ 0 h 874"/>
                <a:gd name="T20" fmla="*/ 0 w 338"/>
                <a:gd name="T21" fmla="*/ 0 h 874"/>
                <a:gd name="T22" fmla="*/ 0 w 338"/>
                <a:gd name="T23" fmla="*/ 0 h 874"/>
                <a:gd name="T24" fmla="*/ 0 w 338"/>
                <a:gd name="T25" fmla="*/ 0 h 874"/>
                <a:gd name="T26" fmla="*/ 0 w 338"/>
                <a:gd name="T27" fmla="*/ 0 h 874"/>
                <a:gd name="T28" fmla="*/ 0 w 338"/>
                <a:gd name="T29" fmla="*/ 0 h 874"/>
                <a:gd name="T30" fmla="*/ 0 w 338"/>
                <a:gd name="T31" fmla="*/ 0 h 874"/>
                <a:gd name="T32" fmla="*/ 0 w 338"/>
                <a:gd name="T33" fmla="*/ 0 h 874"/>
                <a:gd name="T34" fmla="*/ 0 w 338"/>
                <a:gd name="T35" fmla="*/ 0 h 874"/>
                <a:gd name="T36" fmla="*/ 0 w 338"/>
                <a:gd name="T37" fmla="*/ 0 h 874"/>
                <a:gd name="T38" fmla="*/ 0 w 338"/>
                <a:gd name="T39" fmla="*/ 0 h 874"/>
                <a:gd name="T40" fmla="*/ 0 w 338"/>
                <a:gd name="T41" fmla="*/ 0 h 8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8"/>
                <a:gd name="T64" fmla="*/ 0 h 874"/>
                <a:gd name="T65" fmla="*/ 338 w 338"/>
                <a:gd name="T66" fmla="*/ 874 h 8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8" h="874">
                  <a:moveTo>
                    <a:pt x="11" y="0"/>
                  </a:moveTo>
                  <a:lnTo>
                    <a:pt x="67" y="127"/>
                  </a:lnTo>
                  <a:lnTo>
                    <a:pt x="87" y="275"/>
                  </a:lnTo>
                  <a:lnTo>
                    <a:pt x="109" y="411"/>
                  </a:lnTo>
                  <a:lnTo>
                    <a:pt x="216" y="552"/>
                  </a:lnTo>
                  <a:lnTo>
                    <a:pt x="310" y="702"/>
                  </a:lnTo>
                  <a:lnTo>
                    <a:pt x="338" y="874"/>
                  </a:lnTo>
                  <a:lnTo>
                    <a:pt x="285" y="696"/>
                  </a:lnTo>
                  <a:lnTo>
                    <a:pt x="183" y="547"/>
                  </a:lnTo>
                  <a:lnTo>
                    <a:pt x="75" y="400"/>
                  </a:lnTo>
                  <a:lnTo>
                    <a:pt x="71" y="316"/>
                  </a:lnTo>
                  <a:lnTo>
                    <a:pt x="76" y="236"/>
                  </a:lnTo>
                  <a:lnTo>
                    <a:pt x="54" y="158"/>
                  </a:lnTo>
                  <a:lnTo>
                    <a:pt x="27" y="96"/>
                  </a:lnTo>
                  <a:lnTo>
                    <a:pt x="0" y="39"/>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97" name="Freeform 108"/>
            <p:cNvSpPr>
              <a:spLocks/>
            </p:cNvSpPr>
            <p:nvPr/>
          </p:nvSpPr>
          <p:spPr bwMode="auto">
            <a:xfrm>
              <a:off x="1592" y="2864"/>
              <a:ext cx="4" cy="10"/>
            </a:xfrm>
            <a:custGeom>
              <a:avLst/>
              <a:gdLst>
                <a:gd name="T0" fmla="*/ 0 w 38"/>
                <a:gd name="T1" fmla="*/ 0 h 91"/>
                <a:gd name="T2" fmla="*/ 0 w 38"/>
                <a:gd name="T3" fmla="*/ 0 h 91"/>
                <a:gd name="T4" fmla="*/ 0 w 38"/>
                <a:gd name="T5" fmla="*/ 0 h 91"/>
                <a:gd name="T6" fmla="*/ 0 w 38"/>
                <a:gd name="T7" fmla="*/ 0 h 91"/>
                <a:gd name="T8" fmla="*/ 0 w 38"/>
                <a:gd name="T9" fmla="*/ 0 h 91"/>
                <a:gd name="T10" fmla="*/ 0 w 38"/>
                <a:gd name="T11" fmla="*/ 0 h 91"/>
                <a:gd name="T12" fmla="*/ 0 w 38"/>
                <a:gd name="T13" fmla="*/ 0 h 91"/>
                <a:gd name="T14" fmla="*/ 0 w 38"/>
                <a:gd name="T15" fmla="*/ 0 h 91"/>
                <a:gd name="T16" fmla="*/ 0 w 38"/>
                <a:gd name="T17" fmla="*/ 0 h 91"/>
                <a:gd name="T18" fmla="*/ 0 w 38"/>
                <a:gd name="T19" fmla="*/ 0 h 91"/>
                <a:gd name="T20" fmla="*/ 0 w 38"/>
                <a:gd name="T21" fmla="*/ 0 h 91"/>
                <a:gd name="T22" fmla="*/ 0 w 38"/>
                <a:gd name="T23" fmla="*/ 0 h 91"/>
                <a:gd name="T24" fmla="*/ 0 w 38"/>
                <a:gd name="T25" fmla="*/ 0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91"/>
                <a:gd name="T41" fmla="*/ 38 w 38"/>
                <a:gd name="T42" fmla="*/ 91 h 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91">
                  <a:moveTo>
                    <a:pt x="15" y="0"/>
                  </a:moveTo>
                  <a:lnTo>
                    <a:pt x="26" y="26"/>
                  </a:lnTo>
                  <a:lnTo>
                    <a:pt x="31" y="58"/>
                  </a:lnTo>
                  <a:lnTo>
                    <a:pt x="38" y="91"/>
                  </a:lnTo>
                  <a:lnTo>
                    <a:pt x="25" y="72"/>
                  </a:lnTo>
                  <a:lnTo>
                    <a:pt x="6" y="49"/>
                  </a:lnTo>
                  <a:lnTo>
                    <a:pt x="0" y="18"/>
                  </a:lnTo>
                  <a:lnTo>
                    <a:pt x="6" y="9"/>
                  </a:lnTo>
                  <a:lnTo>
                    <a:pt x="13" y="2"/>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98" name="Freeform 109"/>
            <p:cNvSpPr>
              <a:spLocks/>
            </p:cNvSpPr>
            <p:nvPr/>
          </p:nvSpPr>
          <p:spPr bwMode="auto">
            <a:xfrm>
              <a:off x="961" y="2870"/>
              <a:ext cx="15" cy="35"/>
            </a:xfrm>
            <a:custGeom>
              <a:avLst/>
              <a:gdLst>
                <a:gd name="T0" fmla="*/ 0 w 135"/>
                <a:gd name="T1" fmla="*/ 0 h 323"/>
                <a:gd name="T2" fmla="*/ 0 w 135"/>
                <a:gd name="T3" fmla="*/ 0 h 323"/>
                <a:gd name="T4" fmla="*/ 0 w 135"/>
                <a:gd name="T5" fmla="*/ 0 h 323"/>
                <a:gd name="T6" fmla="*/ 0 w 135"/>
                <a:gd name="T7" fmla="*/ 0 h 323"/>
                <a:gd name="T8" fmla="*/ 0 w 135"/>
                <a:gd name="T9" fmla="*/ 0 h 323"/>
                <a:gd name="T10" fmla="*/ 0 w 135"/>
                <a:gd name="T11" fmla="*/ 0 h 323"/>
                <a:gd name="T12" fmla="*/ 0 w 135"/>
                <a:gd name="T13" fmla="*/ 0 h 323"/>
                <a:gd name="T14" fmla="*/ 0 w 135"/>
                <a:gd name="T15" fmla="*/ 0 h 323"/>
                <a:gd name="T16" fmla="*/ 0 w 135"/>
                <a:gd name="T17" fmla="*/ 0 h 323"/>
                <a:gd name="T18" fmla="*/ 0 w 135"/>
                <a:gd name="T19" fmla="*/ 0 h 323"/>
                <a:gd name="T20" fmla="*/ 0 w 135"/>
                <a:gd name="T21" fmla="*/ 0 h 323"/>
                <a:gd name="T22" fmla="*/ 0 w 135"/>
                <a:gd name="T23" fmla="*/ 0 h 323"/>
                <a:gd name="T24" fmla="*/ 0 w 135"/>
                <a:gd name="T25" fmla="*/ 0 h 323"/>
                <a:gd name="T26" fmla="*/ 0 w 135"/>
                <a:gd name="T27" fmla="*/ 0 h 323"/>
                <a:gd name="T28" fmla="*/ 0 w 135"/>
                <a:gd name="T29" fmla="*/ 0 h 323"/>
                <a:gd name="T30" fmla="*/ 0 w 135"/>
                <a:gd name="T31" fmla="*/ 0 h 323"/>
                <a:gd name="T32" fmla="*/ 0 w 135"/>
                <a:gd name="T33" fmla="*/ 0 h 323"/>
                <a:gd name="T34" fmla="*/ 0 w 135"/>
                <a:gd name="T35" fmla="*/ 0 h 323"/>
                <a:gd name="T36" fmla="*/ 0 w 135"/>
                <a:gd name="T37" fmla="*/ 0 h 323"/>
                <a:gd name="T38" fmla="*/ 0 w 135"/>
                <a:gd name="T39" fmla="*/ 0 h 323"/>
                <a:gd name="T40" fmla="*/ 0 w 135"/>
                <a:gd name="T41" fmla="*/ 0 h 3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5"/>
                <a:gd name="T64" fmla="*/ 0 h 323"/>
                <a:gd name="T65" fmla="*/ 135 w 135"/>
                <a:gd name="T66" fmla="*/ 323 h 3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5" h="323">
                  <a:moveTo>
                    <a:pt x="135" y="5"/>
                  </a:moveTo>
                  <a:lnTo>
                    <a:pt x="125" y="49"/>
                  </a:lnTo>
                  <a:lnTo>
                    <a:pt x="108" y="89"/>
                  </a:lnTo>
                  <a:lnTo>
                    <a:pt x="91" y="129"/>
                  </a:lnTo>
                  <a:lnTo>
                    <a:pt x="59" y="194"/>
                  </a:lnTo>
                  <a:lnTo>
                    <a:pt x="34" y="256"/>
                  </a:lnTo>
                  <a:lnTo>
                    <a:pt x="30" y="321"/>
                  </a:lnTo>
                  <a:lnTo>
                    <a:pt x="15" y="323"/>
                  </a:lnTo>
                  <a:lnTo>
                    <a:pt x="7" y="314"/>
                  </a:lnTo>
                  <a:lnTo>
                    <a:pt x="0" y="298"/>
                  </a:lnTo>
                  <a:lnTo>
                    <a:pt x="38" y="202"/>
                  </a:lnTo>
                  <a:lnTo>
                    <a:pt x="80" y="113"/>
                  </a:lnTo>
                  <a:lnTo>
                    <a:pt x="112" y="19"/>
                  </a:lnTo>
                  <a:lnTo>
                    <a:pt x="122" y="8"/>
                  </a:lnTo>
                  <a:lnTo>
                    <a:pt x="132" y="0"/>
                  </a:lnTo>
                  <a:lnTo>
                    <a:pt x="135"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99" name="Freeform 110"/>
            <p:cNvSpPr>
              <a:spLocks/>
            </p:cNvSpPr>
            <p:nvPr/>
          </p:nvSpPr>
          <p:spPr bwMode="auto">
            <a:xfrm>
              <a:off x="1556" y="2872"/>
              <a:ext cx="6" cy="29"/>
            </a:xfrm>
            <a:custGeom>
              <a:avLst/>
              <a:gdLst>
                <a:gd name="T0" fmla="*/ 0 w 52"/>
                <a:gd name="T1" fmla="*/ 0 h 263"/>
                <a:gd name="T2" fmla="*/ 0 w 52"/>
                <a:gd name="T3" fmla="*/ 0 h 263"/>
                <a:gd name="T4" fmla="*/ 0 w 52"/>
                <a:gd name="T5" fmla="*/ 0 h 263"/>
                <a:gd name="T6" fmla="*/ 0 w 52"/>
                <a:gd name="T7" fmla="*/ 0 h 263"/>
                <a:gd name="T8" fmla="*/ 0 w 52"/>
                <a:gd name="T9" fmla="*/ 0 h 263"/>
                <a:gd name="T10" fmla="*/ 0 w 52"/>
                <a:gd name="T11" fmla="*/ 0 h 263"/>
                <a:gd name="T12" fmla="*/ 0 w 52"/>
                <a:gd name="T13" fmla="*/ 0 h 263"/>
                <a:gd name="T14" fmla="*/ 0 w 52"/>
                <a:gd name="T15" fmla="*/ 0 h 263"/>
                <a:gd name="T16" fmla="*/ 0 w 52"/>
                <a:gd name="T17" fmla="*/ 0 h 263"/>
                <a:gd name="T18" fmla="*/ 0 w 52"/>
                <a:gd name="T19" fmla="*/ 0 h 263"/>
                <a:gd name="T20" fmla="*/ 0 w 52"/>
                <a:gd name="T21" fmla="*/ 0 h 263"/>
                <a:gd name="T22" fmla="*/ 0 w 52"/>
                <a:gd name="T23" fmla="*/ 0 h 263"/>
                <a:gd name="T24" fmla="*/ 0 w 52"/>
                <a:gd name="T25" fmla="*/ 0 h 2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263"/>
                <a:gd name="T41" fmla="*/ 52 w 52"/>
                <a:gd name="T42" fmla="*/ 263 h 2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263">
                  <a:moveTo>
                    <a:pt x="0" y="0"/>
                  </a:moveTo>
                  <a:lnTo>
                    <a:pt x="16" y="39"/>
                  </a:lnTo>
                  <a:lnTo>
                    <a:pt x="22" y="86"/>
                  </a:lnTo>
                  <a:lnTo>
                    <a:pt x="34" y="133"/>
                  </a:lnTo>
                  <a:lnTo>
                    <a:pt x="42" y="183"/>
                  </a:lnTo>
                  <a:lnTo>
                    <a:pt x="50" y="225"/>
                  </a:lnTo>
                  <a:lnTo>
                    <a:pt x="52" y="263"/>
                  </a:lnTo>
                  <a:lnTo>
                    <a:pt x="27" y="175"/>
                  </a:lnTo>
                  <a:lnTo>
                    <a:pt x="2" y="8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00" name="Freeform 111"/>
            <p:cNvSpPr>
              <a:spLocks/>
            </p:cNvSpPr>
            <p:nvPr/>
          </p:nvSpPr>
          <p:spPr bwMode="auto">
            <a:xfrm>
              <a:off x="722" y="2878"/>
              <a:ext cx="885" cy="926"/>
            </a:xfrm>
            <a:custGeom>
              <a:avLst/>
              <a:gdLst>
                <a:gd name="T0" fmla="*/ 0 w 7970"/>
                <a:gd name="T1" fmla="*/ 0 h 8338"/>
                <a:gd name="T2" fmla="*/ 0 w 7970"/>
                <a:gd name="T3" fmla="*/ 0 h 8338"/>
                <a:gd name="T4" fmla="*/ 0 w 7970"/>
                <a:gd name="T5" fmla="*/ 0 h 8338"/>
                <a:gd name="T6" fmla="*/ 0 w 7970"/>
                <a:gd name="T7" fmla="*/ 0 h 8338"/>
                <a:gd name="T8" fmla="*/ 0 w 7970"/>
                <a:gd name="T9" fmla="*/ 0 h 8338"/>
                <a:gd name="T10" fmla="*/ 0 w 7970"/>
                <a:gd name="T11" fmla="*/ 0 h 8338"/>
                <a:gd name="T12" fmla="*/ 0 w 7970"/>
                <a:gd name="T13" fmla="*/ 0 h 8338"/>
                <a:gd name="T14" fmla="*/ 0 w 7970"/>
                <a:gd name="T15" fmla="*/ 0 h 8338"/>
                <a:gd name="T16" fmla="*/ 0 w 7970"/>
                <a:gd name="T17" fmla="*/ 0 h 8338"/>
                <a:gd name="T18" fmla="*/ 0 w 7970"/>
                <a:gd name="T19" fmla="*/ 0 h 8338"/>
                <a:gd name="T20" fmla="*/ 0 w 7970"/>
                <a:gd name="T21" fmla="*/ 0 h 8338"/>
                <a:gd name="T22" fmla="*/ 0 w 7970"/>
                <a:gd name="T23" fmla="*/ 0 h 8338"/>
                <a:gd name="T24" fmla="*/ 0 w 7970"/>
                <a:gd name="T25" fmla="*/ 0 h 8338"/>
                <a:gd name="T26" fmla="*/ 0 w 7970"/>
                <a:gd name="T27" fmla="*/ 0 h 8338"/>
                <a:gd name="T28" fmla="*/ 0 w 7970"/>
                <a:gd name="T29" fmla="*/ 0 h 8338"/>
                <a:gd name="T30" fmla="*/ 0 w 7970"/>
                <a:gd name="T31" fmla="*/ 0 h 8338"/>
                <a:gd name="T32" fmla="*/ 0 w 7970"/>
                <a:gd name="T33" fmla="*/ 0 h 8338"/>
                <a:gd name="T34" fmla="*/ 0 w 7970"/>
                <a:gd name="T35" fmla="*/ 0 h 8338"/>
                <a:gd name="T36" fmla="*/ 0 w 7970"/>
                <a:gd name="T37" fmla="*/ 0 h 8338"/>
                <a:gd name="T38" fmla="*/ 0 w 7970"/>
                <a:gd name="T39" fmla="*/ 0 h 8338"/>
                <a:gd name="T40" fmla="*/ 0 w 7970"/>
                <a:gd name="T41" fmla="*/ 0 h 8338"/>
                <a:gd name="T42" fmla="*/ 0 w 7970"/>
                <a:gd name="T43" fmla="*/ 0 h 8338"/>
                <a:gd name="T44" fmla="*/ 0 w 7970"/>
                <a:gd name="T45" fmla="*/ 0 h 8338"/>
                <a:gd name="T46" fmla="*/ 0 w 7970"/>
                <a:gd name="T47" fmla="*/ 0 h 8338"/>
                <a:gd name="T48" fmla="*/ 0 w 7970"/>
                <a:gd name="T49" fmla="*/ 0 h 8338"/>
                <a:gd name="T50" fmla="*/ 0 w 7970"/>
                <a:gd name="T51" fmla="*/ 0 h 8338"/>
                <a:gd name="T52" fmla="*/ 0 w 7970"/>
                <a:gd name="T53" fmla="*/ 0 h 8338"/>
                <a:gd name="T54" fmla="*/ 0 w 7970"/>
                <a:gd name="T55" fmla="*/ 0 h 8338"/>
                <a:gd name="T56" fmla="*/ 0 w 7970"/>
                <a:gd name="T57" fmla="*/ 0 h 8338"/>
                <a:gd name="T58" fmla="*/ 0 w 7970"/>
                <a:gd name="T59" fmla="*/ 0 h 8338"/>
                <a:gd name="T60" fmla="*/ 0 w 7970"/>
                <a:gd name="T61" fmla="*/ 0 h 8338"/>
                <a:gd name="T62" fmla="*/ 0 w 7970"/>
                <a:gd name="T63" fmla="*/ 0 h 8338"/>
                <a:gd name="T64" fmla="*/ 0 w 7970"/>
                <a:gd name="T65" fmla="*/ 0 h 8338"/>
                <a:gd name="T66" fmla="*/ 0 w 7970"/>
                <a:gd name="T67" fmla="*/ 0 h 8338"/>
                <a:gd name="T68" fmla="*/ 0 w 7970"/>
                <a:gd name="T69" fmla="*/ 0 h 8338"/>
                <a:gd name="T70" fmla="*/ 0 w 7970"/>
                <a:gd name="T71" fmla="*/ 0 h 8338"/>
                <a:gd name="T72" fmla="*/ 0 w 7970"/>
                <a:gd name="T73" fmla="*/ 0 h 8338"/>
                <a:gd name="T74" fmla="*/ 0 w 7970"/>
                <a:gd name="T75" fmla="*/ 0 h 8338"/>
                <a:gd name="T76" fmla="*/ 0 w 7970"/>
                <a:gd name="T77" fmla="*/ 0 h 8338"/>
                <a:gd name="T78" fmla="*/ 0 w 7970"/>
                <a:gd name="T79" fmla="*/ 0 h 8338"/>
                <a:gd name="T80" fmla="*/ 0 w 7970"/>
                <a:gd name="T81" fmla="*/ 0 h 8338"/>
                <a:gd name="T82" fmla="*/ 0 w 7970"/>
                <a:gd name="T83" fmla="*/ 0 h 8338"/>
                <a:gd name="T84" fmla="*/ 0 w 7970"/>
                <a:gd name="T85" fmla="*/ 0 h 8338"/>
                <a:gd name="T86" fmla="*/ 0 w 7970"/>
                <a:gd name="T87" fmla="*/ 0 h 8338"/>
                <a:gd name="T88" fmla="*/ 0 w 7970"/>
                <a:gd name="T89" fmla="*/ 0 h 8338"/>
                <a:gd name="T90" fmla="*/ 0 w 7970"/>
                <a:gd name="T91" fmla="*/ 0 h 8338"/>
                <a:gd name="T92" fmla="*/ 0 w 7970"/>
                <a:gd name="T93" fmla="*/ 0 h 8338"/>
                <a:gd name="T94" fmla="*/ 0 w 7970"/>
                <a:gd name="T95" fmla="*/ 0 h 8338"/>
                <a:gd name="T96" fmla="*/ 0 w 7970"/>
                <a:gd name="T97" fmla="*/ 0 h 8338"/>
                <a:gd name="T98" fmla="*/ 0 w 7970"/>
                <a:gd name="T99" fmla="*/ 0 h 8338"/>
                <a:gd name="T100" fmla="*/ 0 w 7970"/>
                <a:gd name="T101" fmla="*/ 0 h 8338"/>
                <a:gd name="T102" fmla="*/ 0 w 7970"/>
                <a:gd name="T103" fmla="*/ 0 h 8338"/>
                <a:gd name="T104" fmla="*/ 0 w 7970"/>
                <a:gd name="T105" fmla="*/ 0 h 8338"/>
                <a:gd name="T106" fmla="*/ 0 w 7970"/>
                <a:gd name="T107" fmla="*/ 0 h 8338"/>
                <a:gd name="T108" fmla="*/ 0 w 7970"/>
                <a:gd name="T109" fmla="*/ 0 h 8338"/>
                <a:gd name="T110" fmla="*/ 0 w 7970"/>
                <a:gd name="T111" fmla="*/ 0 h 8338"/>
                <a:gd name="T112" fmla="*/ 0 w 7970"/>
                <a:gd name="T113" fmla="*/ 0 h 8338"/>
                <a:gd name="T114" fmla="*/ 0 w 7970"/>
                <a:gd name="T115" fmla="*/ 0 h 8338"/>
                <a:gd name="T116" fmla="*/ 0 w 7970"/>
                <a:gd name="T117" fmla="*/ 0 h 83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70"/>
                <a:gd name="T178" fmla="*/ 0 h 8338"/>
                <a:gd name="T179" fmla="*/ 7970 w 7970"/>
                <a:gd name="T180" fmla="*/ 8338 h 83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70" h="8338">
                  <a:moveTo>
                    <a:pt x="7887" y="0"/>
                  </a:moveTo>
                  <a:lnTo>
                    <a:pt x="7931" y="293"/>
                  </a:lnTo>
                  <a:lnTo>
                    <a:pt x="7957" y="585"/>
                  </a:lnTo>
                  <a:lnTo>
                    <a:pt x="7970" y="876"/>
                  </a:lnTo>
                  <a:lnTo>
                    <a:pt x="7970" y="1168"/>
                  </a:lnTo>
                  <a:lnTo>
                    <a:pt x="7962" y="1461"/>
                  </a:lnTo>
                  <a:lnTo>
                    <a:pt x="7946" y="1824"/>
                  </a:lnTo>
                  <a:lnTo>
                    <a:pt x="7913" y="2184"/>
                  </a:lnTo>
                  <a:lnTo>
                    <a:pt x="7864" y="2523"/>
                  </a:lnTo>
                  <a:lnTo>
                    <a:pt x="7838" y="2644"/>
                  </a:lnTo>
                  <a:lnTo>
                    <a:pt x="7817" y="2757"/>
                  </a:lnTo>
                  <a:lnTo>
                    <a:pt x="7786" y="2873"/>
                  </a:lnTo>
                  <a:lnTo>
                    <a:pt x="7715" y="3185"/>
                  </a:lnTo>
                  <a:lnTo>
                    <a:pt x="7634" y="3489"/>
                  </a:lnTo>
                  <a:lnTo>
                    <a:pt x="7545" y="3789"/>
                  </a:lnTo>
                  <a:lnTo>
                    <a:pt x="7442" y="4091"/>
                  </a:lnTo>
                  <a:lnTo>
                    <a:pt x="7411" y="4187"/>
                  </a:lnTo>
                  <a:lnTo>
                    <a:pt x="7378" y="4278"/>
                  </a:lnTo>
                  <a:lnTo>
                    <a:pt x="7342" y="4366"/>
                  </a:lnTo>
                  <a:lnTo>
                    <a:pt x="7274" y="4560"/>
                  </a:lnTo>
                  <a:lnTo>
                    <a:pt x="7207" y="4755"/>
                  </a:lnTo>
                  <a:lnTo>
                    <a:pt x="7132" y="4944"/>
                  </a:lnTo>
                  <a:lnTo>
                    <a:pt x="7117" y="4998"/>
                  </a:lnTo>
                  <a:lnTo>
                    <a:pt x="7094" y="5042"/>
                  </a:lnTo>
                  <a:lnTo>
                    <a:pt x="7078" y="5086"/>
                  </a:lnTo>
                  <a:lnTo>
                    <a:pt x="7057" y="5133"/>
                  </a:lnTo>
                  <a:lnTo>
                    <a:pt x="7043" y="5182"/>
                  </a:lnTo>
                  <a:lnTo>
                    <a:pt x="7024" y="5226"/>
                  </a:lnTo>
                  <a:lnTo>
                    <a:pt x="6911" y="5512"/>
                  </a:lnTo>
                  <a:lnTo>
                    <a:pt x="6794" y="5788"/>
                  </a:lnTo>
                  <a:lnTo>
                    <a:pt x="6679" y="6058"/>
                  </a:lnTo>
                  <a:lnTo>
                    <a:pt x="6562" y="6326"/>
                  </a:lnTo>
                  <a:lnTo>
                    <a:pt x="6518" y="6414"/>
                  </a:lnTo>
                  <a:lnTo>
                    <a:pt x="6477" y="6496"/>
                  </a:lnTo>
                  <a:lnTo>
                    <a:pt x="6427" y="6576"/>
                  </a:lnTo>
                  <a:lnTo>
                    <a:pt x="6381" y="6675"/>
                  </a:lnTo>
                  <a:lnTo>
                    <a:pt x="6333" y="6767"/>
                  </a:lnTo>
                  <a:lnTo>
                    <a:pt x="6287" y="6855"/>
                  </a:lnTo>
                  <a:lnTo>
                    <a:pt x="6270" y="6889"/>
                  </a:lnTo>
                  <a:lnTo>
                    <a:pt x="6254" y="6915"/>
                  </a:lnTo>
                  <a:lnTo>
                    <a:pt x="6242" y="6945"/>
                  </a:lnTo>
                  <a:lnTo>
                    <a:pt x="6202" y="7035"/>
                  </a:lnTo>
                  <a:lnTo>
                    <a:pt x="6165" y="7124"/>
                  </a:lnTo>
                  <a:lnTo>
                    <a:pt x="6117" y="7206"/>
                  </a:lnTo>
                  <a:lnTo>
                    <a:pt x="6074" y="7309"/>
                  </a:lnTo>
                  <a:lnTo>
                    <a:pt x="6032" y="7412"/>
                  </a:lnTo>
                  <a:lnTo>
                    <a:pt x="5973" y="7506"/>
                  </a:lnTo>
                  <a:lnTo>
                    <a:pt x="5960" y="7549"/>
                  </a:lnTo>
                  <a:lnTo>
                    <a:pt x="5944" y="7584"/>
                  </a:lnTo>
                  <a:lnTo>
                    <a:pt x="5928" y="7617"/>
                  </a:lnTo>
                  <a:lnTo>
                    <a:pt x="5886" y="7693"/>
                  </a:lnTo>
                  <a:lnTo>
                    <a:pt x="5847" y="7765"/>
                  </a:lnTo>
                  <a:lnTo>
                    <a:pt x="5807" y="7837"/>
                  </a:lnTo>
                  <a:lnTo>
                    <a:pt x="5715" y="7996"/>
                  </a:lnTo>
                  <a:lnTo>
                    <a:pt x="5595" y="8197"/>
                  </a:lnTo>
                  <a:lnTo>
                    <a:pt x="5495" y="8338"/>
                  </a:lnTo>
                  <a:lnTo>
                    <a:pt x="0" y="8336"/>
                  </a:lnTo>
                  <a:lnTo>
                    <a:pt x="10" y="8302"/>
                  </a:lnTo>
                  <a:lnTo>
                    <a:pt x="25" y="8266"/>
                  </a:lnTo>
                  <a:lnTo>
                    <a:pt x="29" y="8227"/>
                  </a:lnTo>
                  <a:lnTo>
                    <a:pt x="95" y="8109"/>
                  </a:lnTo>
                  <a:lnTo>
                    <a:pt x="147" y="7982"/>
                  </a:lnTo>
                  <a:lnTo>
                    <a:pt x="191" y="7853"/>
                  </a:lnTo>
                  <a:lnTo>
                    <a:pt x="226" y="7725"/>
                  </a:lnTo>
                  <a:lnTo>
                    <a:pt x="264" y="7606"/>
                  </a:lnTo>
                  <a:lnTo>
                    <a:pt x="300" y="7485"/>
                  </a:lnTo>
                  <a:lnTo>
                    <a:pt x="306" y="7475"/>
                  </a:lnTo>
                  <a:lnTo>
                    <a:pt x="312" y="7465"/>
                  </a:lnTo>
                  <a:lnTo>
                    <a:pt x="314" y="7462"/>
                  </a:lnTo>
                  <a:lnTo>
                    <a:pt x="350" y="7357"/>
                  </a:lnTo>
                  <a:lnTo>
                    <a:pt x="391" y="7261"/>
                  </a:lnTo>
                  <a:lnTo>
                    <a:pt x="433" y="7164"/>
                  </a:lnTo>
                  <a:lnTo>
                    <a:pt x="527" y="6965"/>
                  </a:lnTo>
                  <a:lnTo>
                    <a:pt x="618" y="6770"/>
                  </a:lnTo>
                  <a:lnTo>
                    <a:pt x="701" y="6567"/>
                  </a:lnTo>
                  <a:lnTo>
                    <a:pt x="740" y="6491"/>
                  </a:lnTo>
                  <a:lnTo>
                    <a:pt x="774" y="6414"/>
                  </a:lnTo>
                  <a:lnTo>
                    <a:pt x="809" y="6338"/>
                  </a:lnTo>
                  <a:lnTo>
                    <a:pt x="830" y="6287"/>
                  </a:lnTo>
                  <a:lnTo>
                    <a:pt x="855" y="6242"/>
                  </a:lnTo>
                  <a:lnTo>
                    <a:pt x="868" y="6191"/>
                  </a:lnTo>
                  <a:lnTo>
                    <a:pt x="917" y="6100"/>
                  </a:lnTo>
                  <a:lnTo>
                    <a:pt x="958" y="6002"/>
                  </a:lnTo>
                  <a:lnTo>
                    <a:pt x="998" y="5901"/>
                  </a:lnTo>
                  <a:lnTo>
                    <a:pt x="1028" y="5834"/>
                  </a:lnTo>
                  <a:lnTo>
                    <a:pt x="1051" y="5764"/>
                  </a:lnTo>
                  <a:lnTo>
                    <a:pt x="1079" y="5697"/>
                  </a:lnTo>
                  <a:lnTo>
                    <a:pt x="1114" y="5614"/>
                  </a:lnTo>
                  <a:lnTo>
                    <a:pt x="1146" y="5529"/>
                  </a:lnTo>
                  <a:lnTo>
                    <a:pt x="1182" y="5452"/>
                  </a:lnTo>
                  <a:lnTo>
                    <a:pt x="1206" y="5463"/>
                  </a:lnTo>
                  <a:lnTo>
                    <a:pt x="1227" y="5476"/>
                  </a:lnTo>
                  <a:lnTo>
                    <a:pt x="1255" y="5475"/>
                  </a:lnTo>
                  <a:lnTo>
                    <a:pt x="1276" y="5457"/>
                  </a:lnTo>
                  <a:lnTo>
                    <a:pt x="1296" y="5448"/>
                  </a:lnTo>
                  <a:lnTo>
                    <a:pt x="1315" y="5452"/>
                  </a:lnTo>
                  <a:lnTo>
                    <a:pt x="1367" y="5554"/>
                  </a:lnTo>
                  <a:lnTo>
                    <a:pt x="1438" y="5622"/>
                  </a:lnTo>
                  <a:lnTo>
                    <a:pt x="1509" y="5697"/>
                  </a:lnTo>
                  <a:lnTo>
                    <a:pt x="1597" y="5780"/>
                  </a:lnTo>
                  <a:lnTo>
                    <a:pt x="1672" y="5879"/>
                  </a:lnTo>
                  <a:lnTo>
                    <a:pt x="1765" y="5960"/>
                  </a:lnTo>
                  <a:lnTo>
                    <a:pt x="1802" y="6006"/>
                  </a:lnTo>
                  <a:lnTo>
                    <a:pt x="1846" y="6040"/>
                  </a:lnTo>
                  <a:lnTo>
                    <a:pt x="1886" y="6078"/>
                  </a:lnTo>
                  <a:lnTo>
                    <a:pt x="1946" y="6119"/>
                  </a:lnTo>
                  <a:lnTo>
                    <a:pt x="2011" y="6144"/>
                  </a:lnTo>
                  <a:lnTo>
                    <a:pt x="2072" y="6170"/>
                  </a:lnTo>
                  <a:lnTo>
                    <a:pt x="2087" y="6209"/>
                  </a:lnTo>
                  <a:lnTo>
                    <a:pt x="2109" y="6238"/>
                  </a:lnTo>
                  <a:lnTo>
                    <a:pt x="2147" y="6257"/>
                  </a:lnTo>
                  <a:lnTo>
                    <a:pt x="2269" y="6246"/>
                  </a:lnTo>
                  <a:lnTo>
                    <a:pt x="2387" y="6264"/>
                  </a:lnTo>
                  <a:lnTo>
                    <a:pt x="2483" y="6311"/>
                  </a:lnTo>
                  <a:lnTo>
                    <a:pt x="2591" y="6344"/>
                  </a:lnTo>
                  <a:lnTo>
                    <a:pt x="2683" y="6394"/>
                  </a:lnTo>
                  <a:lnTo>
                    <a:pt x="2781" y="6416"/>
                  </a:lnTo>
                  <a:lnTo>
                    <a:pt x="2863" y="6387"/>
                  </a:lnTo>
                  <a:lnTo>
                    <a:pt x="2939" y="6361"/>
                  </a:lnTo>
                  <a:lnTo>
                    <a:pt x="3012" y="6357"/>
                  </a:lnTo>
                  <a:lnTo>
                    <a:pt x="3065" y="6527"/>
                  </a:lnTo>
                  <a:lnTo>
                    <a:pt x="3104" y="6693"/>
                  </a:lnTo>
                  <a:lnTo>
                    <a:pt x="3142" y="6855"/>
                  </a:lnTo>
                  <a:lnTo>
                    <a:pt x="3102" y="6902"/>
                  </a:lnTo>
                  <a:lnTo>
                    <a:pt x="3071" y="6952"/>
                  </a:lnTo>
                  <a:lnTo>
                    <a:pt x="3035" y="6998"/>
                  </a:lnTo>
                  <a:lnTo>
                    <a:pt x="2951" y="7158"/>
                  </a:lnTo>
                  <a:lnTo>
                    <a:pt x="2865" y="7306"/>
                  </a:lnTo>
                  <a:lnTo>
                    <a:pt x="2781" y="7462"/>
                  </a:lnTo>
                  <a:lnTo>
                    <a:pt x="2668" y="7711"/>
                  </a:lnTo>
                  <a:lnTo>
                    <a:pt x="2556" y="7949"/>
                  </a:lnTo>
                  <a:lnTo>
                    <a:pt x="2438" y="8184"/>
                  </a:lnTo>
                  <a:lnTo>
                    <a:pt x="2426" y="8216"/>
                  </a:lnTo>
                  <a:lnTo>
                    <a:pt x="2424" y="8255"/>
                  </a:lnTo>
                  <a:lnTo>
                    <a:pt x="2428" y="8279"/>
                  </a:lnTo>
                  <a:lnTo>
                    <a:pt x="2468" y="8278"/>
                  </a:lnTo>
                  <a:lnTo>
                    <a:pt x="2505" y="8258"/>
                  </a:lnTo>
                  <a:lnTo>
                    <a:pt x="2525" y="8236"/>
                  </a:lnTo>
                  <a:lnTo>
                    <a:pt x="2548" y="8201"/>
                  </a:lnTo>
                  <a:lnTo>
                    <a:pt x="2570" y="8162"/>
                  </a:lnTo>
                  <a:lnTo>
                    <a:pt x="2589" y="8126"/>
                  </a:lnTo>
                  <a:lnTo>
                    <a:pt x="2662" y="7966"/>
                  </a:lnTo>
                  <a:lnTo>
                    <a:pt x="2736" y="7813"/>
                  </a:lnTo>
                  <a:lnTo>
                    <a:pt x="2806" y="7660"/>
                  </a:lnTo>
                  <a:lnTo>
                    <a:pt x="2836" y="7598"/>
                  </a:lnTo>
                  <a:lnTo>
                    <a:pt x="2864" y="7540"/>
                  </a:lnTo>
                  <a:lnTo>
                    <a:pt x="2888" y="7485"/>
                  </a:lnTo>
                  <a:lnTo>
                    <a:pt x="3019" y="7259"/>
                  </a:lnTo>
                  <a:lnTo>
                    <a:pt x="3146" y="7034"/>
                  </a:lnTo>
                  <a:lnTo>
                    <a:pt x="3320" y="6854"/>
                  </a:lnTo>
                  <a:lnTo>
                    <a:pt x="3366" y="6797"/>
                  </a:lnTo>
                  <a:lnTo>
                    <a:pt x="3424" y="6761"/>
                  </a:lnTo>
                  <a:lnTo>
                    <a:pt x="3485" y="6725"/>
                  </a:lnTo>
                  <a:lnTo>
                    <a:pt x="3586" y="6648"/>
                  </a:lnTo>
                  <a:lnTo>
                    <a:pt x="3692" y="6575"/>
                  </a:lnTo>
                  <a:lnTo>
                    <a:pt x="3797" y="6503"/>
                  </a:lnTo>
                  <a:lnTo>
                    <a:pt x="3929" y="6422"/>
                  </a:lnTo>
                  <a:lnTo>
                    <a:pt x="4047" y="6329"/>
                  </a:lnTo>
                  <a:lnTo>
                    <a:pt x="4165" y="6239"/>
                  </a:lnTo>
                  <a:lnTo>
                    <a:pt x="4207" y="6186"/>
                  </a:lnTo>
                  <a:lnTo>
                    <a:pt x="4253" y="6141"/>
                  </a:lnTo>
                  <a:lnTo>
                    <a:pt x="4305" y="6107"/>
                  </a:lnTo>
                  <a:lnTo>
                    <a:pt x="4352" y="6113"/>
                  </a:lnTo>
                  <a:lnTo>
                    <a:pt x="4392" y="6111"/>
                  </a:lnTo>
                  <a:lnTo>
                    <a:pt x="4431" y="6116"/>
                  </a:lnTo>
                  <a:lnTo>
                    <a:pt x="4444" y="6143"/>
                  </a:lnTo>
                  <a:lnTo>
                    <a:pt x="4451" y="6172"/>
                  </a:lnTo>
                  <a:lnTo>
                    <a:pt x="4467" y="6189"/>
                  </a:lnTo>
                  <a:lnTo>
                    <a:pt x="4589" y="6121"/>
                  </a:lnTo>
                  <a:lnTo>
                    <a:pt x="4690" y="6019"/>
                  </a:lnTo>
                  <a:lnTo>
                    <a:pt x="4814" y="5972"/>
                  </a:lnTo>
                  <a:lnTo>
                    <a:pt x="4874" y="5951"/>
                  </a:lnTo>
                  <a:lnTo>
                    <a:pt x="4932" y="5931"/>
                  </a:lnTo>
                  <a:lnTo>
                    <a:pt x="4980" y="5929"/>
                  </a:lnTo>
                  <a:lnTo>
                    <a:pt x="5001" y="5959"/>
                  </a:lnTo>
                  <a:lnTo>
                    <a:pt x="5019" y="5985"/>
                  </a:lnTo>
                  <a:lnTo>
                    <a:pt x="5045" y="6002"/>
                  </a:lnTo>
                  <a:lnTo>
                    <a:pt x="5114" y="5962"/>
                  </a:lnTo>
                  <a:lnTo>
                    <a:pt x="5180" y="5931"/>
                  </a:lnTo>
                  <a:lnTo>
                    <a:pt x="5232" y="5883"/>
                  </a:lnTo>
                  <a:lnTo>
                    <a:pt x="5328" y="5799"/>
                  </a:lnTo>
                  <a:lnTo>
                    <a:pt x="5441" y="5744"/>
                  </a:lnTo>
                  <a:lnTo>
                    <a:pt x="5566" y="5713"/>
                  </a:lnTo>
                  <a:lnTo>
                    <a:pt x="5650" y="5704"/>
                  </a:lnTo>
                  <a:lnTo>
                    <a:pt x="5712" y="5663"/>
                  </a:lnTo>
                  <a:lnTo>
                    <a:pt x="5773" y="5627"/>
                  </a:lnTo>
                  <a:lnTo>
                    <a:pt x="5801" y="5605"/>
                  </a:lnTo>
                  <a:lnTo>
                    <a:pt x="5824" y="5580"/>
                  </a:lnTo>
                  <a:lnTo>
                    <a:pt x="5859" y="5572"/>
                  </a:lnTo>
                  <a:lnTo>
                    <a:pt x="5904" y="5494"/>
                  </a:lnTo>
                  <a:lnTo>
                    <a:pt x="5960" y="5427"/>
                  </a:lnTo>
                  <a:lnTo>
                    <a:pt x="6015" y="5346"/>
                  </a:lnTo>
                  <a:lnTo>
                    <a:pt x="6078" y="5249"/>
                  </a:lnTo>
                  <a:lnTo>
                    <a:pt x="6122" y="5144"/>
                  </a:lnTo>
                  <a:lnTo>
                    <a:pt x="6202" y="5066"/>
                  </a:lnTo>
                  <a:lnTo>
                    <a:pt x="6271" y="5035"/>
                  </a:lnTo>
                  <a:lnTo>
                    <a:pt x="6352" y="5032"/>
                  </a:lnTo>
                  <a:lnTo>
                    <a:pt x="6427" y="5001"/>
                  </a:lnTo>
                  <a:lnTo>
                    <a:pt x="6438" y="4974"/>
                  </a:lnTo>
                  <a:lnTo>
                    <a:pt x="6445" y="4944"/>
                  </a:lnTo>
                  <a:lnTo>
                    <a:pt x="6462" y="4924"/>
                  </a:lnTo>
                  <a:lnTo>
                    <a:pt x="6470" y="4905"/>
                  </a:lnTo>
                  <a:lnTo>
                    <a:pt x="6477" y="4894"/>
                  </a:lnTo>
                  <a:lnTo>
                    <a:pt x="6479" y="4883"/>
                  </a:lnTo>
                  <a:lnTo>
                    <a:pt x="6490" y="4919"/>
                  </a:lnTo>
                  <a:lnTo>
                    <a:pt x="6504" y="4957"/>
                  </a:lnTo>
                  <a:lnTo>
                    <a:pt x="6527" y="4988"/>
                  </a:lnTo>
                  <a:lnTo>
                    <a:pt x="6602" y="4891"/>
                  </a:lnTo>
                  <a:lnTo>
                    <a:pt x="6657" y="4774"/>
                  </a:lnTo>
                  <a:lnTo>
                    <a:pt x="6729" y="4686"/>
                  </a:lnTo>
                  <a:lnTo>
                    <a:pt x="6864" y="4457"/>
                  </a:lnTo>
                  <a:lnTo>
                    <a:pt x="6931" y="4192"/>
                  </a:lnTo>
                  <a:lnTo>
                    <a:pt x="6955" y="3925"/>
                  </a:lnTo>
                  <a:lnTo>
                    <a:pt x="6937" y="3899"/>
                  </a:lnTo>
                  <a:lnTo>
                    <a:pt x="6924" y="3875"/>
                  </a:lnTo>
                  <a:lnTo>
                    <a:pt x="6906" y="3856"/>
                  </a:lnTo>
                  <a:lnTo>
                    <a:pt x="6946" y="3860"/>
                  </a:lnTo>
                  <a:lnTo>
                    <a:pt x="6985" y="3864"/>
                  </a:lnTo>
                  <a:lnTo>
                    <a:pt x="7012" y="3839"/>
                  </a:lnTo>
                  <a:lnTo>
                    <a:pt x="7026" y="3724"/>
                  </a:lnTo>
                  <a:lnTo>
                    <a:pt x="7047" y="3615"/>
                  </a:lnTo>
                  <a:lnTo>
                    <a:pt x="7056" y="3496"/>
                  </a:lnTo>
                  <a:lnTo>
                    <a:pt x="7085" y="3451"/>
                  </a:lnTo>
                  <a:lnTo>
                    <a:pt x="7098" y="3402"/>
                  </a:lnTo>
                  <a:lnTo>
                    <a:pt x="7113" y="3350"/>
                  </a:lnTo>
                  <a:lnTo>
                    <a:pt x="7131" y="3287"/>
                  </a:lnTo>
                  <a:lnTo>
                    <a:pt x="7142" y="3226"/>
                  </a:lnTo>
                  <a:lnTo>
                    <a:pt x="7157" y="3162"/>
                  </a:lnTo>
                  <a:lnTo>
                    <a:pt x="7211" y="3162"/>
                  </a:lnTo>
                  <a:lnTo>
                    <a:pt x="7262" y="3158"/>
                  </a:lnTo>
                  <a:lnTo>
                    <a:pt x="7299" y="3136"/>
                  </a:lnTo>
                  <a:lnTo>
                    <a:pt x="7317" y="2966"/>
                  </a:lnTo>
                  <a:lnTo>
                    <a:pt x="7335" y="2805"/>
                  </a:lnTo>
                  <a:lnTo>
                    <a:pt x="7390" y="2653"/>
                  </a:lnTo>
                  <a:lnTo>
                    <a:pt x="7446" y="2613"/>
                  </a:lnTo>
                  <a:lnTo>
                    <a:pt x="7502" y="2582"/>
                  </a:lnTo>
                  <a:lnTo>
                    <a:pt x="7534" y="2530"/>
                  </a:lnTo>
                  <a:lnTo>
                    <a:pt x="7570" y="2334"/>
                  </a:lnTo>
                  <a:lnTo>
                    <a:pt x="7577" y="2144"/>
                  </a:lnTo>
                  <a:lnTo>
                    <a:pt x="7542" y="1969"/>
                  </a:lnTo>
                  <a:lnTo>
                    <a:pt x="7591" y="1852"/>
                  </a:lnTo>
                  <a:lnTo>
                    <a:pt x="7607" y="1731"/>
                  </a:lnTo>
                  <a:lnTo>
                    <a:pt x="7582" y="1615"/>
                  </a:lnTo>
                  <a:lnTo>
                    <a:pt x="7570" y="1571"/>
                  </a:lnTo>
                  <a:lnTo>
                    <a:pt x="7560" y="1527"/>
                  </a:lnTo>
                  <a:lnTo>
                    <a:pt x="7569" y="1496"/>
                  </a:lnTo>
                  <a:lnTo>
                    <a:pt x="7595" y="1509"/>
                  </a:lnTo>
                  <a:lnTo>
                    <a:pt x="7622" y="1521"/>
                  </a:lnTo>
                  <a:lnTo>
                    <a:pt x="7646" y="1515"/>
                  </a:lnTo>
                  <a:lnTo>
                    <a:pt x="7689" y="1355"/>
                  </a:lnTo>
                  <a:lnTo>
                    <a:pt x="7735" y="1198"/>
                  </a:lnTo>
                  <a:lnTo>
                    <a:pt x="7719" y="1033"/>
                  </a:lnTo>
                  <a:lnTo>
                    <a:pt x="7700" y="931"/>
                  </a:lnTo>
                  <a:lnTo>
                    <a:pt x="7724" y="831"/>
                  </a:lnTo>
                  <a:lnTo>
                    <a:pt x="7701" y="733"/>
                  </a:lnTo>
                  <a:lnTo>
                    <a:pt x="7702" y="705"/>
                  </a:lnTo>
                  <a:lnTo>
                    <a:pt x="7708" y="678"/>
                  </a:lnTo>
                  <a:lnTo>
                    <a:pt x="7729" y="666"/>
                  </a:lnTo>
                  <a:lnTo>
                    <a:pt x="7765" y="678"/>
                  </a:lnTo>
                  <a:lnTo>
                    <a:pt x="7794" y="678"/>
                  </a:lnTo>
                  <a:lnTo>
                    <a:pt x="7822" y="666"/>
                  </a:lnTo>
                  <a:lnTo>
                    <a:pt x="7839" y="579"/>
                  </a:lnTo>
                  <a:lnTo>
                    <a:pt x="7828" y="490"/>
                  </a:lnTo>
                  <a:lnTo>
                    <a:pt x="7854" y="410"/>
                  </a:lnTo>
                  <a:lnTo>
                    <a:pt x="7873" y="266"/>
                  </a:lnTo>
                  <a:lnTo>
                    <a:pt x="7876" y="121"/>
                  </a:lnTo>
                  <a:lnTo>
                    <a:pt x="7887" y="0"/>
                  </a:lnTo>
                  <a:close/>
                </a:path>
              </a:pathLst>
            </a:custGeom>
            <a:solidFill>
              <a:srgbClr val="B2A8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01" name="Freeform 112"/>
            <p:cNvSpPr>
              <a:spLocks/>
            </p:cNvSpPr>
            <p:nvPr/>
          </p:nvSpPr>
          <p:spPr bwMode="auto">
            <a:xfrm>
              <a:off x="1378" y="2882"/>
              <a:ext cx="11" cy="27"/>
            </a:xfrm>
            <a:custGeom>
              <a:avLst/>
              <a:gdLst>
                <a:gd name="T0" fmla="*/ 0 w 96"/>
                <a:gd name="T1" fmla="*/ 0 h 246"/>
                <a:gd name="T2" fmla="*/ 0 w 96"/>
                <a:gd name="T3" fmla="*/ 0 h 246"/>
                <a:gd name="T4" fmla="*/ 0 w 96"/>
                <a:gd name="T5" fmla="*/ 0 h 246"/>
                <a:gd name="T6" fmla="*/ 0 w 96"/>
                <a:gd name="T7" fmla="*/ 0 h 246"/>
                <a:gd name="T8" fmla="*/ 0 w 96"/>
                <a:gd name="T9" fmla="*/ 0 h 246"/>
                <a:gd name="T10" fmla="*/ 0 w 96"/>
                <a:gd name="T11" fmla="*/ 0 h 246"/>
                <a:gd name="T12" fmla="*/ 0 w 96"/>
                <a:gd name="T13" fmla="*/ 0 h 246"/>
                <a:gd name="T14" fmla="*/ 0 w 96"/>
                <a:gd name="T15" fmla="*/ 0 h 246"/>
                <a:gd name="T16" fmla="*/ 0 w 96"/>
                <a:gd name="T17" fmla="*/ 0 h 246"/>
                <a:gd name="T18" fmla="*/ 0 w 96"/>
                <a:gd name="T19" fmla="*/ 0 h 246"/>
                <a:gd name="T20" fmla="*/ 0 w 96"/>
                <a:gd name="T21" fmla="*/ 0 h 246"/>
                <a:gd name="T22" fmla="*/ 0 w 96"/>
                <a:gd name="T23" fmla="*/ 0 h 246"/>
                <a:gd name="T24" fmla="*/ 0 w 96"/>
                <a:gd name="T25" fmla="*/ 0 h 246"/>
                <a:gd name="T26" fmla="*/ 0 w 96"/>
                <a:gd name="T27" fmla="*/ 0 h 246"/>
                <a:gd name="T28" fmla="*/ 0 w 96"/>
                <a:gd name="T29" fmla="*/ 0 h 246"/>
                <a:gd name="T30" fmla="*/ 0 w 96"/>
                <a:gd name="T31" fmla="*/ 0 h 246"/>
                <a:gd name="T32" fmla="*/ 0 w 96"/>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246"/>
                <a:gd name="T53" fmla="*/ 96 w 96"/>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246">
                  <a:moveTo>
                    <a:pt x="10" y="0"/>
                  </a:moveTo>
                  <a:lnTo>
                    <a:pt x="23" y="80"/>
                  </a:lnTo>
                  <a:lnTo>
                    <a:pt x="47" y="157"/>
                  </a:lnTo>
                  <a:lnTo>
                    <a:pt x="87" y="225"/>
                  </a:lnTo>
                  <a:lnTo>
                    <a:pt x="91" y="237"/>
                  </a:lnTo>
                  <a:lnTo>
                    <a:pt x="95" y="243"/>
                  </a:lnTo>
                  <a:lnTo>
                    <a:pt x="96" y="246"/>
                  </a:lnTo>
                  <a:lnTo>
                    <a:pt x="43" y="183"/>
                  </a:lnTo>
                  <a:lnTo>
                    <a:pt x="8" y="101"/>
                  </a:lnTo>
                  <a:lnTo>
                    <a:pt x="0" y="15"/>
                  </a:lnTo>
                  <a:lnTo>
                    <a:pt x="3" y="5"/>
                  </a:lnTo>
                  <a:lnTo>
                    <a:pt x="8"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02" name="Freeform 113"/>
            <p:cNvSpPr>
              <a:spLocks/>
            </p:cNvSpPr>
            <p:nvPr/>
          </p:nvSpPr>
          <p:spPr bwMode="auto">
            <a:xfrm>
              <a:off x="1335" y="2896"/>
              <a:ext cx="4" cy="26"/>
            </a:xfrm>
            <a:custGeom>
              <a:avLst/>
              <a:gdLst>
                <a:gd name="T0" fmla="*/ 0 w 37"/>
                <a:gd name="T1" fmla="*/ 0 h 231"/>
                <a:gd name="T2" fmla="*/ 0 w 37"/>
                <a:gd name="T3" fmla="*/ 0 h 231"/>
                <a:gd name="T4" fmla="*/ 0 w 37"/>
                <a:gd name="T5" fmla="*/ 0 h 231"/>
                <a:gd name="T6" fmla="*/ 0 w 37"/>
                <a:gd name="T7" fmla="*/ 0 h 231"/>
                <a:gd name="T8" fmla="*/ 0 w 37"/>
                <a:gd name="T9" fmla="*/ 0 h 231"/>
                <a:gd name="T10" fmla="*/ 0 w 37"/>
                <a:gd name="T11" fmla="*/ 0 h 231"/>
                <a:gd name="T12" fmla="*/ 0 w 37"/>
                <a:gd name="T13" fmla="*/ 0 h 231"/>
                <a:gd name="T14" fmla="*/ 0 w 37"/>
                <a:gd name="T15" fmla="*/ 0 h 231"/>
                <a:gd name="T16" fmla="*/ 0 w 37"/>
                <a:gd name="T17" fmla="*/ 0 h 231"/>
                <a:gd name="T18" fmla="*/ 0 w 37"/>
                <a:gd name="T19" fmla="*/ 0 h 231"/>
                <a:gd name="T20" fmla="*/ 0 w 37"/>
                <a:gd name="T21" fmla="*/ 0 h 231"/>
                <a:gd name="T22" fmla="*/ 0 w 37"/>
                <a:gd name="T23" fmla="*/ 0 h 231"/>
                <a:gd name="T24" fmla="*/ 0 w 37"/>
                <a:gd name="T25" fmla="*/ 0 h 2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231"/>
                <a:gd name="T41" fmla="*/ 37 w 37"/>
                <a:gd name="T42" fmla="*/ 231 h 2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231">
                  <a:moveTo>
                    <a:pt x="23" y="0"/>
                  </a:moveTo>
                  <a:lnTo>
                    <a:pt x="18" y="78"/>
                  </a:lnTo>
                  <a:lnTo>
                    <a:pt x="26" y="157"/>
                  </a:lnTo>
                  <a:lnTo>
                    <a:pt x="37" y="231"/>
                  </a:lnTo>
                  <a:lnTo>
                    <a:pt x="7" y="160"/>
                  </a:lnTo>
                  <a:lnTo>
                    <a:pt x="0" y="82"/>
                  </a:lnTo>
                  <a:lnTo>
                    <a:pt x="12" y="7"/>
                  </a:lnTo>
                  <a:lnTo>
                    <a:pt x="15" y="1"/>
                  </a:lnTo>
                  <a:lnTo>
                    <a:pt x="21" y="0"/>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03" name="Freeform 114"/>
            <p:cNvSpPr>
              <a:spLocks/>
            </p:cNvSpPr>
            <p:nvPr/>
          </p:nvSpPr>
          <p:spPr bwMode="auto">
            <a:xfrm>
              <a:off x="1022" y="2897"/>
              <a:ext cx="9" cy="53"/>
            </a:xfrm>
            <a:custGeom>
              <a:avLst/>
              <a:gdLst>
                <a:gd name="T0" fmla="*/ 0 w 80"/>
                <a:gd name="T1" fmla="*/ 0 h 482"/>
                <a:gd name="T2" fmla="*/ 0 w 80"/>
                <a:gd name="T3" fmla="*/ 0 h 482"/>
                <a:gd name="T4" fmla="*/ 0 w 80"/>
                <a:gd name="T5" fmla="*/ 0 h 482"/>
                <a:gd name="T6" fmla="*/ 0 w 80"/>
                <a:gd name="T7" fmla="*/ 0 h 482"/>
                <a:gd name="T8" fmla="*/ 0 w 80"/>
                <a:gd name="T9" fmla="*/ 0 h 482"/>
                <a:gd name="T10" fmla="*/ 0 w 80"/>
                <a:gd name="T11" fmla="*/ 0 h 482"/>
                <a:gd name="T12" fmla="*/ 0 w 80"/>
                <a:gd name="T13" fmla="*/ 0 h 482"/>
                <a:gd name="T14" fmla="*/ 0 w 80"/>
                <a:gd name="T15" fmla="*/ 0 h 482"/>
                <a:gd name="T16" fmla="*/ 0 w 80"/>
                <a:gd name="T17" fmla="*/ 0 h 482"/>
                <a:gd name="T18" fmla="*/ 0 w 80"/>
                <a:gd name="T19" fmla="*/ 0 h 482"/>
                <a:gd name="T20" fmla="*/ 0 w 80"/>
                <a:gd name="T21" fmla="*/ 0 h 482"/>
                <a:gd name="T22" fmla="*/ 0 w 80"/>
                <a:gd name="T23" fmla="*/ 0 h 482"/>
                <a:gd name="T24" fmla="*/ 0 w 80"/>
                <a:gd name="T25" fmla="*/ 0 h 482"/>
                <a:gd name="T26" fmla="*/ 0 w 80"/>
                <a:gd name="T27" fmla="*/ 0 h 482"/>
                <a:gd name="T28" fmla="*/ 0 w 80"/>
                <a:gd name="T29" fmla="*/ 0 h 482"/>
                <a:gd name="T30" fmla="*/ 0 w 80"/>
                <a:gd name="T31" fmla="*/ 0 h 482"/>
                <a:gd name="T32" fmla="*/ 0 w 80"/>
                <a:gd name="T33" fmla="*/ 0 h 482"/>
                <a:gd name="T34" fmla="*/ 0 w 80"/>
                <a:gd name="T35" fmla="*/ 0 h 482"/>
                <a:gd name="T36" fmla="*/ 0 w 80"/>
                <a:gd name="T37" fmla="*/ 0 h 482"/>
                <a:gd name="T38" fmla="*/ 0 w 80"/>
                <a:gd name="T39" fmla="*/ 0 h 482"/>
                <a:gd name="T40" fmla="*/ 0 w 80"/>
                <a:gd name="T41" fmla="*/ 0 h 4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
                <a:gd name="T64" fmla="*/ 0 h 482"/>
                <a:gd name="T65" fmla="*/ 80 w 80"/>
                <a:gd name="T66" fmla="*/ 482 h 4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 h="482">
                  <a:moveTo>
                    <a:pt x="80" y="0"/>
                  </a:moveTo>
                  <a:lnTo>
                    <a:pt x="68" y="159"/>
                  </a:lnTo>
                  <a:lnTo>
                    <a:pt x="26" y="322"/>
                  </a:lnTo>
                  <a:lnTo>
                    <a:pt x="43" y="482"/>
                  </a:lnTo>
                  <a:lnTo>
                    <a:pt x="23" y="477"/>
                  </a:lnTo>
                  <a:lnTo>
                    <a:pt x="11" y="457"/>
                  </a:lnTo>
                  <a:lnTo>
                    <a:pt x="0" y="429"/>
                  </a:lnTo>
                  <a:lnTo>
                    <a:pt x="1" y="355"/>
                  </a:lnTo>
                  <a:lnTo>
                    <a:pt x="12" y="289"/>
                  </a:lnTo>
                  <a:lnTo>
                    <a:pt x="20" y="224"/>
                  </a:lnTo>
                  <a:lnTo>
                    <a:pt x="36" y="185"/>
                  </a:lnTo>
                  <a:lnTo>
                    <a:pt x="43" y="147"/>
                  </a:lnTo>
                  <a:lnTo>
                    <a:pt x="60" y="110"/>
                  </a:lnTo>
                  <a:lnTo>
                    <a:pt x="62" y="66"/>
                  </a:lnTo>
                  <a:lnTo>
                    <a:pt x="66" y="23"/>
                  </a:lnTo>
                  <a:lnTo>
                    <a:pt x="8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04" name="Freeform 115"/>
            <p:cNvSpPr>
              <a:spLocks/>
            </p:cNvSpPr>
            <p:nvPr/>
          </p:nvSpPr>
          <p:spPr bwMode="auto">
            <a:xfrm>
              <a:off x="1362" y="2920"/>
              <a:ext cx="12" cy="56"/>
            </a:xfrm>
            <a:custGeom>
              <a:avLst/>
              <a:gdLst>
                <a:gd name="T0" fmla="*/ 0 w 110"/>
                <a:gd name="T1" fmla="*/ 0 h 512"/>
                <a:gd name="T2" fmla="*/ 0 w 110"/>
                <a:gd name="T3" fmla="*/ 0 h 512"/>
                <a:gd name="T4" fmla="*/ 0 w 110"/>
                <a:gd name="T5" fmla="*/ 0 h 512"/>
                <a:gd name="T6" fmla="*/ 0 w 110"/>
                <a:gd name="T7" fmla="*/ 0 h 512"/>
                <a:gd name="T8" fmla="*/ 0 w 110"/>
                <a:gd name="T9" fmla="*/ 0 h 512"/>
                <a:gd name="T10" fmla="*/ 0 w 110"/>
                <a:gd name="T11" fmla="*/ 0 h 512"/>
                <a:gd name="T12" fmla="*/ 0 w 110"/>
                <a:gd name="T13" fmla="*/ 0 h 512"/>
                <a:gd name="T14" fmla="*/ 0 w 110"/>
                <a:gd name="T15" fmla="*/ 0 h 512"/>
                <a:gd name="T16" fmla="*/ 0 w 110"/>
                <a:gd name="T17" fmla="*/ 0 h 512"/>
                <a:gd name="T18" fmla="*/ 0 w 110"/>
                <a:gd name="T19" fmla="*/ 0 h 512"/>
                <a:gd name="T20" fmla="*/ 0 w 110"/>
                <a:gd name="T21" fmla="*/ 0 h 512"/>
                <a:gd name="T22" fmla="*/ 0 w 110"/>
                <a:gd name="T23" fmla="*/ 0 h 512"/>
                <a:gd name="T24" fmla="*/ 0 w 110"/>
                <a:gd name="T25" fmla="*/ 0 h 512"/>
                <a:gd name="T26" fmla="*/ 0 w 110"/>
                <a:gd name="T27" fmla="*/ 0 h 512"/>
                <a:gd name="T28" fmla="*/ 0 w 110"/>
                <a:gd name="T29" fmla="*/ 0 h 512"/>
                <a:gd name="T30" fmla="*/ 0 w 110"/>
                <a:gd name="T31" fmla="*/ 0 h 512"/>
                <a:gd name="T32" fmla="*/ 0 w 110"/>
                <a:gd name="T33" fmla="*/ 0 h 512"/>
                <a:gd name="T34" fmla="*/ 0 w 110"/>
                <a:gd name="T35" fmla="*/ 0 h 512"/>
                <a:gd name="T36" fmla="*/ 0 w 110"/>
                <a:gd name="T37" fmla="*/ 0 h 512"/>
                <a:gd name="T38" fmla="*/ 0 w 110"/>
                <a:gd name="T39" fmla="*/ 0 h 512"/>
                <a:gd name="T40" fmla="*/ 0 w 110"/>
                <a:gd name="T41" fmla="*/ 0 h 5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0"/>
                <a:gd name="T64" fmla="*/ 0 h 512"/>
                <a:gd name="T65" fmla="*/ 110 w 110"/>
                <a:gd name="T66" fmla="*/ 512 h 5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0" h="512">
                  <a:moveTo>
                    <a:pt x="21" y="2"/>
                  </a:moveTo>
                  <a:lnTo>
                    <a:pt x="29" y="170"/>
                  </a:lnTo>
                  <a:lnTo>
                    <a:pt x="79" y="338"/>
                  </a:lnTo>
                  <a:lnTo>
                    <a:pt x="110" y="499"/>
                  </a:lnTo>
                  <a:lnTo>
                    <a:pt x="102" y="508"/>
                  </a:lnTo>
                  <a:lnTo>
                    <a:pt x="94" y="512"/>
                  </a:lnTo>
                  <a:lnTo>
                    <a:pt x="85" y="512"/>
                  </a:lnTo>
                  <a:lnTo>
                    <a:pt x="102" y="467"/>
                  </a:lnTo>
                  <a:lnTo>
                    <a:pt x="85" y="417"/>
                  </a:lnTo>
                  <a:lnTo>
                    <a:pt x="65" y="363"/>
                  </a:lnTo>
                  <a:lnTo>
                    <a:pt x="25" y="241"/>
                  </a:lnTo>
                  <a:lnTo>
                    <a:pt x="0" y="117"/>
                  </a:lnTo>
                  <a:lnTo>
                    <a:pt x="12" y="2"/>
                  </a:lnTo>
                  <a:lnTo>
                    <a:pt x="17" y="0"/>
                  </a:lnTo>
                  <a:lnTo>
                    <a:pt x="20" y="0"/>
                  </a:lnTo>
                  <a:lnTo>
                    <a:pt x="2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05" name="Freeform 116"/>
            <p:cNvSpPr>
              <a:spLocks/>
            </p:cNvSpPr>
            <p:nvPr/>
          </p:nvSpPr>
          <p:spPr bwMode="auto">
            <a:xfrm>
              <a:off x="1406" y="2933"/>
              <a:ext cx="15" cy="60"/>
            </a:xfrm>
            <a:custGeom>
              <a:avLst/>
              <a:gdLst>
                <a:gd name="T0" fmla="*/ 0 w 131"/>
                <a:gd name="T1" fmla="*/ 0 h 535"/>
                <a:gd name="T2" fmla="*/ 0 w 131"/>
                <a:gd name="T3" fmla="*/ 0 h 535"/>
                <a:gd name="T4" fmla="*/ 0 w 131"/>
                <a:gd name="T5" fmla="*/ 0 h 535"/>
                <a:gd name="T6" fmla="*/ 0 w 131"/>
                <a:gd name="T7" fmla="*/ 0 h 535"/>
                <a:gd name="T8" fmla="*/ 0 w 131"/>
                <a:gd name="T9" fmla="*/ 0 h 535"/>
                <a:gd name="T10" fmla="*/ 0 w 131"/>
                <a:gd name="T11" fmla="*/ 0 h 535"/>
                <a:gd name="T12" fmla="*/ 0 w 131"/>
                <a:gd name="T13" fmla="*/ 0 h 535"/>
                <a:gd name="T14" fmla="*/ 0 w 131"/>
                <a:gd name="T15" fmla="*/ 0 h 535"/>
                <a:gd name="T16" fmla="*/ 0 w 131"/>
                <a:gd name="T17" fmla="*/ 0 h 535"/>
                <a:gd name="T18" fmla="*/ 0 w 131"/>
                <a:gd name="T19" fmla="*/ 0 h 535"/>
                <a:gd name="T20" fmla="*/ 0 w 131"/>
                <a:gd name="T21" fmla="*/ 0 h 535"/>
                <a:gd name="T22" fmla="*/ 0 w 131"/>
                <a:gd name="T23" fmla="*/ 0 h 535"/>
                <a:gd name="T24" fmla="*/ 0 w 131"/>
                <a:gd name="T25" fmla="*/ 0 h 5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
                <a:gd name="T40" fmla="*/ 0 h 535"/>
                <a:gd name="T41" fmla="*/ 131 w 131"/>
                <a:gd name="T42" fmla="*/ 535 h 5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 h="535">
                  <a:moveTo>
                    <a:pt x="12" y="0"/>
                  </a:moveTo>
                  <a:lnTo>
                    <a:pt x="102" y="156"/>
                  </a:lnTo>
                  <a:lnTo>
                    <a:pt x="131" y="348"/>
                  </a:lnTo>
                  <a:lnTo>
                    <a:pt x="124" y="535"/>
                  </a:lnTo>
                  <a:lnTo>
                    <a:pt x="107" y="357"/>
                  </a:lnTo>
                  <a:lnTo>
                    <a:pt x="81" y="169"/>
                  </a:lnTo>
                  <a:lnTo>
                    <a:pt x="0" y="10"/>
                  </a:lnTo>
                  <a:lnTo>
                    <a:pt x="7" y="3"/>
                  </a:lnTo>
                  <a:lnTo>
                    <a:pt x="11"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06" name="Freeform 117"/>
            <p:cNvSpPr>
              <a:spLocks/>
            </p:cNvSpPr>
            <p:nvPr/>
          </p:nvSpPr>
          <p:spPr bwMode="auto">
            <a:xfrm>
              <a:off x="1103" y="2937"/>
              <a:ext cx="8" cy="27"/>
            </a:xfrm>
            <a:custGeom>
              <a:avLst/>
              <a:gdLst>
                <a:gd name="T0" fmla="*/ 0 w 70"/>
                <a:gd name="T1" fmla="*/ 0 h 246"/>
                <a:gd name="T2" fmla="*/ 0 w 70"/>
                <a:gd name="T3" fmla="*/ 0 h 246"/>
                <a:gd name="T4" fmla="*/ 0 w 70"/>
                <a:gd name="T5" fmla="*/ 0 h 246"/>
                <a:gd name="T6" fmla="*/ 0 w 70"/>
                <a:gd name="T7" fmla="*/ 0 h 246"/>
                <a:gd name="T8" fmla="*/ 0 w 70"/>
                <a:gd name="T9" fmla="*/ 0 h 246"/>
                <a:gd name="T10" fmla="*/ 0 w 70"/>
                <a:gd name="T11" fmla="*/ 0 h 246"/>
                <a:gd name="T12" fmla="*/ 0 w 70"/>
                <a:gd name="T13" fmla="*/ 0 h 246"/>
                <a:gd name="T14" fmla="*/ 0 w 70"/>
                <a:gd name="T15" fmla="*/ 0 h 246"/>
                <a:gd name="T16" fmla="*/ 0 w 70"/>
                <a:gd name="T17" fmla="*/ 0 h 246"/>
                <a:gd name="T18" fmla="*/ 0 w 70"/>
                <a:gd name="T19" fmla="*/ 0 h 246"/>
                <a:gd name="T20" fmla="*/ 0 w 70"/>
                <a:gd name="T21" fmla="*/ 0 h 246"/>
                <a:gd name="T22" fmla="*/ 0 w 70"/>
                <a:gd name="T23" fmla="*/ 0 h 246"/>
                <a:gd name="T24" fmla="*/ 0 w 70"/>
                <a:gd name="T25" fmla="*/ 0 h 246"/>
                <a:gd name="T26" fmla="*/ 0 w 70"/>
                <a:gd name="T27" fmla="*/ 0 h 246"/>
                <a:gd name="T28" fmla="*/ 0 w 70"/>
                <a:gd name="T29" fmla="*/ 0 h 246"/>
                <a:gd name="T30" fmla="*/ 0 w 70"/>
                <a:gd name="T31" fmla="*/ 0 h 246"/>
                <a:gd name="T32" fmla="*/ 0 w 70"/>
                <a:gd name="T33" fmla="*/ 0 h 246"/>
                <a:gd name="T34" fmla="*/ 0 w 70"/>
                <a:gd name="T35" fmla="*/ 0 h 246"/>
                <a:gd name="T36" fmla="*/ 0 w 70"/>
                <a:gd name="T37" fmla="*/ 0 h 246"/>
                <a:gd name="T38" fmla="*/ 0 w 70"/>
                <a:gd name="T39" fmla="*/ 0 h 246"/>
                <a:gd name="T40" fmla="*/ 0 w 70"/>
                <a:gd name="T41" fmla="*/ 0 h 2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246"/>
                <a:gd name="T65" fmla="*/ 70 w 70"/>
                <a:gd name="T66" fmla="*/ 246 h 2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246">
                  <a:moveTo>
                    <a:pt x="54" y="0"/>
                  </a:moveTo>
                  <a:lnTo>
                    <a:pt x="69" y="7"/>
                  </a:lnTo>
                  <a:lnTo>
                    <a:pt x="70" y="21"/>
                  </a:lnTo>
                  <a:lnTo>
                    <a:pt x="66" y="37"/>
                  </a:lnTo>
                  <a:lnTo>
                    <a:pt x="41" y="49"/>
                  </a:lnTo>
                  <a:lnTo>
                    <a:pt x="28" y="80"/>
                  </a:lnTo>
                  <a:lnTo>
                    <a:pt x="23" y="125"/>
                  </a:lnTo>
                  <a:lnTo>
                    <a:pt x="23" y="170"/>
                  </a:lnTo>
                  <a:lnTo>
                    <a:pt x="23" y="211"/>
                  </a:lnTo>
                  <a:lnTo>
                    <a:pt x="23" y="246"/>
                  </a:lnTo>
                  <a:lnTo>
                    <a:pt x="0" y="174"/>
                  </a:lnTo>
                  <a:lnTo>
                    <a:pt x="5" y="94"/>
                  </a:lnTo>
                  <a:lnTo>
                    <a:pt x="25" y="19"/>
                  </a:lnTo>
                  <a:lnTo>
                    <a:pt x="36" y="8"/>
                  </a:lnTo>
                  <a:lnTo>
                    <a:pt x="45" y="2"/>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07" name="Freeform 118"/>
            <p:cNvSpPr>
              <a:spLocks/>
            </p:cNvSpPr>
            <p:nvPr/>
          </p:nvSpPr>
          <p:spPr bwMode="auto">
            <a:xfrm>
              <a:off x="1136" y="2938"/>
              <a:ext cx="9" cy="46"/>
            </a:xfrm>
            <a:custGeom>
              <a:avLst/>
              <a:gdLst>
                <a:gd name="T0" fmla="*/ 0 w 82"/>
                <a:gd name="T1" fmla="*/ 0 h 410"/>
                <a:gd name="T2" fmla="*/ 0 w 82"/>
                <a:gd name="T3" fmla="*/ 0 h 410"/>
                <a:gd name="T4" fmla="*/ 0 w 82"/>
                <a:gd name="T5" fmla="*/ 0 h 410"/>
                <a:gd name="T6" fmla="*/ 0 w 82"/>
                <a:gd name="T7" fmla="*/ 0 h 410"/>
                <a:gd name="T8" fmla="*/ 0 w 82"/>
                <a:gd name="T9" fmla="*/ 0 h 410"/>
                <a:gd name="T10" fmla="*/ 0 w 82"/>
                <a:gd name="T11" fmla="*/ 0 h 410"/>
                <a:gd name="T12" fmla="*/ 0 w 82"/>
                <a:gd name="T13" fmla="*/ 0 h 410"/>
                <a:gd name="T14" fmla="*/ 0 w 82"/>
                <a:gd name="T15" fmla="*/ 0 h 410"/>
                <a:gd name="T16" fmla="*/ 0 w 82"/>
                <a:gd name="T17" fmla="*/ 0 h 410"/>
                <a:gd name="T18" fmla="*/ 0 w 82"/>
                <a:gd name="T19" fmla="*/ 0 h 410"/>
                <a:gd name="T20" fmla="*/ 0 w 82"/>
                <a:gd name="T21" fmla="*/ 0 h 410"/>
                <a:gd name="T22" fmla="*/ 0 w 82"/>
                <a:gd name="T23" fmla="*/ 0 h 410"/>
                <a:gd name="T24" fmla="*/ 0 w 82"/>
                <a:gd name="T25" fmla="*/ 0 h 410"/>
                <a:gd name="T26" fmla="*/ 0 w 82"/>
                <a:gd name="T27" fmla="*/ 0 h 410"/>
                <a:gd name="T28" fmla="*/ 0 w 82"/>
                <a:gd name="T29" fmla="*/ 0 h 410"/>
                <a:gd name="T30" fmla="*/ 0 w 82"/>
                <a:gd name="T31" fmla="*/ 0 h 410"/>
                <a:gd name="T32" fmla="*/ 0 w 82"/>
                <a:gd name="T33" fmla="*/ 0 h 4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410"/>
                <a:gd name="T53" fmla="*/ 82 w 82"/>
                <a:gd name="T54" fmla="*/ 410 h 4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410">
                  <a:moveTo>
                    <a:pt x="82" y="0"/>
                  </a:moveTo>
                  <a:lnTo>
                    <a:pt x="57" y="91"/>
                  </a:lnTo>
                  <a:lnTo>
                    <a:pt x="18" y="180"/>
                  </a:lnTo>
                  <a:lnTo>
                    <a:pt x="18" y="268"/>
                  </a:lnTo>
                  <a:lnTo>
                    <a:pt x="40" y="316"/>
                  </a:lnTo>
                  <a:lnTo>
                    <a:pt x="38" y="364"/>
                  </a:lnTo>
                  <a:lnTo>
                    <a:pt x="32" y="410"/>
                  </a:lnTo>
                  <a:lnTo>
                    <a:pt x="14" y="309"/>
                  </a:lnTo>
                  <a:lnTo>
                    <a:pt x="0" y="216"/>
                  </a:lnTo>
                  <a:lnTo>
                    <a:pt x="23" y="122"/>
                  </a:lnTo>
                  <a:lnTo>
                    <a:pt x="40" y="77"/>
                  </a:lnTo>
                  <a:lnTo>
                    <a:pt x="54" y="30"/>
                  </a:lnTo>
                  <a:lnTo>
                    <a:pt x="8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08" name="Freeform 119"/>
            <p:cNvSpPr>
              <a:spLocks/>
            </p:cNvSpPr>
            <p:nvPr/>
          </p:nvSpPr>
          <p:spPr bwMode="auto">
            <a:xfrm>
              <a:off x="1327" y="2958"/>
              <a:ext cx="7" cy="74"/>
            </a:xfrm>
            <a:custGeom>
              <a:avLst/>
              <a:gdLst>
                <a:gd name="T0" fmla="*/ 0 w 65"/>
                <a:gd name="T1" fmla="*/ 0 h 666"/>
                <a:gd name="T2" fmla="*/ 0 w 65"/>
                <a:gd name="T3" fmla="*/ 0 h 666"/>
                <a:gd name="T4" fmla="*/ 0 w 65"/>
                <a:gd name="T5" fmla="*/ 0 h 666"/>
                <a:gd name="T6" fmla="*/ 0 w 65"/>
                <a:gd name="T7" fmla="*/ 0 h 666"/>
                <a:gd name="T8" fmla="*/ 0 w 65"/>
                <a:gd name="T9" fmla="*/ 0 h 666"/>
                <a:gd name="T10" fmla="*/ 0 w 65"/>
                <a:gd name="T11" fmla="*/ 0 h 666"/>
                <a:gd name="T12" fmla="*/ 0 w 65"/>
                <a:gd name="T13" fmla="*/ 0 h 666"/>
                <a:gd name="T14" fmla="*/ 0 w 65"/>
                <a:gd name="T15" fmla="*/ 0 h 666"/>
                <a:gd name="T16" fmla="*/ 0 w 65"/>
                <a:gd name="T17" fmla="*/ 0 h 666"/>
                <a:gd name="T18" fmla="*/ 0 w 65"/>
                <a:gd name="T19" fmla="*/ 0 h 666"/>
                <a:gd name="T20" fmla="*/ 0 w 65"/>
                <a:gd name="T21" fmla="*/ 0 h 666"/>
                <a:gd name="T22" fmla="*/ 0 w 65"/>
                <a:gd name="T23" fmla="*/ 0 h 666"/>
                <a:gd name="T24" fmla="*/ 0 w 65"/>
                <a:gd name="T25" fmla="*/ 0 h 666"/>
                <a:gd name="T26" fmla="*/ 0 w 65"/>
                <a:gd name="T27" fmla="*/ 0 h 666"/>
                <a:gd name="T28" fmla="*/ 0 w 65"/>
                <a:gd name="T29" fmla="*/ 0 h 666"/>
                <a:gd name="T30" fmla="*/ 0 w 65"/>
                <a:gd name="T31" fmla="*/ 0 h 666"/>
                <a:gd name="T32" fmla="*/ 0 w 65"/>
                <a:gd name="T33" fmla="*/ 0 h 666"/>
                <a:gd name="T34" fmla="*/ 0 w 65"/>
                <a:gd name="T35" fmla="*/ 0 h 666"/>
                <a:gd name="T36" fmla="*/ 0 w 65"/>
                <a:gd name="T37" fmla="*/ 0 h 666"/>
                <a:gd name="T38" fmla="*/ 0 w 65"/>
                <a:gd name="T39" fmla="*/ 0 h 666"/>
                <a:gd name="T40" fmla="*/ 0 w 65"/>
                <a:gd name="T41" fmla="*/ 0 h 666"/>
                <a:gd name="T42" fmla="*/ 0 w 65"/>
                <a:gd name="T43" fmla="*/ 0 h 666"/>
                <a:gd name="T44" fmla="*/ 0 w 65"/>
                <a:gd name="T45" fmla="*/ 0 h 666"/>
                <a:gd name="T46" fmla="*/ 0 w 65"/>
                <a:gd name="T47" fmla="*/ 0 h 666"/>
                <a:gd name="T48" fmla="*/ 0 w 65"/>
                <a:gd name="T49" fmla="*/ 0 h 666"/>
                <a:gd name="T50" fmla="*/ 0 w 65"/>
                <a:gd name="T51" fmla="*/ 0 h 666"/>
                <a:gd name="T52" fmla="*/ 0 w 65"/>
                <a:gd name="T53" fmla="*/ 0 h 666"/>
                <a:gd name="T54" fmla="*/ 0 w 65"/>
                <a:gd name="T55" fmla="*/ 0 h 666"/>
                <a:gd name="T56" fmla="*/ 0 w 65"/>
                <a:gd name="T57" fmla="*/ 0 h 6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5"/>
                <a:gd name="T88" fmla="*/ 0 h 666"/>
                <a:gd name="T89" fmla="*/ 65 w 65"/>
                <a:gd name="T90" fmla="*/ 666 h 66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5" h="666">
                  <a:moveTo>
                    <a:pt x="63" y="0"/>
                  </a:moveTo>
                  <a:lnTo>
                    <a:pt x="36" y="65"/>
                  </a:lnTo>
                  <a:lnTo>
                    <a:pt x="17" y="148"/>
                  </a:lnTo>
                  <a:lnTo>
                    <a:pt x="22" y="237"/>
                  </a:lnTo>
                  <a:lnTo>
                    <a:pt x="63" y="370"/>
                  </a:lnTo>
                  <a:lnTo>
                    <a:pt x="65" y="505"/>
                  </a:lnTo>
                  <a:lnTo>
                    <a:pt x="44" y="633"/>
                  </a:lnTo>
                  <a:lnTo>
                    <a:pt x="41" y="651"/>
                  </a:lnTo>
                  <a:lnTo>
                    <a:pt x="36" y="661"/>
                  </a:lnTo>
                  <a:lnTo>
                    <a:pt x="30" y="666"/>
                  </a:lnTo>
                  <a:lnTo>
                    <a:pt x="24" y="648"/>
                  </a:lnTo>
                  <a:lnTo>
                    <a:pt x="31" y="622"/>
                  </a:lnTo>
                  <a:lnTo>
                    <a:pt x="30" y="589"/>
                  </a:lnTo>
                  <a:lnTo>
                    <a:pt x="52" y="481"/>
                  </a:lnTo>
                  <a:lnTo>
                    <a:pt x="46" y="371"/>
                  </a:lnTo>
                  <a:lnTo>
                    <a:pt x="19" y="266"/>
                  </a:lnTo>
                  <a:lnTo>
                    <a:pt x="0" y="175"/>
                  </a:lnTo>
                  <a:lnTo>
                    <a:pt x="2" y="84"/>
                  </a:lnTo>
                  <a:lnTo>
                    <a:pt x="36" y="6"/>
                  </a:lnTo>
                  <a:lnTo>
                    <a:pt x="48" y="3"/>
                  </a:lnTo>
                  <a:lnTo>
                    <a:pt x="59" y="0"/>
                  </a:lnTo>
                  <a:lnTo>
                    <a:pt x="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09" name="Freeform 120"/>
            <p:cNvSpPr>
              <a:spLocks/>
            </p:cNvSpPr>
            <p:nvPr/>
          </p:nvSpPr>
          <p:spPr bwMode="auto">
            <a:xfrm>
              <a:off x="969" y="2961"/>
              <a:ext cx="14" cy="51"/>
            </a:xfrm>
            <a:custGeom>
              <a:avLst/>
              <a:gdLst>
                <a:gd name="T0" fmla="*/ 0 w 128"/>
                <a:gd name="T1" fmla="*/ 0 h 456"/>
                <a:gd name="T2" fmla="*/ 0 w 128"/>
                <a:gd name="T3" fmla="*/ 0 h 456"/>
                <a:gd name="T4" fmla="*/ 0 w 128"/>
                <a:gd name="T5" fmla="*/ 0 h 456"/>
                <a:gd name="T6" fmla="*/ 0 w 128"/>
                <a:gd name="T7" fmla="*/ 0 h 456"/>
                <a:gd name="T8" fmla="*/ 0 w 128"/>
                <a:gd name="T9" fmla="*/ 0 h 456"/>
                <a:gd name="T10" fmla="*/ 0 w 128"/>
                <a:gd name="T11" fmla="*/ 0 h 456"/>
                <a:gd name="T12" fmla="*/ 0 w 128"/>
                <a:gd name="T13" fmla="*/ 0 h 456"/>
                <a:gd name="T14" fmla="*/ 0 w 128"/>
                <a:gd name="T15" fmla="*/ 0 h 456"/>
                <a:gd name="T16" fmla="*/ 0 w 128"/>
                <a:gd name="T17" fmla="*/ 0 h 456"/>
                <a:gd name="T18" fmla="*/ 0 w 128"/>
                <a:gd name="T19" fmla="*/ 0 h 456"/>
                <a:gd name="T20" fmla="*/ 0 w 128"/>
                <a:gd name="T21" fmla="*/ 0 h 456"/>
                <a:gd name="T22" fmla="*/ 0 w 128"/>
                <a:gd name="T23" fmla="*/ 0 h 456"/>
                <a:gd name="T24" fmla="*/ 0 w 128"/>
                <a:gd name="T25" fmla="*/ 0 h 456"/>
                <a:gd name="T26" fmla="*/ 0 w 128"/>
                <a:gd name="T27" fmla="*/ 0 h 456"/>
                <a:gd name="T28" fmla="*/ 0 w 128"/>
                <a:gd name="T29" fmla="*/ 0 h 456"/>
                <a:gd name="T30" fmla="*/ 0 w 128"/>
                <a:gd name="T31" fmla="*/ 0 h 456"/>
                <a:gd name="T32" fmla="*/ 0 w 128"/>
                <a:gd name="T33" fmla="*/ 0 h 456"/>
                <a:gd name="T34" fmla="*/ 0 w 128"/>
                <a:gd name="T35" fmla="*/ 0 h 456"/>
                <a:gd name="T36" fmla="*/ 0 w 128"/>
                <a:gd name="T37" fmla="*/ 0 h 456"/>
                <a:gd name="T38" fmla="*/ 0 w 128"/>
                <a:gd name="T39" fmla="*/ 0 h 456"/>
                <a:gd name="T40" fmla="*/ 0 w 128"/>
                <a:gd name="T41" fmla="*/ 0 h 4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8"/>
                <a:gd name="T64" fmla="*/ 0 h 456"/>
                <a:gd name="T65" fmla="*/ 128 w 128"/>
                <a:gd name="T66" fmla="*/ 456 h 4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8" h="456">
                  <a:moveTo>
                    <a:pt x="107" y="0"/>
                  </a:moveTo>
                  <a:lnTo>
                    <a:pt x="128" y="92"/>
                  </a:lnTo>
                  <a:lnTo>
                    <a:pt x="113" y="187"/>
                  </a:lnTo>
                  <a:lnTo>
                    <a:pt x="72" y="275"/>
                  </a:lnTo>
                  <a:lnTo>
                    <a:pt x="39" y="336"/>
                  </a:lnTo>
                  <a:lnTo>
                    <a:pt x="23" y="398"/>
                  </a:lnTo>
                  <a:lnTo>
                    <a:pt x="29" y="456"/>
                  </a:lnTo>
                  <a:lnTo>
                    <a:pt x="9" y="446"/>
                  </a:lnTo>
                  <a:lnTo>
                    <a:pt x="0" y="423"/>
                  </a:lnTo>
                  <a:lnTo>
                    <a:pt x="2" y="398"/>
                  </a:lnTo>
                  <a:lnTo>
                    <a:pt x="24" y="324"/>
                  </a:lnTo>
                  <a:lnTo>
                    <a:pt x="55" y="262"/>
                  </a:lnTo>
                  <a:lnTo>
                    <a:pt x="89" y="198"/>
                  </a:lnTo>
                  <a:lnTo>
                    <a:pt x="104" y="125"/>
                  </a:lnTo>
                  <a:lnTo>
                    <a:pt x="96" y="58"/>
                  </a:lnTo>
                  <a:lnTo>
                    <a:pt x="1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10" name="Freeform 121"/>
            <p:cNvSpPr>
              <a:spLocks/>
            </p:cNvSpPr>
            <p:nvPr/>
          </p:nvSpPr>
          <p:spPr bwMode="auto">
            <a:xfrm>
              <a:off x="1536" y="2969"/>
              <a:ext cx="9" cy="31"/>
            </a:xfrm>
            <a:custGeom>
              <a:avLst/>
              <a:gdLst>
                <a:gd name="T0" fmla="*/ 0 w 75"/>
                <a:gd name="T1" fmla="*/ 0 h 275"/>
                <a:gd name="T2" fmla="*/ 0 w 75"/>
                <a:gd name="T3" fmla="*/ 0 h 275"/>
                <a:gd name="T4" fmla="*/ 0 w 75"/>
                <a:gd name="T5" fmla="*/ 0 h 275"/>
                <a:gd name="T6" fmla="*/ 0 w 75"/>
                <a:gd name="T7" fmla="*/ 0 h 275"/>
                <a:gd name="T8" fmla="*/ 0 w 75"/>
                <a:gd name="T9" fmla="*/ 0 h 275"/>
                <a:gd name="T10" fmla="*/ 0 w 75"/>
                <a:gd name="T11" fmla="*/ 0 h 275"/>
                <a:gd name="T12" fmla="*/ 0 w 75"/>
                <a:gd name="T13" fmla="*/ 0 h 275"/>
                <a:gd name="T14" fmla="*/ 0 w 75"/>
                <a:gd name="T15" fmla="*/ 0 h 275"/>
                <a:gd name="T16" fmla="*/ 0 w 75"/>
                <a:gd name="T17" fmla="*/ 0 h 275"/>
                <a:gd name="T18" fmla="*/ 0 w 75"/>
                <a:gd name="T19" fmla="*/ 0 h 275"/>
                <a:gd name="T20" fmla="*/ 0 w 75"/>
                <a:gd name="T21" fmla="*/ 0 h 275"/>
                <a:gd name="T22" fmla="*/ 0 w 75"/>
                <a:gd name="T23" fmla="*/ 0 h 275"/>
                <a:gd name="T24" fmla="*/ 0 w 75"/>
                <a:gd name="T25" fmla="*/ 0 h 275"/>
                <a:gd name="T26" fmla="*/ 0 w 75"/>
                <a:gd name="T27" fmla="*/ 0 h 275"/>
                <a:gd name="T28" fmla="*/ 0 w 75"/>
                <a:gd name="T29" fmla="*/ 0 h 275"/>
                <a:gd name="T30" fmla="*/ 0 w 75"/>
                <a:gd name="T31" fmla="*/ 0 h 275"/>
                <a:gd name="T32" fmla="*/ 0 w 75"/>
                <a:gd name="T33" fmla="*/ 0 h 275"/>
                <a:gd name="T34" fmla="*/ 0 w 75"/>
                <a:gd name="T35" fmla="*/ 0 h 275"/>
                <a:gd name="T36" fmla="*/ 0 w 75"/>
                <a:gd name="T37" fmla="*/ 0 h 275"/>
                <a:gd name="T38" fmla="*/ 0 w 75"/>
                <a:gd name="T39" fmla="*/ 0 h 275"/>
                <a:gd name="T40" fmla="*/ 0 w 75"/>
                <a:gd name="T41" fmla="*/ 0 h 2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275"/>
                <a:gd name="T65" fmla="*/ 75 w 75"/>
                <a:gd name="T66" fmla="*/ 275 h 2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275">
                  <a:moveTo>
                    <a:pt x="39" y="0"/>
                  </a:moveTo>
                  <a:lnTo>
                    <a:pt x="48" y="1"/>
                  </a:lnTo>
                  <a:lnTo>
                    <a:pt x="64" y="2"/>
                  </a:lnTo>
                  <a:lnTo>
                    <a:pt x="75" y="10"/>
                  </a:lnTo>
                  <a:lnTo>
                    <a:pt x="50" y="19"/>
                  </a:lnTo>
                  <a:lnTo>
                    <a:pt x="31" y="40"/>
                  </a:lnTo>
                  <a:lnTo>
                    <a:pt x="22" y="73"/>
                  </a:lnTo>
                  <a:lnTo>
                    <a:pt x="27" y="151"/>
                  </a:lnTo>
                  <a:lnTo>
                    <a:pt x="36" y="217"/>
                  </a:lnTo>
                  <a:lnTo>
                    <a:pt x="57" y="275"/>
                  </a:lnTo>
                  <a:lnTo>
                    <a:pt x="20" y="221"/>
                  </a:lnTo>
                  <a:lnTo>
                    <a:pt x="5" y="144"/>
                  </a:lnTo>
                  <a:lnTo>
                    <a:pt x="0" y="73"/>
                  </a:lnTo>
                  <a:lnTo>
                    <a:pt x="9" y="39"/>
                  </a:lnTo>
                  <a:lnTo>
                    <a:pt x="19" y="1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11" name="Freeform 122"/>
            <p:cNvSpPr>
              <a:spLocks/>
            </p:cNvSpPr>
            <p:nvPr/>
          </p:nvSpPr>
          <p:spPr bwMode="auto">
            <a:xfrm>
              <a:off x="986" y="2975"/>
              <a:ext cx="17" cy="70"/>
            </a:xfrm>
            <a:custGeom>
              <a:avLst/>
              <a:gdLst>
                <a:gd name="T0" fmla="*/ 0 w 154"/>
                <a:gd name="T1" fmla="*/ 0 h 632"/>
                <a:gd name="T2" fmla="*/ 0 w 154"/>
                <a:gd name="T3" fmla="*/ 0 h 632"/>
                <a:gd name="T4" fmla="*/ 0 w 154"/>
                <a:gd name="T5" fmla="*/ 0 h 632"/>
                <a:gd name="T6" fmla="*/ 0 w 154"/>
                <a:gd name="T7" fmla="*/ 0 h 632"/>
                <a:gd name="T8" fmla="*/ 0 w 154"/>
                <a:gd name="T9" fmla="*/ 0 h 632"/>
                <a:gd name="T10" fmla="*/ 0 w 154"/>
                <a:gd name="T11" fmla="*/ 0 h 632"/>
                <a:gd name="T12" fmla="*/ 0 w 154"/>
                <a:gd name="T13" fmla="*/ 0 h 632"/>
                <a:gd name="T14" fmla="*/ 0 w 154"/>
                <a:gd name="T15" fmla="*/ 0 h 632"/>
                <a:gd name="T16" fmla="*/ 0 w 154"/>
                <a:gd name="T17" fmla="*/ 0 h 632"/>
                <a:gd name="T18" fmla="*/ 0 w 154"/>
                <a:gd name="T19" fmla="*/ 0 h 632"/>
                <a:gd name="T20" fmla="*/ 0 w 154"/>
                <a:gd name="T21" fmla="*/ 0 h 632"/>
                <a:gd name="T22" fmla="*/ 0 w 154"/>
                <a:gd name="T23" fmla="*/ 0 h 632"/>
                <a:gd name="T24" fmla="*/ 0 w 154"/>
                <a:gd name="T25" fmla="*/ 0 h 632"/>
                <a:gd name="T26" fmla="*/ 0 w 154"/>
                <a:gd name="T27" fmla="*/ 0 h 632"/>
                <a:gd name="T28" fmla="*/ 0 w 154"/>
                <a:gd name="T29" fmla="*/ 0 h 632"/>
                <a:gd name="T30" fmla="*/ 0 w 154"/>
                <a:gd name="T31" fmla="*/ 0 h 632"/>
                <a:gd name="T32" fmla="*/ 0 w 154"/>
                <a:gd name="T33" fmla="*/ 0 h 632"/>
                <a:gd name="T34" fmla="*/ 0 w 154"/>
                <a:gd name="T35" fmla="*/ 0 h 632"/>
                <a:gd name="T36" fmla="*/ 0 w 154"/>
                <a:gd name="T37" fmla="*/ 0 h 632"/>
                <a:gd name="T38" fmla="*/ 0 w 154"/>
                <a:gd name="T39" fmla="*/ 0 h 632"/>
                <a:gd name="T40" fmla="*/ 0 w 154"/>
                <a:gd name="T41" fmla="*/ 0 h 6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4"/>
                <a:gd name="T64" fmla="*/ 0 h 632"/>
                <a:gd name="T65" fmla="*/ 154 w 154"/>
                <a:gd name="T66" fmla="*/ 632 h 6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4" h="632">
                  <a:moveTo>
                    <a:pt x="154" y="0"/>
                  </a:moveTo>
                  <a:lnTo>
                    <a:pt x="86" y="185"/>
                  </a:lnTo>
                  <a:lnTo>
                    <a:pt x="53" y="383"/>
                  </a:lnTo>
                  <a:lnTo>
                    <a:pt x="24" y="586"/>
                  </a:lnTo>
                  <a:lnTo>
                    <a:pt x="16" y="600"/>
                  </a:lnTo>
                  <a:lnTo>
                    <a:pt x="10" y="618"/>
                  </a:lnTo>
                  <a:lnTo>
                    <a:pt x="0" y="632"/>
                  </a:lnTo>
                  <a:lnTo>
                    <a:pt x="23" y="476"/>
                  </a:lnTo>
                  <a:lnTo>
                    <a:pt x="37" y="320"/>
                  </a:lnTo>
                  <a:lnTo>
                    <a:pt x="77" y="167"/>
                  </a:lnTo>
                  <a:lnTo>
                    <a:pt x="89" y="121"/>
                  </a:lnTo>
                  <a:lnTo>
                    <a:pt x="104" y="80"/>
                  </a:lnTo>
                  <a:lnTo>
                    <a:pt x="113" y="34"/>
                  </a:lnTo>
                  <a:lnTo>
                    <a:pt x="125" y="18"/>
                  </a:lnTo>
                  <a:lnTo>
                    <a:pt x="137" y="4"/>
                  </a:lnTo>
                  <a:lnTo>
                    <a:pt x="1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12" name="Freeform 123"/>
            <p:cNvSpPr>
              <a:spLocks/>
            </p:cNvSpPr>
            <p:nvPr/>
          </p:nvSpPr>
          <p:spPr bwMode="auto">
            <a:xfrm>
              <a:off x="1145" y="2976"/>
              <a:ext cx="13" cy="79"/>
            </a:xfrm>
            <a:custGeom>
              <a:avLst/>
              <a:gdLst>
                <a:gd name="T0" fmla="*/ 0 w 121"/>
                <a:gd name="T1" fmla="*/ 0 h 708"/>
                <a:gd name="T2" fmla="*/ 0 w 121"/>
                <a:gd name="T3" fmla="*/ 0 h 708"/>
                <a:gd name="T4" fmla="*/ 0 w 121"/>
                <a:gd name="T5" fmla="*/ 0 h 708"/>
                <a:gd name="T6" fmla="*/ 0 w 121"/>
                <a:gd name="T7" fmla="*/ 0 h 708"/>
                <a:gd name="T8" fmla="*/ 0 w 121"/>
                <a:gd name="T9" fmla="*/ 0 h 708"/>
                <a:gd name="T10" fmla="*/ 0 w 121"/>
                <a:gd name="T11" fmla="*/ 0 h 708"/>
                <a:gd name="T12" fmla="*/ 0 w 121"/>
                <a:gd name="T13" fmla="*/ 0 h 708"/>
                <a:gd name="T14" fmla="*/ 0 w 121"/>
                <a:gd name="T15" fmla="*/ 0 h 708"/>
                <a:gd name="T16" fmla="*/ 0 w 121"/>
                <a:gd name="T17" fmla="*/ 0 h 708"/>
                <a:gd name="T18" fmla="*/ 0 w 121"/>
                <a:gd name="T19" fmla="*/ 0 h 708"/>
                <a:gd name="T20" fmla="*/ 0 w 121"/>
                <a:gd name="T21" fmla="*/ 0 h 708"/>
                <a:gd name="T22" fmla="*/ 0 w 121"/>
                <a:gd name="T23" fmla="*/ 0 h 708"/>
                <a:gd name="T24" fmla="*/ 0 w 121"/>
                <a:gd name="T25" fmla="*/ 0 h 708"/>
                <a:gd name="T26" fmla="*/ 0 w 121"/>
                <a:gd name="T27" fmla="*/ 0 h 708"/>
                <a:gd name="T28" fmla="*/ 0 w 121"/>
                <a:gd name="T29" fmla="*/ 0 h 708"/>
                <a:gd name="T30" fmla="*/ 0 w 121"/>
                <a:gd name="T31" fmla="*/ 0 h 708"/>
                <a:gd name="T32" fmla="*/ 0 w 121"/>
                <a:gd name="T33" fmla="*/ 0 h 708"/>
                <a:gd name="T34" fmla="*/ 0 w 121"/>
                <a:gd name="T35" fmla="*/ 0 h 708"/>
                <a:gd name="T36" fmla="*/ 0 w 121"/>
                <a:gd name="T37" fmla="*/ 0 h 708"/>
                <a:gd name="T38" fmla="*/ 0 w 121"/>
                <a:gd name="T39" fmla="*/ 0 h 708"/>
                <a:gd name="T40" fmla="*/ 0 w 121"/>
                <a:gd name="T41" fmla="*/ 0 h 7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1"/>
                <a:gd name="T64" fmla="*/ 0 h 708"/>
                <a:gd name="T65" fmla="*/ 121 w 121"/>
                <a:gd name="T66" fmla="*/ 708 h 7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1" h="708">
                  <a:moveTo>
                    <a:pt x="79" y="0"/>
                  </a:moveTo>
                  <a:lnTo>
                    <a:pt x="73" y="152"/>
                  </a:lnTo>
                  <a:lnTo>
                    <a:pt x="98" y="311"/>
                  </a:lnTo>
                  <a:lnTo>
                    <a:pt x="121" y="473"/>
                  </a:lnTo>
                  <a:lnTo>
                    <a:pt x="98" y="565"/>
                  </a:lnTo>
                  <a:lnTo>
                    <a:pt x="71" y="642"/>
                  </a:lnTo>
                  <a:lnTo>
                    <a:pt x="27" y="700"/>
                  </a:lnTo>
                  <a:lnTo>
                    <a:pt x="14" y="706"/>
                  </a:lnTo>
                  <a:lnTo>
                    <a:pt x="4" y="708"/>
                  </a:lnTo>
                  <a:lnTo>
                    <a:pt x="0" y="708"/>
                  </a:lnTo>
                  <a:lnTo>
                    <a:pt x="62" y="617"/>
                  </a:lnTo>
                  <a:lnTo>
                    <a:pt x="95" y="500"/>
                  </a:lnTo>
                  <a:lnTo>
                    <a:pt x="91" y="380"/>
                  </a:lnTo>
                  <a:lnTo>
                    <a:pt x="62" y="246"/>
                  </a:lnTo>
                  <a:lnTo>
                    <a:pt x="51" y="115"/>
                  </a:lnTo>
                  <a:lnTo>
                    <a:pt x="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13" name="Freeform 124"/>
            <p:cNvSpPr>
              <a:spLocks/>
            </p:cNvSpPr>
            <p:nvPr/>
          </p:nvSpPr>
          <p:spPr bwMode="auto">
            <a:xfrm>
              <a:off x="1506" y="2981"/>
              <a:ext cx="7" cy="83"/>
            </a:xfrm>
            <a:custGeom>
              <a:avLst/>
              <a:gdLst>
                <a:gd name="T0" fmla="*/ 0 w 65"/>
                <a:gd name="T1" fmla="*/ 0 h 741"/>
                <a:gd name="T2" fmla="*/ 0 w 65"/>
                <a:gd name="T3" fmla="*/ 0 h 741"/>
                <a:gd name="T4" fmla="*/ 0 w 65"/>
                <a:gd name="T5" fmla="*/ 0 h 741"/>
                <a:gd name="T6" fmla="*/ 0 w 65"/>
                <a:gd name="T7" fmla="*/ 0 h 741"/>
                <a:gd name="T8" fmla="*/ 0 w 65"/>
                <a:gd name="T9" fmla="*/ 0 h 741"/>
                <a:gd name="T10" fmla="*/ 0 w 65"/>
                <a:gd name="T11" fmla="*/ 0 h 741"/>
                <a:gd name="T12" fmla="*/ 0 w 65"/>
                <a:gd name="T13" fmla="*/ 0 h 741"/>
                <a:gd name="T14" fmla="*/ 0 w 65"/>
                <a:gd name="T15" fmla="*/ 0 h 741"/>
                <a:gd name="T16" fmla="*/ 0 w 65"/>
                <a:gd name="T17" fmla="*/ 0 h 741"/>
                <a:gd name="T18" fmla="*/ 0 w 65"/>
                <a:gd name="T19" fmla="*/ 0 h 741"/>
                <a:gd name="T20" fmla="*/ 0 w 65"/>
                <a:gd name="T21" fmla="*/ 0 h 741"/>
                <a:gd name="T22" fmla="*/ 0 w 65"/>
                <a:gd name="T23" fmla="*/ 0 h 741"/>
                <a:gd name="T24" fmla="*/ 0 w 65"/>
                <a:gd name="T25" fmla="*/ 0 h 741"/>
                <a:gd name="T26" fmla="*/ 0 w 65"/>
                <a:gd name="T27" fmla="*/ 0 h 741"/>
                <a:gd name="T28" fmla="*/ 0 w 65"/>
                <a:gd name="T29" fmla="*/ 0 h 741"/>
                <a:gd name="T30" fmla="*/ 0 w 65"/>
                <a:gd name="T31" fmla="*/ 0 h 741"/>
                <a:gd name="T32" fmla="*/ 0 w 65"/>
                <a:gd name="T33" fmla="*/ 0 h 741"/>
                <a:gd name="T34" fmla="*/ 0 w 65"/>
                <a:gd name="T35" fmla="*/ 0 h 741"/>
                <a:gd name="T36" fmla="*/ 0 w 65"/>
                <a:gd name="T37" fmla="*/ 0 h 741"/>
                <a:gd name="T38" fmla="*/ 0 w 65"/>
                <a:gd name="T39" fmla="*/ 0 h 741"/>
                <a:gd name="T40" fmla="*/ 0 w 65"/>
                <a:gd name="T41" fmla="*/ 0 h 7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
                <a:gd name="T64" fmla="*/ 0 h 741"/>
                <a:gd name="T65" fmla="*/ 65 w 65"/>
                <a:gd name="T66" fmla="*/ 741 h 7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 h="741">
                  <a:moveTo>
                    <a:pt x="56" y="0"/>
                  </a:moveTo>
                  <a:lnTo>
                    <a:pt x="29" y="82"/>
                  </a:lnTo>
                  <a:lnTo>
                    <a:pt x="15" y="183"/>
                  </a:lnTo>
                  <a:lnTo>
                    <a:pt x="19" y="296"/>
                  </a:lnTo>
                  <a:lnTo>
                    <a:pt x="53" y="445"/>
                  </a:lnTo>
                  <a:lnTo>
                    <a:pt x="65" y="594"/>
                  </a:lnTo>
                  <a:lnTo>
                    <a:pt x="27" y="741"/>
                  </a:lnTo>
                  <a:lnTo>
                    <a:pt x="53" y="619"/>
                  </a:lnTo>
                  <a:lnTo>
                    <a:pt x="42" y="497"/>
                  </a:lnTo>
                  <a:lnTo>
                    <a:pt x="21" y="375"/>
                  </a:lnTo>
                  <a:lnTo>
                    <a:pt x="2" y="245"/>
                  </a:lnTo>
                  <a:lnTo>
                    <a:pt x="0" y="119"/>
                  </a:lnTo>
                  <a:lnTo>
                    <a:pt x="45" y="14"/>
                  </a:lnTo>
                  <a:lnTo>
                    <a:pt x="52" y="7"/>
                  </a:lnTo>
                  <a:lnTo>
                    <a:pt x="55" y="2"/>
                  </a:lnTo>
                  <a:lnTo>
                    <a:pt x="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14" name="Freeform 125"/>
            <p:cNvSpPr>
              <a:spLocks/>
            </p:cNvSpPr>
            <p:nvPr/>
          </p:nvSpPr>
          <p:spPr bwMode="auto">
            <a:xfrm>
              <a:off x="1076" y="2985"/>
              <a:ext cx="7" cy="22"/>
            </a:xfrm>
            <a:custGeom>
              <a:avLst/>
              <a:gdLst>
                <a:gd name="T0" fmla="*/ 0 w 61"/>
                <a:gd name="T1" fmla="*/ 0 h 194"/>
                <a:gd name="T2" fmla="*/ 0 w 61"/>
                <a:gd name="T3" fmla="*/ 0 h 194"/>
                <a:gd name="T4" fmla="*/ 0 w 61"/>
                <a:gd name="T5" fmla="*/ 0 h 194"/>
                <a:gd name="T6" fmla="*/ 0 w 61"/>
                <a:gd name="T7" fmla="*/ 0 h 194"/>
                <a:gd name="T8" fmla="*/ 0 w 61"/>
                <a:gd name="T9" fmla="*/ 0 h 194"/>
                <a:gd name="T10" fmla="*/ 0 w 61"/>
                <a:gd name="T11" fmla="*/ 0 h 194"/>
                <a:gd name="T12" fmla="*/ 0 w 61"/>
                <a:gd name="T13" fmla="*/ 0 h 194"/>
                <a:gd name="T14" fmla="*/ 0 60000 65536"/>
                <a:gd name="T15" fmla="*/ 0 60000 65536"/>
                <a:gd name="T16" fmla="*/ 0 60000 65536"/>
                <a:gd name="T17" fmla="*/ 0 60000 65536"/>
                <a:gd name="T18" fmla="*/ 0 60000 65536"/>
                <a:gd name="T19" fmla="*/ 0 60000 65536"/>
                <a:gd name="T20" fmla="*/ 0 60000 65536"/>
                <a:gd name="T21" fmla="*/ 0 w 61"/>
                <a:gd name="T22" fmla="*/ 0 h 194"/>
                <a:gd name="T23" fmla="*/ 61 w 61"/>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194">
                  <a:moveTo>
                    <a:pt x="61" y="0"/>
                  </a:moveTo>
                  <a:lnTo>
                    <a:pt x="0" y="194"/>
                  </a:lnTo>
                  <a:lnTo>
                    <a:pt x="8" y="123"/>
                  </a:lnTo>
                  <a:lnTo>
                    <a:pt x="24" y="51"/>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15" name="Freeform 126"/>
            <p:cNvSpPr>
              <a:spLocks/>
            </p:cNvSpPr>
            <p:nvPr/>
          </p:nvSpPr>
          <p:spPr bwMode="auto">
            <a:xfrm>
              <a:off x="1038" y="2987"/>
              <a:ext cx="16" cy="85"/>
            </a:xfrm>
            <a:custGeom>
              <a:avLst/>
              <a:gdLst>
                <a:gd name="T0" fmla="*/ 0 w 140"/>
                <a:gd name="T1" fmla="*/ 0 h 761"/>
                <a:gd name="T2" fmla="*/ 0 w 140"/>
                <a:gd name="T3" fmla="*/ 0 h 761"/>
                <a:gd name="T4" fmla="*/ 0 w 140"/>
                <a:gd name="T5" fmla="*/ 0 h 761"/>
                <a:gd name="T6" fmla="*/ 0 w 140"/>
                <a:gd name="T7" fmla="*/ 0 h 761"/>
                <a:gd name="T8" fmla="*/ 0 w 140"/>
                <a:gd name="T9" fmla="*/ 0 h 761"/>
                <a:gd name="T10" fmla="*/ 0 w 140"/>
                <a:gd name="T11" fmla="*/ 0 h 761"/>
                <a:gd name="T12" fmla="*/ 0 w 140"/>
                <a:gd name="T13" fmla="*/ 0 h 761"/>
                <a:gd name="T14" fmla="*/ 0 w 140"/>
                <a:gd name="T15" fmla="*/ 0 h 761"/>
                <a:gd name="T16" fmla="*/ 0 w 140"/>
                <a:gd name="T17" fmla="*/ 0 h 761"/>
                <a:gd name="T18" fmla="*/ 0 w 140"/>
                <a:gd name="T19" fmla="*/ 0 h 761"/>
                <a:gd name="T20" fmla="*/ 0 w 140"/>
                <a:gd name="T21" fmla="*/ 0 h 761"/>
                <a:gd name="T22" fmla="*/ 0 w 140"/>
                <a:gd name="T23" fmla="*/ 0 h 761"/>
                <a:gd name="T24" fmla="*/ 0 w 140"/>
                <a:gd name="T25" fmla="*/ 0 h 761"/>
                <a:gd name="T26" fmla="*/ 0 w 140"/>
                <a:gd name="T27" fmla="*/ 0 h 761"/>
                <a:gd name="T28" fmla="*/ 0 w 140"/>
                <a:gd name="T29" fmla="*/ 0 h 761"/>
                <a:gd name="T30" fmla="*/ 0 w 140"/>
                <a:gd name="T31" fmla="*/ 0 h 761"/>
                <a:gd name="T32" fmla="*/ 0 w 140"/>
                <a:gd name="T33" fmla="*/ 0 h 761"/>
                <a:gd name="T34" fmla="*/ 0 w 140"/>
                <a:gd name="T35" fmla="*/ 0 h 761"/>
                <a:gd name="T36" fmla="*/ 0 w 140"/>
                <a:gd name="T37" fmla="*/ 0 h 761"/>
                <a:gd name="T38" fmla="*/ 0 w 140"/>
                <a:gd name="T39" fmla="*/ 0 h 761"/>
                <a:gd name="T40" fmla="*/ 0 w 140"/>
                <a:gd name="T41" fmla="*/ 0 h 7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761"/>
                <a:gd name="T65" fmla="*/ 140 w 140"/>
                <a:gd name="T66" fmla="*/ 761 h 7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761">
                  <a:moveTo>
                    <a:pt x="140" y="0"/>
                  </a:moveTo>
                  <a:lnTo>
                    <a:pt x="98" y="103"/>
                  </a:lnTo>
                  <a:lnTo>
                    <a:pt x="29" y="239"/>
                  </a:lnTo>
                  <a:lnTo>
                    <a:pt x="27" y="396"/>
                  </a:lnTo>
                  <a:lnTo>
                    <a:pt x="32" y="527"/>
                  </a:lnTo>
                  <a:lnTo>
                    <a:pt x="74" y="640"/>
                  </a:lnTo>
                  <a:lnTo>
                    <a:pt x="71" y="761"/>
                  </a:lnTo>
                  <a:lnTo>
                    <a:pt x="57" y="719"/>
                  </a:lnTo>
                  <a:lnTo>
                    <a:pt x="64" y="672"/>
                  </a:lnTo>
                  <a:lnTo>
                    <a:pt x="52" y="631"/>
                  </a:lnTo>
                  <a:lnTo>
                    <a:pt x="4" y="494"/>
                  </a:lnTo>
                  <a:lnTo>
                    <a:pt x="0" y="348"/>
                  </a:lnTo>
                  <a:lnTo>
                    <a:pt x="17" y="204"/>
                  </a:lnTo>
                  <a:lnTo>
                    <a:pt x="59" y="134"/>
                  </a:lnTo>
                  <a:lnTo>
                    <a:pt x="95" y="63"/>
                  </a:lnTo>
                  <a:lnTo>
                    <a:pt x="1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16" name="Freeform 127"/>
            <p:cNvSpPr>
              <a:spLocks/>
            </p:cNvSpPr>
            <p:nvPr/>
          </p:nvSpPr>
          <p:spPr bwMode="auto">
            <a:xfrm>
              <a:off x="1095" y="2990"/>
              <a:ext cx="14" cy="80"/>
            </a:xfrm>
            <a:custGeom>
              <a:avLst/>
              <a:gdLst>
                <a:gd name="T0" fmla="*/ 0 w 128"/>
                <a:gd name="T1" fmla="*/ 0 h 722"/>
                <a:gd name="T2" fmla="*/ 0 w 128"/>
                <a:gd name="T3" fmla="*/ 0 h 722"/>
                <a:gd name="T4" fmla="*/ 0 w 128"/>
                <a:gd name="T5" fmla="*/ 0 h 722"/>
                <a:gd name="T6" fmla="*/ 0 w 128"/>
                <a:gd name="T7" fmla="*/ 0 h 722"/>
                <a:gd name="T8" fmla="*/ 0 w 128"/>
                <a:gd name="T9" fmla="*/ 0 h 722"/>
                <a:gd name="T10" fmla="*/ 0 w 128"/>
                <a:gd name="T11" fmla="*/ 0 h 722"/>
                <a:gd name="T12" fmla="*/ 0 w 128"/>
                <a:gd name="T13" fmla="*/ 0 h 722"/>
                <a:gd name="T14" fmla="*/ 0 w 128"/>
                <a:gd name="T15" fmla="*/ 0 h 722"/>
                <a:gd name="T16" fmla="*/ 0 w 128"/>
                <a:gd name="T17" fmla="*/ 0 h 722"/>
                <a:gd name="T18" fmla="*/ 0 w 128"/>
                <a:gd name="T19" fmla="*/ 0 h 722"/>
                <a:gd name="T20" fmla="*/ 0 w 128"/>
                <a:gd name="T21" fmla="*/ 0 h 722"/>
                <a:gd name="T22" fmla="*/ 0 w 128"/>
                <a:gd name="T23" fmla="*/ 0 h 722"/>
                <a:gd name="T24" fmla="*/ 0 w 128"/>
                <a:gd name="T25" fmla="*/ 0 h 722"/>
                <a:gd name="T26" fmla="*/ 0 w 128"/>
                <a:gd name="T27" fmla="*/ 0 h 722"/>
                <a:gd name="T28" fmla="*/ 0 w 128"/>
                <a:gd name="T29" fmla="*/ 0 h 722"/>
                <a:gd name="T30" fmla="*/ 0 w 128"/>
                <a:gd name="T31" fmla="*/ 0 h 722"/>
                <a:gd name="T32" fmla="*/ 0 w 128"/>
                <a:gd name="T33" fmla="*/ 0 h 722"/>
                <a:gd name="T34" fmla="*/ 0 w 128"/>
                <a:gd name="T35" fmla="*/ 0 h 722"/>
                <a:gd name="T36" fmla="*/ 0 w 128"/>
                <a:gd name="T37" fmla="*/ 0 h 722"/>
                <a:gd name="T38" fmla="*/ 0 w 128"/>
                <a:gd name="T39" fmla="*/ 0 h 722"/>
                <a:gd name="T40" fmla="*/ 0 w 128"/>
                <a:gd name="T41" fmla="*/ 0 h 722"/>
                <a:gd name="T42" fmla="*/ 0 w 128"/>
                <a:gd name="T43" fmla="*/ 0 h 722"/>
                <a:gd name="T44" fmla="*/ 0 w 128"/>
                <a:gd name="T45" fmla="*/ 0 h 722"/>
                <a:gd name="T46" fmla="*/ 0 w 128"/>
                <a:gd name="T47" fmla="*/ 0 h 722"/>
                <a:gd name="T48" fmla="*/ 0 w 128"/>
                <a:gd name="T49" fmla="*/ 0 h 7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722"/>
                <a:gd name="T77" fmla="*/ 128 w 128"/>
                <a:gd name="T78" fmla="*/ 722 h 7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722">
                  <a:moveTo>
                    <a:pt x="113" y="0"/>
                  </a:moveTo>
                  <a:lnTo>
                    <a:pt x="117" y="1"/>
                  </a:lnTo>
                  <a:lnTo>
                    <a:pt x="125" y="3"/>
                  </a:lnTo>
                  <a:lnTo>
                    <a:pt x="128" y="3"/>
                  </a:lnTo>
                  <a:lnTo>
                    <a:pt x="80" y="85"/>
                  </a:lnTo>
                  <a:lnTo>
                    <a:pt x="49" y="190"/>
                  </a:lnTo>
                  <a:lnTo>
                    <a:pt x="39" y="300"/>
                  </a:lnTo>
                  <a:lnTo>
                    <a:pt x="36" y="448"/>
                  </a:lnTo>
                  <a:lnTo>
                    <a:pt x="21" y="588"/>
                  </a:lnTo>
                  <a:lnTo>
                    <a:pt x="42" y="722"/>
                  </a:lnTo>
                  <a:lnTo>
                    <a:pt x="19" y="707"/>
                  </a:lnTo>
                  <a:lnTo>
                    <a:pt x="6" y="682"/>
                  </a:lnTo>
                  <a:lnTo>
                    <a:pt x="0" y="649"/>
                  </a:lnTo>
                  <a:lnTo>
                    <a:pt x="23" y="424"/>
                  </a:lnTo>
                  <a:lnTo>
                    <a:pt x="28" y="204"/>
                  </a:lnTo>
                  <a:lnTo>
                    <a:pt x="92" y="9"/>
                  </a:lnTo>
                  <a:lnTo>
                    <a:pt x="102" y="5"/>
                  </a:lnTo>
                  <a:lnTo>
                    <a:pt x="109" y="1"/>
                  </a:lnTo>
                  <a:lnTo>
                    <a:pt x="1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17" name="Freeform 128"/>
            <p:cNvSpPr>
              <a:spLocks/>
            </p:cNvSpPr>
            <p:nvPr/>
          </p:nvSpPr>
          <p:spPr bwMode="auto">
            <a:xfrm>
              <a:off x="1281" y="2993"/>
              <a:ext cx="5" cy="60"/>
            </a:xfrm>
            <a:custGeom>
              <a:avLst/>
              <a:gdLst>
                <a:gd name="T0" fmla="*/ 0 w 43"/>
                <a:gd name="T1" fmla="*/ 0 h 547"/>
                <a:gd name="T2" fmla="*/ 0 w 43"/>
                <a:gd name="T3" fmla="*/ 0 h 547"/>
                <a:gd name="T4" fmla="*/ 0 w 43"/>
                <a:gd name="T5" fmla="*/ 0 h 547"/>
                <a:gd name="T6" fmla="*/ 0 w 43"/>
                <a:gd name="T7" fmla="*/ 0 h 547"/>
                <a:gd name="T8" fmla="*/ 0 w 43"/>
                <a:gd name="T9" fmla="*/ 0 h 547"/>
                <a:gd name="T10" fmla="*/ 0 w 43"/>
                <a:gd name="T11" fmla="*/ 0 h 547"/>
                <a:gd name="T12" fmla="*/ 0 w 43"/>
                <a:gd name="T13" fmla="*/ 0 h 547"/>
                <a:gd name="T14" fmla="*/ 0 w 43"/>
                <a:gd name="T15" fmla="*/ 0 h 547"/>
                <a:gd name="T16" fmla="*/ 0 w 43"/>
                <a:gd name="T17" fmla="*/ 0 h 547"/>
                <a:gd name="T18" fmla="*/ 0 w 43"/>
                <a:gd name="T19" fmla="*/ 0 h 547"/>
                <a:gd name="T20" fmla="*/ 0 w 43"/>
                <a:gd name="T21" fmla="*/ 0 h 547"/>
                <a:gd name="T22" fmla="*/ 0 w 43"/>
                <a:gd name="T23" fmla="*/ 0 h 547"/>
                <a:gd name="T24" fmla="*/ 0 w 43"/>
                <a:gd name="T25" fmla="*/ 0 h 5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547"/>
                <a:gd name="T41" fmla="*/ 43 w 43"/>
                <a:gd name="T42" fmla="*/ 547 h 5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547">
                  <a:moveTo>
                    <a:pt x="29" y="0"/>
                  </a:moveTo>
                  <a:lnTo>
                    <a:pt x="43" y="185"/>
                  </a:lnTo>
                  <a:lnTo>
                    <a:pt x="29" y="367"/>
                  </a:lnTo>
                  <a:lnTo>
                    <a:pt x="7" y="547"/>
                  </a:lnTo>
                  <a:lnTo>
                    <a:pt x="0" y="390"/>
                  </a:lnTo>
                  <a:lnTo>
                    <a:pt x="29" y="233"/>
                  </a:lnTo>
                  <a:lnTo>
                    <a:pt x="7" y="73"/>
                  </a:lnTo>
                  <a:lnTo>
                    <a:pt x="4" y="38"/>
                  </a:lnTo>
                  <a:lnTo>
                    <a:pt x="13" y="4"/>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18" name="Freeform 129"/>
            <p:cNvSpPr>
              <a:spLocks/>
            </p:cNvSpPr>
            <p:nvPr/>
          </p:nvSpPr>
          <p:spPr bwMode="auto">
            <a:xfrm>
              <a:off x="839" y="2995"/>
              <a:ext cx="40" cy="99"/>
            </a:xfrm>
            <a:custGeom>
              <a:avLst/>
              <a:gdLst>
                <a:gd name="T0" fmla="*/ 0 w 365"/>
                <a:gd name="T1" fmla="*/ 0 h 891"/>
                <a:gd name="T2" fmla="*/ 0 w 365"/>
                <a:gd name="T3" fmla="*/ 0 h 891"/>
                <a:gd name="T4" fmla="*/ 0 w 365"/>
                <a:gd name="T5" fmla="*/ 0 h 891"/>
                <a:gd name="T6" fmla="*/ 0 w 365"/>
                <a:gd name="T7" fmla="*/ 0 h 891"/>
                <a:gd name="T8" fmla="*/ 0 w 365"/>
                <a:gd name="T9" fmla="*/ 0 h 891"/>
                <a:gd name="T10" fmla="*/ 0 w 365"/>
                <a:gd name="T11" fmla="*/ 0 h 891"/>
                <a:gd name="T12" fmla="*/ 0 w 365"/>
                <a:gd name="T13" fmla="*/ 0 h 891"/>
                <a:gd name="T14" fmla="*/ 0 w 365"/>
                <a:gd name="T15" fmla="*/ 0 h 891"/>
                <a:gd name="T16" fmla="*/ 0 w 365"/>
                <a:gd name="T17" fmla="*/ 0 h 891"/>
                <a:gd name="T18" fmla="*/ 0 w 365"/>
                <a:gd name="T19" fmla="*/ 0 h 891"/>
                <a:gd name="T20" fmla="*/ 0 w 365"/>
                <a:gd name="T21" fmla="*/ 0 h 891"/>
                <a:gd name="T22" fmla="*/ 0 w 365"/>
                <a:gd name="T23" fmla="*/ 0 h 891"/>
                <a:gd name="T24" fmla="*/ 0 w 365"/>
                <a:gd name="T25" fmla="*/ 0 h 891"/>
                <a:gd name="T26" fmla="*/ 0 w 365"/>
                <a:gd name="T27" fmla="*/ 0 h 891"/>
                <a:gd name="T28" fmla="*/ 0 w 365"/>
                <a:gd name="T29" fmla="*/ 0 h 891"/>
                <a:gd name="T30" fmla="*/ 0 w 365"/>
                <a:gd name="T31" fmla="*/ 0 h 891"/>
                <a:gd name="T32" fmla="*/ 0 w 365"/>
                <a:gd name="T33" fmla="*/ 0 h 891"/>
                <a:gd name="T34" fmla="*/ 0 w 365"/>
                <a:gd name="T35" fmla="*/ 0 h 891"/>
                <a:gd name="T36" fmla="*/ 0 w 365"/>
                <a:gd name="T37" fmla="*/ 0 h 891"/>
                <a:gd name="T38" fmla="*/ 0 w 365"/>
                <a:gd name="T39" fmla="*/ 0 h 891"/>
                <a:gd name="T40" fmla="*/ 0 w 365"/>
                <a:gd name="T41" fmla="*/ 0 h 891"/>
                <a:gd name="T42" fmla="*/ 0 w 365"/>
                <a:gd name="T43" fmla="*/ 0 h 891"/>
                <a:gd name="T44" fmla="*/ 0 w 365"/>
                <a:gd name="T45" fmla="*/ 0 h 891"/>
                <a:gd name="T46" fmla="*/ 0 w 365"/>
                <a:gd name="T47" fmla="*/ 0 h 891"/>
                <a:gd name="T48" fmla="*/ 0 w 365"/>
                <a:gd name="T49" fmla="*/ 0 h 8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5"/>
                <a:gd name="T76" fmla="*/ 0 h 891"/>
                <a:gd name="T77" fmla="*/ 365 w 365"/>
                <a:gd name="T78" fmla="*/ 891 h 8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5" h="891">
                  <a:moveTo>
                    <a:pt x="365" y="0"/>
                  </a:moveTo>
                  <a:lnTo>
                    <a:pt x="361" y="83"/>
                  </a:lnTo>
                  <a:lnTo>
                    <a:pt x="343" y="164"/>
                  </a:lnTo>
                  <a:lnTo>
                    <a:pt x="313" y="241"/>
                  </a:lnTo>
                  <a:lnTo>
                    <a:pt x="279" y="297"/>
                  </a:lnTo>
                  <a:lnTo>
                    <a:pt x="241" y="344"/>
                  </a:lnTo>
                  <a:lnTo>
                    <a:pt x="198" y="389"/>
                  </a:lnTo>
                  <a:lnTo>
                    <a:pt x="100" y="538"/>
                  </a:lnTo>
                  <a:lnTo>
                    <a:pt x="61" y="720"/>
                  </a:lnTo>
                  <a:lnTo>
                    <a:pt x="0" y="891"/>
                  </a:lnTo>
                  <a:lnTo>
                    <a:pt x="37" y="703"/>
                  </a:lnTo>
                  <a:lnTo>
                    <a:pt x="79" y="518"/>
                  </a:lnTo>
                  <a:lnTo>
                    <a:pt x="183" y="374"/>
                  </a:lnTo>
                  <a:lnTo>
                    <a:pt x="237" y="323"/>
                  </a:lnTo>
                  <a:lnTo>
                    <a:pt x="273" y="268"/>
                  </a:lnTo>
                  <a:lnTo>
                    <a:pt x="308" y="217"/>
                  </a:lnTo>
                  <a:lnTo>
                    <a:pt x="327" y="137"/>
                  </a:lnTo>
                  <a:lnTo>
                    <a:pt x="338" y="53"/>
                  </a:lnTo>
                  <a:lnTo>
                    <a:pt x="3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19" name="Freeform 130"/>
            <p:cNvSpPr>
              <a:spLocks/>
            </p:cNvSpPr>
            <p:nvPr/>
          </p:nvSpPr>
          <p:spPr bwMode="auto">
            <a:xfrm>
              <a:off x="1356" y="3003"/>
              <a:ext cx="16" cy="96"/>
            </a:xfrm>
            <a:custGeom>
              <a:avLst/>
              <a:gdLst>
                <a:gd name="T0" fmla="*/ 0 w 144"/>
                <a:gd name="T1" fmla="*/ 0 h 862"/>
                <a:gd name="T2" fmla="*/ 0 w 144"/>
                <a:gd name="T3" fmla="*/ 0 h 862"/>
                <a:gd name="T4" fmla="*/ 0 w 144"/>
                <a:gd name="T5" fmla="*/ 0 h 862"/>
                <a:gd name="T6" fmla="*/ 0 w 144"/>
                <a:gd name="T7" fmla="*/ 0 h 862"/>
                <a:gd name="T8" fmla="*/ 0 w 144"/>
                <a:gd name="T9" fmla="*/ 0 h 862"/>
                <a:gd name="T10" fmla="*/ 0 w 144"/>
                <a:gd name="T11" fmla="*/ 0 h 862"/>
                <a:gd name="T12" fmla="*/ 0 w 144"/>
                <a:gd name="T13" fmla="*/ 0 h 862"/>
                <a:gd name="T14" fmla="*/ 0 w 144"/>
                <a:gd name="T15" fmla="*/ 0 h 862"/>
                <a:gd name="T16" fmla="*/ 0 w 144"/>
                <a:gd name="T17" fmla="*/ 0 h 862"/>
                <a:gd name="T18" fmla="*/ 0 w 144"/>
                <a:gd name="T19" fmla="*/ 0 h 862"/>
                <a:gd name="T20" fmla="*/ 0 w 144"/>
                <a:gd name="T21" fmla="*/ 0 h 862"/>
                <a:gd name="T22" fmla="*/ 0 w 144"/>
                <a:gd name="T23" fmla="*/ 0 h 862"/>
                <a:gd name="T24" fmla="*/ 0 w 144"/>
                <a:gd name="T25" fmla="*/ 0 h 862"/>
                <a:gd name="T26" fmla="*/ 0 w 144"/>
                <a:gd name="T27" fmla="*/ 0 h 862"/>
                <a:gd name="T28" fmla="*/ 0 w 144"/>
                <a:gd name="T29" fmla="*/ 0 h 862"/>
                <a:gd name="T30" fmla="*/ 0 w 144"/>
                <a:gd name="T31" fmla="*/ 0 h 862"/>
                <a:gd name="T32" fmla="*/ 0 w 144"/>
                <a:gd name="T33" fmla="*/ 0 h 862"/>
                <a:gd name="T34" fmla="*/ 0 w 144"/>
                <a:gd name="T35" fmla="*/ 0 h 862"/>
                <a:gd name="T36" fmla="*/ 0 w 144"/>
                <a:gd name="T37" fmla="*/ 0 h 862"/>
                <a:gd name="T38" fmla="*/ 0 w 144"/>
                <a:gd name="T39" fmla="*/ 0 h 862"/>
                <a:gd name="T40" fmla="*/ 0 w 144"/>
                <a:gd name="T41" fmla="*/ 0 h 8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862"/>
                <a:gd name="T65" fmla="*/ 144 w 144"/>
                <a:gd name="T66" fmla="*/ 862 h 8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862">
                  <a:moveTo>
                    <a:pt x="104" y="0"/>
                  </a:moveTo>
                  <a:lnTo>
                    <a:pt x="103" y="66"/>
                  </a:lnTo>
                  <a:lnTo>
                    <a:pt x="116" y="140"/>
                  </a:lnTo>
                  <a:lnTo>
                    <a:pt x="144" y="210"/>
                  </a:lnTo>
                  <a:lnTo>
                    <a:pt x="135" y="365"/>
                  </a:lnTo>
                  <a:lnTo>
                    <a:pt x="115" y="511"/>
                  </a:lnTo>
                  <a:lnTo>
                    <a:pt x="111" y="660"/>
                  </a:lnTo>
                  <a:lnTo>
                    <a:pt x="80" y="739"/>
                  </a:lnTo>
                  <a:lnTo>
                    <a:pt x="42" y="801"/>
                  </a:lnTo>
                  <a:lnTo>
                    <a:pt x="0" y="862"/>
                  </a:lnTo>
                  <a:lnTo>
                    <a:pt x="82" y="716"/>
                  </a:lnTo>
                  <a:lnTo>
                    <a:pt x="100" y="548"/>
                  </a:lnTo>
                  <a:lnTo>
                    <a:pt x="104" y="366"/>
                  </a:lnTo>
                  <a:lnTo>
                    <a:pt x="122" y="238"/>
                  </a:lnTo>
                  <a:lnTo>
                    <a:pt x="88" y="114"/>
                  </a:lnTo>
                  <a:lnTo>
                    <a:pt x="10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20" name="Freeform 131"/>
            <p:cNvSpPr>
              <a:spLocks/>
            </p:cNvSpPr>
            <p:nvPr/>
          </p:nvSpPr>
          <p:spPr bwMode="auto">
            <a:xfrm>
              <a:off x="944" y="3004"/>
              <a:ext cx="11" cy="24"/>
            </a:xfrm>
            <a:custGeom>
              <a:avLst/>
              <a:gdLst>
                <a:gd name="T0" fmla="*/ 0 w 105"/>
                <a:gd name="T1" fmla="*/ 0 h 213"/>
                <a:gd name="T2" fmla="*/ 0 w 105"/>
                <a:gd name="T3" fmla="*/ 0 h 213"/>
                <a:gd name="T4" fmla="*/ 0 w 105"/>
                <a:gd name="T5" fmla="*/ 0 h 213"/>
                <a:gd name="T6" fmla="*/ 0 w 105"/>
                <a:gd name="T7" fmla="*/ 0 h 213"/>
                <a:gd name="T8" fmla="*/ 0 w 105"/>
                <a:gd name="T9" fmla="*/ 0 h 213"/>
                <a:gd name="T10" fmla="*/ 0 w 105"/>
                <a:gd name="T11" fmla="*/ 0 h 213"/>
                <a:gd name="T12" fmla="*/ 0 w 105"/>
                <a:gd name="T13" fmla="*/ 0 h 213"/>
                <a:gd name="T14" fmla="*/ 0 w 105"/>
                <a:gd name="T15" fmla="*/ 0 h 213"/>
                <a:gd name="T16" fmla="*/ 0 w 105"/>
                <a:gd name="T17" fmla="*/ 0 h 213"/>
                <a:gd name="T18" fmla="*/ 0 w 105"/>
                <a:gd name="T19" fmla="*/ 0 h 213"/>
                <a:gd name="T20" fmla="*/ 0 w 105"/>
                <a:gd name="T21" fmla="*/ 0 h 213"/>
                <a:gd name="T22" fmla="*/ 0 w 105"/>
                <a:gd name="T23" fmla="*/ 0 h 213"/>
                <a:gd name="T24" fmla="*/ 0 w 105"/>
                <a:gd name="T25" fmla="*/ 0 h 2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5"/>
                <a:gd name="T40" fmla="*/ 0 h 213"/>
                <a:gd name="T41" fmla="*/ 105 w 105"/>
                <a:gd name="T42" fmla="*/ 213 h 2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5" h="213">
                  <a:moveTo>
                    <a:pt x="105" y="0"/>
                  </a:moveTo>
                  <a:lnTo>
                    <a:pt x="95" y="76"/>
                  </a:lnTo>
                  <a:lnTo>
                    <a:pt x="57" y="144"/>
                  </a:lnTo>
                  <a:lnTo>
                    <a:pt x="17" y="213"/>
                  </a:lnTo>
                  <a:lnTo>
                    <a:pt x="2" y="204"/>
                  </a:lnTo>
                  <a:lnTo>
                    <a:pt x="0" y="187"/>
                  </a:lnTo>
                  <a:lnTo>
                    <a:pt x="4" y="167"/>
                  </a:lnTo>
                  <a:lnTo>
                    <a:pt x="48" y="119"/>
                  </a:lnTo>
                  <a:lnTo>
                    <a:pt x="74" y="55"/>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21" name="Freeform 132"/>
            <p:cNvSpPr>
              <a:spLocks/>
            </p:cNvSpPr>
            <p:nvPr/>
          </p:nvSpPr>
          <p:spPr bwMode="auto">
            <a:xfrm>
              <a:off x="933" y="3029"/>
              <a:ext cx="8" cy="24"/>
            </a:xfrm>
            <a:custGeom>
              <a:avLst/>
              <a:gdLst>
                <a:gd name="T0" fmla="*/ 0 w 69"/>
                <a:gd name="T1" fmla="*/ 0 h 223"/>
                <a:gd name="T2" fmla="*/ 0 w 69"/>
                <a:gd name="T3" fmla="*/ 0 h 223"/>
                <a:gd name="T4" fmla="*/ 0 w 69"/>
                <a:gd name="T5" fmla="*/ 0 h 223"/>
                <a:gd name="T6" fmla="*/ 0 w 69"/>
                <a:gd name="T7" fmla="*/ 0 h 223"/>
                <a:gd name="T8" fmla="*/ 0 w 69"/>
                <a:gd name="T9" fmla="*/ 0 h 223"/>
                <a:gd name="T10" fmla="*/ 0 w 69"/>
                <a:gd name="T11" fmla="*/ 0 h 223"/>
                <a:gd name="T12" fmla="*/ 0 w 69"/>
                <a:gd name="T13" fmla="*/ 0 h 223"/>
                <a:gd name="T14" fmla="*/ 0 w 69"/>
                <a:gd name="T15" fmla="*/ 0 h 223"/>
                <a:gd name="T16" fmla="*/ 0 w 69"/>
                <a:gd name="T17" fmla="*/ 0 h 2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223"/>
                <a:gd name="T29" fmla="*/ 69 w 69"/>
                <a:gd name="T30" fmla="*/ 223 h 2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223">
                  <a:moveTo>
                    <a:pt x="69" y="0"/>
                  </a:moveTo>
                  <a:lnTo>
                    <a:pt x="45" y="70"/>
                  </a:lnTo>
                  <a:lnTo>
                    <a:pt x="21" y="144"/>
                  </a:lnTo>
                  <a:lnTo>
                    <a:pt x="0" y="223"/>
                  </a:lnTo>
                  <a:lnTo>
                    <a:pt x="3" y="140"/>
                  </a:lnTo>
                  <a:lnTo>
                    <a:pt x="26" y="52"/>
                  </a:lnTo>
                  <a:lnTo>
                    <a:pt x="6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22" name="Freeform 133"/>
            <p:cNvSpPr>
              <a:spLocks/>
            </p:cNvSpPr>
            <p:nvPr/>
          </p:nvSpPr>
          <p:spPr bwMode="auto">
            <a:xfrm>
              <a:off x="1304" y="3032"/>
              <a:ext cx="4" cy="17"/>
            </a:xfrm>
            <a:custGeom>
              <a:avLst/>
              <a:gdLst>
                <a:gd name="T0" fmla="*/ 0 w 40"/>
                <a:gd name="T1" fmla="*/ 0 h 155"/>
                <a:gd name="T2" fmla="*/ 0 w 40"/>
                <a:gd name="T3" fmla="*/ 0 h 155"/>
                <a:gd name="T4" fmla="*/ 0 w 40"/>
                <a:gd name="T5" fmla="*/ 0 h 155"/>
                <a:gd name="T6" fmla="*/ 0 w 40"/>
                <a:gd name="T7" fmla="*/ 0 h 155"/>
                <a:gd name="T8" fmla="*/ 0 w 40"/>
                <a:gd name="T9" fmla="*/ 0 h 155"/>
                <a:gd name="T10" fmla="*/ 0 w 40"/>
                <a:gd name="T11" fmla="*/ 0 h 155"/>
                <a:gd name="T12" fmla="*/ 0 w 40"/>
                <a:gd name="T13" fmla="*/ 0 h 155"/>
                <a:gd name="T14" fmla="*/ 0 w 40"/>
                <a:gd name="T15" fmla="*/ 0 h 155"/>
                <a:gd name="T16" fmla="*/ 0 w 40"/>
                <a:gd name="T17" fmla="*/ 0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155"/>
                <a:gd name="T29" fmla="*/ 40 w 40"/>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155">
                  <a:moveTo>
                    <a:pt x="40" y="0"/>
                  </a:moveTo>
                  <a:lnTo>
                    <a:pt x="38" y="48"/>
                  </a:lnTo>
                  <a:lnTo>
                    <a:pt x="25" y="103"/>
                  </a:lnTo>
                  <a:lnTo>
                    <a:pt x="7" y="155"/>
                  </a:lnTo>
                  <a:lnTo>
                    <a:pt x="0" y="105"/>
                  </a:lnTo>
                  <a:lnTo>
                    <a:pt x="12" y="46"/>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23" name="Freeform 134"/>
            <p:cNvSpPr>
              <a:spLocks/>
            </p:cNvSpPr>
            <p:nvPr/>
          </p:nvSpPr>
          <p:spPr bwMode="auto">
            <a:xfrm>
              <a:off x="1487" y="3036"/>
              <a:ext cx="3" cy="29"/>
            </a:xfrm>
            <a:custGeom>
              <a:avLst/>
              <a:gdLst>
                <a:gd name="T0" fmla="*/ 0 w 23"/>
                <a:gd name="T1" fmla="*/ 0 h 256"/>
                <a:gd name="T2" fmla="*/ 0 w 23"/>
                <a:gd name="T3" fmla="*/ 0 h 256"/>
                <a:gd name="T4" fmla="*/ 0 w 23"/>
                <a:gd name="T5" fmla="*/ 0 h 256"/>
                <a:gd name="T6" fmla="*/ 0 w 23"/>
                <a:gd name="T7" fmla="*/ 0 h 256"/>
                <a:gd name="T8" fmla="*/ 0 w 23"/>
                <a:gd name="T9" fmla="*/ 0 h 256"/>
                <a:gd name="T10" fmla="*/ 0 w 23"/>
                <a:gd name="T11" fmla="*/ 0 h 256"/>
                <a:gd name="T12" fmla="*/ 0 w 23"/>
                <a:gd name="T13" fmla="*/ 0 h 256"/>
                <a:gd name="T14" fmla="*/ 0 w 23"/>
                <a:gd name="T15" fmla="*/ 0 h 256"/>
                <a:gd name="T16" fmla="*/ 0 w 23"/>
                <a:gd name="T17" fmla="*/ 0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256"/>
                <a:gd name="T29" fmla="*/ 23 w 23"/>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256">
                  <a:moveTo>
                    <a:pt x="12" y="0"/>
                  </a:moveTo>
                  <a:lnTo>
                    <a:pt x="23" y="83"/>
                  </a:lnTo>
                  <a:lnTo>
                    <a:pt x="18" y="169"/>
                  </a:lnTo>
                  <a:lnTo>
                    <a:pt x="17" y="256"/>
                  </a:lnTo>
                  <a:lnTo>
                    <a:pt x="4" y="175"/>
                  </a:lnTo>
                  <a:lnTo>
                    <a:pt x="0" y="82"/>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24" name="Freeform 135"/>
            <p:cNvSpPr>
              <a:spLocks/>
            </p:cNvSpPr>
            <p:nvPr/>
          </p:nvSpPr>
          <p:spPr bwMode="auto">
            <a:xfrm>
              <a:off x="889" y="3040"/>
              <a:ext cx="26" cy="66"/>
            </a:xfrm>
            <a:custGeom>
              <a:avLst/>
              <a:gdLst>
                <a:gd name="T0" fmla="*/ 0 w 228"/>
                <a:gd name="T1" fmla="*/ 0 h 590"/>
                <a:gd name="T2" fmla="*/ 0 w 228"/>
                <a:gd name="T3" fmla="*/ 0 h 590"/>
                <a:gd name="T4" fmla="*/ 0 w 228"/>
                <a:gd name="T5" fmla="*/ 0 h 590"/>
                <a:gd name="T6" fmla="*/ 0 w 228"/>
                <a:gd name="T7" fmla="*/ 0 h 590"/>
                <a:gd name="T8" fmla="*/ 0 w 228"/>
                <a:gd name="T9" fmla="*/ 0 h 590"/>
                <a:gd name="T10" fmla="*/ 0 w 228"/>
                <a:gd name="T11" fmla="*/ 0 h 590"/>
                <a:gd name="T12" fmla="*/ 0 w 228"/>
                <a:gd name="T13" fmla="*/ 0 h 590"/>
                <a:gd name="T14" fmla="*/ 0 w 228"/>
                <a:gd name="T15" fmla="*/ 0 h 590"/>
                <a:gd name="T16" fmla="*/ 0 w 228"/>
                <a:gd name="T17" fmla="*/ 0 h 590"/>
                <a:gd name="T18" fmla="*/ 0 w 228"/>
                <a:gd name="T19" fmla="*/ 0 h 590"/>
                <a:gd name="T20" fmla="*/ 0 w 228"/>
                <a:gd name="T21" fmla="*/ 0 h 590"/>
                <a:gd name="T22" fmla="*/ 0 w 228"/>
                <a:gd name="T23" fmla="*/ 0 h 590"/>
                <a:gd name="T24" fmla="*/ 0 w 228"/>
                <a:gd name="T25" fmla="*/ 0 h 590"/>
                <a:gd name="T26" fmla="*/ 0 w 228"/>
                <a:gd name="T27" fmla="*/ 0 h 590"/>
                <a:gd name="T28" fmla="*/ 0 w 228"/>
                <a:gd name="T29" fmla="*/ 0 h 590"/>
                <a:gd name="T30" fmla="*/ 0 w 228"/>
                <a:gd name="T31" fmla="*/ 0 h 590"/>
                <a:gd name="T32" fmla="*/ 0 w 228"/>
                <a:gd name="T33" fmla="*/ 0 h 5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8"/>
                <a:gd name="T52" fmla="*/ 0 h 590"/>
                <a:gd name="T53" fmla="*/ 228 w 228"/>
                <a:gd name="T54" fmla="*/ 590 h 5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8" h="590">
                  <a:moveTo>
                    <a:pt x="228" y="0"/>
                  </a:moveTo>
                  <a:lnTo>
                    <a:pt x="198" y="158"/>
                  </a:lnTo>
                  <a:lnTo>
                    <a:pt x="131" y="302"/>
                  </a:lnTo>
                  <a:lnTo>
                    <a:pt x="45" y="430"/>
                  </a:lnTo>
                  <a:lnTo>
                    <a:pt x="26" y="486"/>
                  </a:lnTo>
                  <a:lnTo>
                    <a:pt x="14" y="542"/>
                  </a:lnTo>
                  <a:lnTo>
                    <a:pt x="0" y="590"/>
                  </a:lnTo>
                  <a:lnTo>
                    <a:pt x="39" y="393"/>
                  </a:lnTo>
                  <a:lnTo>
                    <a:pt x="146" y="222"/>
                  </a:lnTo>
                  <a:lnTo>
                    <a:pt x="208" y="18"/>
                  </a:lnTo>
                  <a:lnTo>
                    <a:pt x="213" y="5"/>
                  </a:lnTo>
                  <a:lnTo>
                    <a:pt x="220" y="1"/>
                  </a:lnTo>
                  <a:lnTo>
                    <a:pt x="2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25" name="Freeform 136"/>
            <p:cNvSpPr>
              <a:spLocks/>
            </p:cNvSpPr>
            <p:nvPr/>
          </p:nvSpPr>
          <p:spPr bwMode="auto">
            <a:xfrm>
              <a:off x="1258" y="3040"/>
              <a:ext cx="6" cy="46"/>
            </a:xfrm>
            <a:custGeom>
              <a:avLst/>
              <a:gdLst>
                <a:gd name="T0" fmla="*/ 0 w 51"/>
                <a:gd name="T1" fmla="*/ 0 h 416"/>
                <a:gd name="T2" fmla="*/ 0 w 51"/>
                <a:gd name="T3" fmla="*/ 0 h 416"/>
                <a:gd name="T4" fmla="*/ 0 w 51"/>
                <a:gd name="T5" fmla="*/ 0 h 416"/>
                <a:gd name="T6" fmla="*/ 0 w 51"/>
                <a:gd name="T7" fmla="*/ 0 h 416"/>
                <a:gd name="T8" fmla="*/ 0 w 51"/>
                <a:gd name="T9" fmla="*/ 0 h 416"/>
                <a:gd name="T10" fmla="*/ 0 w 51"/>
                <a:gd name="T11" fmla="*/ 0 h 416"/>
                <a:gd name="T12" fmla="*/ 0 w 51"/>
                <a:gd name="T13" fmla="*/ 0 h 416"/>
                <a:gd name="T14" fmla="*/ 0 w 51"/>
                <a:gd name="T15" fmla="*/ 0 h 416"/>
                <a:gd name="T16" fmla="*/ 0 w 51"/>
                <a:gd name="T17" fmla="*/ 0 h 416"/>
                <a:gd name="T18" fmla="*/ 0 w 51"/>
                <a:gd name="T19" fmla="*/ 0 h 416"/>
                <a:gd name="T20" fmla="*/ 0 w 51"/>
                <a:gd name="T21" fmla="*/ 0 h 416"/>
                <a:gd name="T22" fmla="*/ 0 w 51"/>
                <a:gd name="T23" fmla="*/ 0 h 416"/>
                <a:gd name="T24" fmla="*/ 0 w 51"/>
                <a:gd name="T25" fmla="*/ 0 h 4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416"/>
                <a:gd name="T41" fmla="*/ 51 w 51"/>
                <a:gd name="T42" fmla="*/ 416 h 4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416">
                  <a:moveTo>
                    <a:pt x="51" y="0"/>
                  </a:moveTo>
                  <a:lnTo>
                    <a:pt x="36" y="124"/>
                  </a:lnTo>
                  <a:lnTo>
                    <a:pt x="18" y="258"/>
                  </a:lnTo>
                  <a:lnTo>
                    <a:pt x="47" y="396"/>
                  </a:lnTo>
                  <a:lnTo>
                    <a:pt x="46" y="405"/>
                  </a:lnTo>
                  <a:lnTo>
                    <a:pt x="43" y="413"/>
                  </a:lnTo>
                  <a:lnTo>
                    <a:pt x="42" y="416"/>
                  </a:lnTo>
                  <a:lnTo>
                    <a:pt x="0" y="279"/>
                  </a:lnTo>
                  <a:lnTo>
                    <a:pt x="11" y="134"/>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26" name="Freeform 137"/>
            <p:cNvSpPr>
              <a:spLocks/>
            </p:cNvSpPr>
            <p:nvPr/>
          </p:nvSpPr>
          <p:spPr bwMode="auto">
            <a:xfrm>
              <a:off x="1222" y="3041"/>
              <a:ext cx="9" cy="85"/>
            </a:xfrm>
            <a:custGeom>
              <a:avLst/>
              <a:gdLst>
                <a:gd name="T0" fmla="*/ 0 w 84"/>
                <a:gd name="T1" fmla="*/ 0 h 761"/>
                <a:gd name="T2" fmla="*/ 0 w 84"/>
                <a:gd name="T3" fmla="*/ 0 h 761"/>
                <a:gd name="T4" fmla="*/ 0 w 84"/>
                <a:gd name="T5" fmla="*/ 0 h 761"/>
                <a:gd name="T6" fmla="*/ 0 w 84"/>
                <a:gd name="T7" fmla="*/ 0 h 761"/>
                <a:gd name="T8" fmla="*/ 0 w 84"/>
                <a:gd name="T9" fmla="*/ 0 h 761"/>
                <a:gd name="T10" fmla="*/ 0 w 84"/>
                <a:gd name="T11" fmla="*/ 0 h 761"/>
                <a:gd name="T12" fmla="*/ 0 w 84"/>
                <a:gd name="T13" fmla="*/ 0 h 761"/>
                <a:gd name="T14" fmla="*/ 0 w 84"/>
                <a:gd name="T15" fmla="*/ 0 h 761"/>
                <a:gd name="T16" fmla="*/ 0 w 84"/>
                <a:gd name="T17" fmla="*/ 0 h 761"/>
                <a:gd name="T18" fmla="*/ 0 w 84"/>
                <a:gd name="T19" fmla="*/ 0 h 761"/>
                <a:gd name="T20" fmla="*/ 0 w 84"/>
                <a:gd name="T21" fmla="*/ 0 h 761"/>
                <a:gd name="T22" fmla="*/ 0 w 84"/>
                <a:gd name="T23" fmla="*/ 0 h 761"/>
                <a:gd name="T24" fmla="*/ 0 w 84"/>
                <a:gd name="T25" fmla="*/ 0 h 761"/>
                <a:gd name="T26" fmla="*/ 0 w 84"/>
                <a:gd name="T27" fmla="*/ 0 h 761"/>
                <a:gd name="T28" fmla="*/ 0 w 84"/>
                <a:gd name="T29" fmla="*/ 0 h 761"/>
                <a:gd name="T30" fmla="*/ 0 w 84"/>
                <a:gd name="T31" fmla="*/ 0 h 761"/>
                <a:gd name="T32" fmla="*/ 0 w 84"/>
                <a:gd name="T33" fmla="*/ 0 h 7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761"/>
                <a:gd name="T53" fmla="*/ 84 w 84"/>
                <a:gd name="T54" fmla="*/ 761 h 7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761">
                  <a:moveTo>
                    <a:pt x="84" y="0"/>
                  </a:moveTo>
                  <a:lnTo>
                    <a:pt x="62" y="48"/>
                  </a:lnTo>
                  <a:lnTo>
                    <a:pt x="43" y="102"/>
                  </a:lnTo>
                  <a:lnTo>
                    <a:pt x="16" y="151"/>
                  </a:lnTo>
                  <a:lnTo>
                    <a:pt x="41" y="357"/>
                  </a:lnTo>
                  <a:lnTo>
                    <a:pt x="83" y="566"/>
                  </a:lnTo>
                  <a:lnTo>
                    <a:pt x="59" y="761"/>
                  </a:lnTo>
                  <a:lnTo>
                    <a:pt x="46" y="501"/>
                  </a:lnTo>
                  <a:lnTo>
                    <a:pt x="0" y="245"/>
                  </a:lnTo>
                  <a:lnTo>
                    <a:pt x="68" y="7"/>
                  </a:lnTo>
                  <a:lnTo>
                    <a:pt x="72" y="3"/>
                  </a:lnTo>
                  <a:lnTo>
                    <a:pt x="81" y="1"/>
                  </a:lnTo>
                  <a:lnTo>
                    <a:pt x="8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27" name="Freeform 138"/>
            <p:cNvSpPr>
              <a:spLocks/>
            </p:cNvSpPr>
            <p:nvPr/>
          </p:nvSpPr>
          <p:spPr bwMode="auto">
            <a:xfrm>
              <a:off x="1326" y="3042"/>
              <a:ext cx="11" cy="43"/>
            </a:xfrm>
            <a:custGeom>
              <a:avLst/>
              <a:gdLst>
                <a:gd name="T0" fmla="*/ 0 w 97"/>
                <a:gd name="T1" fmla="*/ 0 h 387"/>
                <a:gd name="T2" fmla="*/ 0 w 97"/>
                <a:gd name="T3" fmla="*/ 0 h 387"/>
                <a:gd name="T4" fmla="*/ 0 w 97"/>
                <a:gd name="T5" fmla="*/ 0 h 387"/>
                <a:gd name="T6" fmla="*/ 0 w 97"/>
                <a:gd name="T7" fmla="*/ 0 h 387"/>
                <a:gd name="T8" fmla="*/ 0 w 97"/>
                <a:gd name="T9" fmla="*/ 0 h 387"/>
                <a:gd name="T10" fmla="*/ 0 w 97"/>
                <a:gd name="T11" fmla="*/ 0 h 387"/>
                <a:gd name="T12" fmla="*/ 0 w 97"/>
                <a:gd name="T13" fmla="*/ 0 h 387"/>
                <a:gd name="T14" fmla="*/ 0 w 97"/>
                <a:gd name="T15" fmla="*/ 0 h 387"/>
                <a:gd name="T16" fmla="*/ 0 w 97"/>
                <a:gd name="T17" fmla="*/ 0 h 387"/>
                <a:gd name="T18" fmla="*/ 0 w 97"/>
                <a:gd name="T19" fmla="*/ 0 h 387"/>
                <a:gd name="T20" fmla="*/ 0 w 97"/>
                <a:gd name="T21" fmla="*/ 0 h 387"/>
                <a:gd name="T22" fmla="*/ 0 w 97"/>
                <a:gd name="T23" fmla="*/ 0 h 387"/>
                <a:gd name="T24" fmla="*/ 0 w 97"/>
                <a:gd name="T25" fmla="*/ 0 h 3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7"/>
                <a:gd name="T40" fmla="*/ 0 h 387"/>
                <a:gd name="T41" fmla="*/ 97 w 97"/>
                <a:gd name="T42" fmla="*/ 387 h 3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7" h="387">
                  <a:moveTo>
                    <a:pt x="91" y="0"/>
                  </a:moveTo>
                  <a:lnTo>
                    <a:pt x="97" y="131"/>
                  </a:lnTo>
                  <a:lnTo>
                    <a:pt x="53" y="259"/>
                  </a:lnTo>
                  <a:lnTo>
                    <a:pt x="26" y="387"/>
                  </a:lnTo>
                  <a:lnTo>
                    <a:pt x="9" y="362"/>
                  </a:lnTo>
                  <a:lnTo>
                    <a:pt x="0" y="331"/>
                  </a:lnTo>
                  <a:lnTo>
                    <a:pt x="8" y="300"/>
                  </a:lnTo>
                  <a:lnTo>
                    <a:pt x="55" y="205"/>
                  </a:lnTo>
                  <a:lnTo>
                    <a:pt x="74" y="97"/>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28" name="Freeform 139"/>
            <p:cNvSpPr>
              <a:spLocks/>
            </p:cNvSpPr>
            <p:nvPr/>
          </p:nvSpPr>
          <p:spPr bwMode="auto">
            <a:xfrm>
              <a:off x="1123" y="3046"/>
              <a:ext cx="5" cy="27"/>
            </a:xfrm>
            <a:custGeom>
              <a:avLst/>
              <a:gdLst>
                <a:gd name="T0" fmla="*/ 0 w 49"/>
                <a:gd name="T1" fmla="*/ 0 h 238"/>
                <a:gd name="T2" fmla="*/ 0 w 49"/>
                <a:gd name="T3" fmla="*/ 0 h 238"/>
                <a:gd name="T4" fmla="*/ 0 w 49"/>
                <a:gd name="T5" fmla="*/ 0 h 238"/>
                <a:gd name="T6" fmla="*/ 0 w 49"/>
                <a:gd name="T7" fmla="*/ 0 h 238"/>
                <a:gd name="T8" fmla="*/ 0 w 49"/>
                <a:gd name="T9" fmla="*/ 0 h 238"/>
                <a:gd name="T10" fmla="*/ 0 w 49"/>
                <a:gd name="T11" fmla="*/ 0 h 238"/>
                <a:gd name="T12" fmla="*/ 0 w 49"/>
                <a:gd name="T13" fmla="*/ 0 h 238"/>
                <a:gd name="T14" fmla="*/ 0 w 49"/>
                <a:gd name="T15" fmla="*/ 0 h 238"/>
                <a:gd name="T16" fmla="*/ 0 w 49"/>
                <a:gd name="T17" fmla="*/ 0 h 238"/>
                <a:gd name="T18" fmla="*/ 0 w 49"/>
                <a:gd name="T19" fmla="*/ 0 h 238"/>
                <a:gd name="T20" fmla="*/ 0 w 49"/>
                <a:gd name="T21" fmla="*/ 0 h 238"/>
                <a:gd name="T22" fmla="*/ 0 w 49"/>
                <a:gd name="T23" fmla="*/ 0 h 238"/>
                <a:gd name="T24" fmla="*/ 0 w 49"/>
                <a:gd name="T25" fmla="*/ 0 h 2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238"/>
                <a:gd name="T41" fmla="*/ 49 w 49"/>
                <a:gd name="T42" fmla="*/ 238 h 2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238">
                  <a:moveTo>
                    <a:pt x="31" y="0"/>
                  </a:moveTo>
                  <a:lnTo>
                    <a:pt x="43" y="11"/>
                  </a:lnTo>
                  <a:lnTo>
                    <a:pt x="49" y="33"/>
                  </a:lnTo>
                  <a:lnTo>
                    <a:pt x="47" y="57"/>
                  </a:lnTo>
                  <a:lnTo>
                    <a:pt x="25" y="120"/>
                  </a:lnTo>
                  <a:lnTo>
                    <a:pt x="18" y="182"/>
                  </a:lnTo>
                  <a:lnTo>
                    <a:pt x="13" y="238"/>
                  </a:lnTo>
                  <a:lnTo>
                    <a:pt x="0" y="157"/>
                  </a:lnTo>
                  <a:lnTo>
                    <a:pt x="14" y="76"/>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29" name="Freeform 140"/>
            <p:cNvSpPr>
              <a:spLocks/>
            </p:cNvSpPr>
            <p:nvPr/>
          </p:nvSpPr>
          <p:spPr bwMode="auto">
            <a:xfrm>
              <a:off x="1532" y="3058"/>
              <a:ext cx="5" cy="55"/>
            </a:xfrm>
            <a:custGeom>
              <a:avLst/>
              <a:gdLst>
                <a:gd name="T0" fmla="*/ 0 w 49"/>
                <a:gd name="T1" fmla="*/ 0 h 493"/>
                <a:gd name="T2" fmla="*/ 0 w 49"/>
                <a:gd name="T3" fmla="*/ 0 h 493"/>
                <a:gd name="T4" fmla="*/ 0 w 49"/>
                <a:gd name="T5" fmla="*/ 0 h 493"/>
                <a:gd name="T6" fmla="*/ 0 w 49"/>
                <a:gd name="T7" fmla="*/ 0 h 493"/>
                <a:gd name="T8" fmla="*/ 0 w 49"/>
                <a:gd name="T9" fmla="*/ 0 h 493"/>
                <a:gd name="T10" fmla="*/ 0 w 49"/>
                <a:gd name="T11" fmla="*/ 0 h 493"/>
                <a:gd name="T12" fmla="*/ 0 w 49"/>
                <a:gd name="T13" fmla="*/ 0 h 493"/>
                <a:gd name="T14" fmla="*/ 0 w 49"/>
                <a:gd name="T15" fmla="*/ 0 h 493"/>
                <a:gd name="T16" fmla="*/ 0 w 49"/>
                <a:gd name="T17" fmla="*/ 0 h 493"/>
                <a:gd name="T18" fmla="*/ 0 w 49"/>
                <a:gd name="T19" fmla="*/ 0 h 493"/>
                <a:gd name="T20" fmla="*/ 0 w 49"/>
                <a:gd name="T21" fmla="*/ 0 h 493"/>
                <a:gd name="T22" fmla="*/ 0 w 49"/>
                <a:gd name="T23" fmla="*/ 0 h 493"/>
                <a:gd name="T24" fmla="*/ 0 w 49"/>
                <a:gd name="T25" fmla="*/ 0 h 493"/>
                <a:gd name="T26" fmla="*/ 0 w 49"/>
                <a:gd name="T27" fmla="*/ 0 h 493"/>
                <a:gd name="T28" fmla="*/ 0 w 49"/>
                <a:gd name="T29" fmla="*/ 0 h 493"/>
                <a:gd name="T30" fmla="*/ 0 w 49"/>
                <a:gd name="T31" fmla="*/ 0 h 493"/>
                <a:gd name="T32" fmla="*/ 0 w 49"/>
                <a:gd name="T33" fmla="*/ 0 h 4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3"/>
                <a:gd name="T53" fmla="*/ 49 w 49"/>
                <a:gd name="T54" fmla="*/ 493 h 4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3">
                  <a:moveTo>
                    <a:pt x="49" y="4"/>
                  </a:moveTo>
                  <a:lnTo>
                    <a:pt x="14" y="168"/>
                  </a:lnTo>
                  <a:lnTo>
                    <a:pt x="45" y="340"/>
                  </a:lnTo>
                  <a:lnTo>
                    <a:pt x="14" y="493"/>
                  </a:lnTo>
                  <a:lnTo>
                    <a:pt x="27" y="429"/>
                  </a:lnTo>
                  <a:lnTo>
                    <a:pt x="32" y="354"/>
                  </a:lnTo>
                  <a:lnTo>
                    <a:pt x="10" y="281"/>
                  </a:lnTo>
                  <a:lnTo>
                    <a:pt x="0" y="187"/>
                  </a:lnTo>
                  <a:lnTo>
                    <a:pt x="1" y="97"/>
                  </a:lnTo>
                  <a:lnTo>
                    <a:pt x="19" y="9"/>
                  </a:lnTo>
                  <a:lnTo>
                    <a:pt x="33" y="3"/>
                  </a:lnTo>
                  <a:lnTo>
                    <a:pt x="46" y="0"/>
                  </a:lnTo>
                  <a:lnTo>
                    <a:pt x="4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30" name="Freeform 141"/>
            <p:cNvSpPr>
              <a:spLocks/>
            </p:cNvSpPr>
            <p:nvPr/>
          </p:nvSpPr>
          <p:spPr bwMode="auto">
            <a:xfrm>
              <a:off x="1165" y="3062"/>
              <a:ext cx="9" cy="51"/>
            </a:xfrm>
            <a:custGeom>
              <a:avLst/>
              <a:gdLst>
                <a:gd name="T0" fmla="*/ 0 w 77"/>
                <a:gd name="T1" fmla="*/ 0 h 454"/>
                <a:gd name="T2" fmla="*/ 0 w 77"/>
                <a:gd name="T3" fmla="*/ 0 h 454"/>
                <a:gd name="T4" fmla="*/ 0 w 77"/>
                <a:gd name="T5" fmla="*/ 0 h 454"/>
                <a:gd name="T6" fmla="*/ 0 w 77"/>
                <a:gd name="T7" fmla="*/ 0 h 454"/>
                <a:gd name="T8" fmla="*/ 0 w 77"/>
                <a:gd name="T9" fmla="*/ 0 h 454"/>
                <a:gd name="T10" fmla="*/ 0 w 77"/>
                <a:gd name="T11" fmla="*/ 0 h 454"/>
                <a:gd name="T12" fmla="*/ 0 w 77"/>
                <a:gd name="T13" fmla="*/ 0 h 454"/>
                <a:gd name="T14" fmla="*/ 0 w 77"/>
                <a:gd name="T15" fmla="*/ 0 h 454"/>
                <a:gd name="T16" fmla="*/ 0 w 77"/>
                <a:gd name="T17" fmla="*/ 0 h 454"/>
                <a:gd name="T18" fmla="*/ 0 w 77"/>
                <a:gd name="T19" fmla="*/ 0 h 454"/>
                <a:gd name="T20" fmla="*/ 0 w 77"/>
                <a:gd name="T21" fmla="*/ 0 h 454"/>
                <a:gd name="T22" fmla="*/ 0 w 77"/>
                <a:gd name="T23" fmla="*/ 0 h 454"/>
                <a:gd name="T24" fmla="*/ 0 w 77"/>
                <a:gd name="T25" fmla="*/ 0 h 4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7"/>
                <a:gd name="T40" fmla="*/ 0 h 454"/>
                <a:gd name="T41" fmla="*/ 77 w 77"/>
                <a:gd name="T42" fmla="*/ 454 h 4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7" h="454">
                  <a:moveTo>
                    <a:pt x="19" y="0"/>
                  </a:moveTo>
                  <a:lnTo>
                    <a:pt x="62" y="148"/>
                  </a:lnTo>
                  <a:lnTo>
                    <a:pt x="77" y="301"/>
                  </a:lnTo>
                  <a:lnTo>
                    <a:pt x="48" y="454"/>
                  </a:lnTo>
                  <a:lnTo>
                    <a:pt x="50" y="321"/>
                  </a:lnTo>
                  <a:lnTo>
                    <a:pt x="49" y="182"/>
                  </a:lnTo>
                  <a:lnTo>
                    <a:pt x="0" y="44"/>
                  </a:lnTo>
                  <a:lnTo>
                    <a:pt x="0" y="22"/>
                  </a:lnTo>
                  <a:lnTo>
                    <a:pt x="5" y="7"/>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31" name="Freeform 142"/>
            <p:cNvSpPr>
              <a:spLocks/>
            </p:cNvSpPr>
            <p:nvPr/>
          </p:nvSpPr>
          <p:spPr bwMode="auto">
            <a:xfrm>
              <a:off x="839" y="3066"/>
              <a:ext cx="45" cy="89"/>
            </a:xfrm>
            <a:custGeom>
              <a:avLst/>
              <a:gdLst>
                <a:gd name="T0" fmla="*/ 0 w 403"/>
                <a:gd name="T1" fmla="*/ 0 h 800"/>
                <a:gd name="T2" fmla="*/ 0 w 403"/>
                <a:gd name="T3" fmla="*/ 0 h 800"/>
                <a:gd name="T4" fmla="*/ 0 w 403"/>
                <a:gd name="T5" fmla="*/ 0 h 800"/>
                <a:gd name="T6" fmla="*/ 0 w 403"/>
                <a:gd name="T7" fmla="*/ 0 h 800"/>
                <a:gd name="T8" fmla="*/ 0 w 403"/>
                <a:gd name="T9" fmla="*/ 0 h 800"/>
                <a:gd name="T10" fmla="*/ 0 w 403"/>
                <a:gd name="T11" fmla="*/ 0 h 800"/>
                <a:gd name="T12" fmla="*/ 0 w 403"/>
                <a:gd name="T13" fmla="*/ 0 h 800"/>
                <a:gd name="T14" fmla="*/ 0 w 403"/>
                <a:gd name="T15" fmla="*/ 0 h 800"/>
                <a:gd name="T16" fmla="*/ 0 w 403"/>
                <a:gd name="T17" fmla="*/ 0 h 800"/>
                <a:gd name="T18" fmla="*/ 0 w 403"/>
                <a:gd name="T19" fmla="*/ 0 h 800"/>
                <a:gd name="T20" fmla="*/ 0 w 403"/>
                <a:gd name="T21" fmla="*/ 0 h 800"/>
                <a:gd name="T22" fmla="*/ 0 w 403"/>
                <a:gd name="T23" fmla="*/ 0 h 800"/>
                <a:gd name="T24" fmla="*/ 0 w 403"/>
                <a:gd name="T25" fmla="*/ 0 h 800"/>
                <a:gd name="T26" fmla="*/ 0 w 403"/>
                <a:gd name="T27" fmla="*/ 0 h 800"/>
                <a:gd name="T28" fmla="*/ 0 w 403"/>
                <a:gd name="T29" fmla="*/ 0 h 800"/>
                <a:gd name="T30" fmla="*/ 0 w 403"/>
                <a:gd name="T31" fmla="*/ 0 h 800"/>
                <a:gd name="T32" fmla="*/ 0 w 403"/>
                <a:gd name="T33" fmla="*/ 0 h 800"/>
                <a:gd name="T34" fmla="*/ 0 w 403"/>
                <a:gd name="T35" fmla="*/ 0 h 800"/>
                <a:gd name="T36" fmla="*/ 0 w 403"/>
                <a:gd name="T37" fmla="*/ 0 h 800"/>
                <a:gd name="T38" fmla="*/ 0 w 403"/>
                <a:gd name="T39" fmla="*/ 0 h 800"/>
                <a:gd name="T40" fmla="*/ 0 w 403"/>
                <a:gd name="T41" fmla="*/ 0 h 800"/>
                <a:gd name="T42" fmla="*/ 0 w 403"/>
                <a:gd name="T43" fmla="*/ 0 h 800"/>
                <a:gd name="T44" fmla="*/ 0 w 403"/>
                <a:gd name="T45" fmla="*/ 0 h 800"/>
                <a:gd name="T46" fmla="*/ 0 w 403"/>
                <a:gd name="T47" fmla="*/ 0 h 800"/>
                <a:gd name="T48" fmla="*/ 0 w 403"/>
                <a:gd name="T49" fmla="*/ 0 h 800"/>
                <a:gd name="T50" fmla="*/ 0 w 403"/>
                <a:gd name="T51" fmla="*/ 0 h 800"/>
                <a:gd name="T52" fmla="*/ 0 w 403"/>
                <a:gd name="T53" fmla="*/ 0 h 800"/>
                <a:gd name="T54" fmla="*/ 0 w 403"/>
                <a:gd name="T55" fmla="*/ 0 h 800"/>
                <a:gd name="T56" fmla="*/ 0 w 403"/>
                <a:gd name="T57" fmla="*/ 0 h 800"/>
                <a:gd name="T58" fmla="*/ 0 w 403"/>
                <a:gd name="T59" fmla="*/ 0 h 800"/>
                <a:gd name="T60" fmla="*/ 0 w 403"/>
                <a:gd name="T61" fmla="*/ 0 h 800"/>
                <a:gd name="T62" fmla="*/ 0 w 403"/>
                <a:gd name="T63" fmla="*/ 0 h 800"/>
                <a:gd name="T64" fmla="*/ 0 w 403"/>
                <a:gd name="T65" fmla="*/ 0 h 8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3"/>
                <a:gd name="T100" fmla="*/ 0 h 800"/>
                <a:gd name="T101" fmla="*/ 403 w 403"/>
                <a:gd name="T102" fmla="*/ 800 h 8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3" h="800">
                  <a:moveTo>
                    <a:pt x="403" y="0"/>
                  </a:moveTo>
                  <a:lnTo>
                    <a:pt x="374" y="143"/>
                  </a:lnTo>
                  <a:lnTo>
                    <a:pt x="324" y="277"/>
                  </a:lnTo>
                  <a:lnTo>
                    <a:pt x="240" y="388"/>
                  </a:lnTo>
                  <a:lnTo>
                    <a:pt x="183" y="436"/>
                  </a:lnTo>
                  <a:lnTo>
                    <a:pt x="134" y="493"/>
                  </a:lnTo>
                  <a:lnTo>
                    <a:pt x="82" y="544"/>
                  </a:lnTo>
                  <a:lnTo>
                    <a:pt x="43" y="625"/>
                  </a:lnTo>
                  <a:lnTo>
                    <a:pt x="29" y="717"/>
                  </a:lnTo>
                  <a:lnTo>
                    <a:pt x="3" y="800"/>
                  </a:lnTo>
                  <a:lnTo>
                    <a:pt x="0" y="729"/>
                  </a:lnTo>
                  <a:lnTo>
                    <a:pt x="12" y="651"/>
                  </a:lnTo>
                  <a:lnTo>
                    <a:pt x="20" y="572"/>
                  </a:lnTo>
                  <a:lnTo>
                    <a:pt x="59" y="536"/>
                  </a:lnTo>
                  <a:lnTo>
                    <a:pt x="97" y="506"/>
                  </a:lnTo>
                  <a:lnTo>
                    <a:pt x="122" y="467"/>
                  </a:lnTo>
                  <a:lnTo>
                    <a:pt x="173" y="416"/>
                  </a:lnTo>
                  <a:lnTo>
                    <a:pt x="220" y="366"/>
                  </a:lnTo>
                  <a:lnTo>
                    <a:pt x="264" y="313"/>
                  </a:lnTo>
                  <a:lnTo>
                    <a:pt x="305" y="279"/>
                  </a:lnTo>
                  <a:lnTo>
                    <a:pt x="329" y="236"/>
                  </a:lnTo>
                  <a:lnTo>
                    <a:pt x="346" y="180"/>
                  </a:lnTo>
                  <a:lnTo>
                    <a:pt x="353" y="108"/>
                  </a:lnTo>
                  <a:lnTo>
                    <a:pt x="370" y="44"/>
                  </a:lnTo>
                  <a:lnTo>
                    <a:pt x="40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32" name="Freeform 143"/>
            <p:cNvSpPr>
              <a:spLocks/>
            </p:cNvSpPr>
            <p:nvPr/>
          </p:nvSpPr>
          <p:spPr bwMode="auto">
            <a:xfrm>
              <a:off x="962" y="3074"/>
              <a:ext cx="13" cy="72"/>
            </a:xfrm>
            <a:custGeom>
              <a:avLst/>
              <a:gdLst>
                <a:gd name="T0" fmla="*/ 0 w 114"/>
                <a:gd name="T1" fmla="*/ 0 h 642"/>
                <a:gd name="T2" fmla="*/ 0 w 114"/>
                <a:gd name="T3" fmla="*/ 0 h 642"/>
                <a:gd name="T4" fmla="*/ 0 w 114"/>
                <a:gd name="T5" fmla="*/ 0 h 642"/>
                <a:gd name="T6" fmla="*/ 0 w 114"/>
                <a:gd name="T7" fmla="*/ 0 h 642"/>
                <a:gd name="T8" fmla="*/ 0 w 114"/>
                <a:gd name="T9" fmla="*/ 0 h 642"/>
                <a:gd name="T10" fmla="*/ 0 w 114"/>
                <a:gd name="T11" fmla="*/ 0 h 642"/>
                <a:gd name="T12" fmla="*/ 0 w 114"/>
                <a:gd name="T13" fmla="*/ 0 h 642"/>
                <a:gd name="T14" fmla="*/ 0 w 114"/>
                <a:gd name="T15" fmla="*/ 0 h 642"/>
                <a:gd name="T16" fmla="*/ 0 w 114"/>
                <a:gd name="T17" fmla="*/ 0 h 642"/>
                <a:gd name="T18" fmla="*/ 0 w 114"/>
                <a:gd name="T19" fmla="*/ 0 h 642"/>
                <a:gd name="T20" fmla="*/ 0 w 114"/>
                <a:gd name="T21" fmla="*/ 0 h 642"/>
                <a:gd name="T22" fmla="*/ 0 w 114"/>
                <a:gd name="T23" fmla="*/ 0 h 642"/>
                <a:gd name="T24" fmla="*/ 0 w 114"/>
                <a:gd name="T25" fmla="*/ 0 h 642"/>
                <a:gd name="T26" fmla="*/ 0 w 114"/>
                <a:gd name="T27" fmla="*/ 0 h 642"/>
                <a:gd name="T28" fmla="*/ 0 w 114"/>
                <a:gd name="T29" fmla="*/ 0 h 642"/>
                <a:gd name="T30" fmla="*/ 0 w 114"/>
                <a:gd name="T31" fmla="*/ 0 h 642"/>
                <a:gd name="T32" fmla="*/ 0 w 114"/>
                <a:gd name="T33" fmla="*/ 0 h 6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642"/>
                <a:gd name="T53" fmla="*/ 114 w 114"/>
                <a:gd name="T54" fmla="*/ 642 h 6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642">
                  <a:moveTo>
                    <a:pt x="114" y="2"/>
                  </a:moveTo>
                  <a:lnTo>
                    <a:pt x="49" y="153"/>
                  </a:lnTo>
                  <a:lnTo>
                    <a:pt x="59" y="338"/>
                  </a:lnTo>
                  <a:lnTo>
                    <a:pt x="64" y="518"/>
                  </a:lnTo>
                  <a:lnTo>
                    <a:pt x="49" y="573"/>
                  </a:lnTo>
                  <a:lnTo>
                    <a:pt x="33" y="619"/>
                  </a:lnTo>
                  <a:lnTo>
                    <a:pt x="0" y="642"/>
                  </a:lnTo>
                  <a:lnTo>
                    <a:pt x="42" y="439"/>
                  </a:lnTo>
                  <a:lnTo>
                    <a:pt x="20" y="229"/>
                  </a:lnTo>
                  <a:lnTo>
                    <a:pt x="71" y="25"/>
                  </a:lnTo>
                  <a:lnTo>
                    <a:pt x="87" y="11"/>
                  </a:lnTo>
                  <a:lnTo>
                    <a:pt x="99" y="0"/>
                  </a:lnTo>
                  <a:lnTo>
                    <a:pt x="11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33" name="Freeform 144"/>
            <p:cNvSpPr>
              <a:spLocks/>
            </p:cNvSpPr>
            <p:nvPr/>
          </p:nvSpPr>
          <p:spPr bwMode="auto">
            <a:xfrm>
              <a:off x="1059" y="3077"/>
              <a:ext cx="11" cy="59"/>
            </a:xfrm>
            <a:custGeom>
              <a:avLst/>
              <a:gdLst>
                <a:gd name="T0" fmla="*/ 0 w 101"/>
                <a:gd name="T1" fmla="*/ 0 h 532"/>
                <a:gd name="T2" fmla="*/ 0 w 101"/>
                <a:gd name="T3" fmla="*/ 0 h 532"/>
                <a:gd name="T4" fmla="*/ 0 w 101"/>
                <a:gd name="T5" fmla="*/ 0 h 532"/>
                <a:gd name="T6" fmla="*/ 0 w 101"/>
                <a:gd name="T7" fmla="*/ 0 h 532"/>
                <a:gd name="T8" fmla="*/ 0 w 101"/>
                <a:gd name="T9" fmla="*/ 0 h 532"/>
                <a:gd name="T10" fmla="*/ 0 w 101"/>
                <a:gd name="T11" fmla="*/ 0 h 532"/>
                <a:gd name="T12" fmla="*/ 0 w 101"/>
                <a:gd name="T13" fmla="*/ 0 h 532"/>
                <a:gd name="T14" fmla="*/ 0 w 101"/>
                <a:gd name="T15" fmla="*/ 0 h 532"/>
                <a:gd name="T16" fmla="*/ 0 w 101"/>
                <a:gd name="T17" fmla="*/ 0 h 532"/>
                <a:gd name="T18" fmla="*/ 0 w 101"/>
                <a:gd name="T19" fmla="*/ 0 h 532"/>
                <a:gd name="T20" fmla="*/ 0 w 101"/>
                <a:gd name="T21" fmla="*/ 0 h 532"/>
                <a:gd name="T22" fmla="*/ 0 w 101"/>
                <a:gd name="T23" fmla="*/ 0 h 532"/>
                <a:gd name="T24" fmla="*/ 0 w 101"/>
                <a:gd name="T25" fmla="*/ 0 h 5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1"/>
                <a:gd name="T40" fmla="*/ 0 h 532"/>
                <a:gd name="T41" fmla="*/ 101 w 101"/>
                <a:gd name="T42" fmla="*/ 532 h 5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1" h="532">
                  <a:moveTo>
                    <a:pt x="101" y="0"/>
                  </a:moveTo>
                  <a:lnTo>
                    <a:pt x="84" y="177"/>
                  </a:lnTo>
                  <a:lnTo>
                    <a:pt x="22" y="352"/>
                  </a:lnTo>
                  <a:lnTo>
                    <a:pt x="47" y="532"/>
                  </a:lnTo>
                  <a:lnTo>
                    <a:pt x="23" y="525"/>
                  </a:lnTo>
                  <a:lnTo>
                    <a:pt x="11" y="489"/>
                  </a:lnTo>
                  <a:lnTo>
                    <a:pt x="0" y="445"/>
                  </a:lnTo>
                  <a:lnTo>
                    <a:pt x="22" y="283"/>
                  </a:lnTo>
                  <a:lnTo>
                    <a:pt x="76" y="135"/>
                  </a:lnTo>
                  <a:lnTo>
                    <a:pt x="10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34" name="Freeform 145"/>
            <p:cNvSpPr>
              <a:spLocks/>
            </p:cNvSpPr>
            <p:nvPr/>
          </p:nvSpPr>
          <p:spPr bwMode="auto">
            <a:xfrm>
              <a:off x="814" y="3090"/>
              <a:ext cx="8" cy="29"/>
            </a:xfrm>
            <a:custGeom>
              <a:avLst/>
              <a:gdLst>
                <a:gd name="T0" fmla="*/ 0 w 72"/>
                <a:gd name="T1" fmla="*/ 0 h 260"/>
                <a:gd name="T2" fmla="*/ 0 w 72"/>
                <a:gd name="T3" fmla="*/ 0 h 260"/>
                <a:gd name="T4" fmla="*/ 0 w 72"/>
                <a:gd name="T5" fmla="*/ 0 h 260"/>
                <a:gd name="T6" fmla="*/ 0 w 72"/>
                <a:gd name="T7" fmla="*/ 0 h 260"/>
                <a:gd name="T8" fmla="*/ 0 w 72"/>
                <a:gd name="T9" fmla="*/ 0 h 260"/>
                <a:gd name="T10" fmla="*/ 0 w 72"/>
                <a:gd name="T11" fmla="*/ 0 h 260"/>
                <a:gd name="T12" fmla="*/ 0 w 72"/>
                <a:gd name="T13" fmla="*/ 0 h 260"/>
                <a:gd name="T14" fmla="*/ 0 w 72"/>
                <a:gd name="T15" fmla="*/ 0 h 260"/>
                <a:gd name="T16" fmla="*/ 0 w 72"/>
                <a:gd name="T17" fmla="*/ 0 h 260"/>
                <a:gd name="T18" fmla="*/ 0 w 72"/>
                <a:gd name="T19" fmla="*/ 0 h 260"/>
                <a:gd name="T20" fmla="*/ 0 w 72"/>
                <a:gd name="T21" fmla="*/ 0 h 260"/>
                <a:gd name="T22" fmla="*/ 0 w 72"/>
                <a:gd name="T23" fmla="*/ 0 h 260"/>
                <a:gd name="T24" fmla="*/ 0 w 72"/>
                <a:gd name="T25" fmla="*/ 0 h 2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260"/>
                <a:gd name="T41" fmla="*/ 72 w 72"/>
                <a:gd name="T42" fmla="*/ 260 h 2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260">
                  <a:moveTo>
                    <a:pt x="72" y="4"/>
                  </a:moveTo>
                  <a:lnTo>
                    <a:pt x="40" y="85"/>
                  </a:lnTo>
                  <a:lnTo>
                    <a:pt x="23" y="168"/>
                  </a:lnTo>
                  <a:lnTo>
                    <a:pt x="36" y="260"/>
                  </a:lnTo>
                  <a:lnTo>
                    <a:pt x="0" y="183"/>
                  </a:lnTo>
                  <a:lnTo>
                    <a:pt x="8" y="102"/>
                  </a:lnTo>
                  <a:lnTo>
                    <a:pt x="37" y="22"/>
                  </a:lnTo>
                  <a:lnTo>
                    <a:pt x="48" y="11"/>
                  </a:lnTo>
                  <a:lnTo>
                    <a:pt x="59" y="0"/>
                  </a:lnTo>
                  <a:lnTo>
                    <a:pt x="7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35" name="Freeform 146"/>
            <p:cNvSpPr>
              <a:spLocks/>
            </p:cNvSpPr>
            <p:nvPr/>
          </p:nvSpPr>
          <p:spPr bwMode="auto">
            <a:xfrm>
              <a:off x="1191" y="3093"/>
              <a:ext cx="10" cy="53"/>
            </a:xfrm>
            <a:custGeom>
              <a:avLst/>
              <a:gdLst>
                <a:gd name="T0" fmla="*/ 0 w 84"/>
                <a:gd name="T1" fmla="*/ 0 h 480"/>
                <a:gd name="T2" fmla="*/ 0 w 84"/>
                <a:gd name="T3" fmla="*/ 0 h 480"/>
                <a:gd name="T4" fmla="*/ 0 w 84"/>
                <a:gd name="T5" fmla="*/ 0 h 480"/>
                <a:gd name="T6" fmla="*/ 0 w 84"/>
                <a:gd name="T7" fmla="*/ 0 h 480"/>
                <a:gd name="T8" fmla="*/ 0 w 84"/>
                <a:gd name="T9" fmla="*/ 0 h 480"/>
                <a:gd name="T10" fmla="*/ 0 w 84"/>
                <a:gd name="T11" fmla="*/ 0 h 480"/>
                <a:gd name="T12" fmla="*/ 0 w 84"/>
                <a:gd name="T13" fmla="*/ 0 h 480"/>
                <a:gd name="T14" fmla="*/ 0 w 84"/>
                <a:gd name="T15" fmla="*/ 0 h 480"/>
                <a:gd name="T16" fmla="*/ 0 w 84"/>
                <a:gd name="T17" fmla="*/ 0 h 480"/>
                <a:gd name="T18" fmla="*/ 0 w 84"/>
                <a:gd name="T19" fmla="*/ 0 h 480"/>
                <a:gd name="T20" fmla="*/ 0 w 84"/>
                <a:gd name="T21" fmla="*/ 0 h 480"/>
                <a:gd name="T22" fmla="*/ 0 w 84"/>
                <a:gd name="T23" fmla="*/ 0 h 480"/>
                <a:gd name="T24" fmla="*/ 0 w 84"/>
                <a:gd name="T25" fmla="*/ 0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480"/>
                <a:gd name="T41" fmla="*/ 84 w 84"/>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480">
                  <a:moveTo>
                    <a:pt x="82" y="0"/>
                  </a:moveTo>
                  <a:lnTo>
                    <a:pt x="84" y="162"/>
                  </a:lnTo>
                  <a:lnTo>
                    <a:pt x="30" y="314"/>
                  </a:lnTo>
                  <a:lnTo>
                    <a:pt x="22" y="480"/>
                  </a:lnTo>
                  <a:lnTo>
                    <a:pt x="0" y="419"/>
                  </a:lnTo>
                  <a:lnTo>
                    <a:pt x="3" y="345"/>
                  </a:lnTo>
                  <a:lnTo>
                    <a:pt x="18" y="284"/>
                  </a:lnTo>
                  <a:lnTo>
                    <a:pt x="56" y="188"/>
                  </a:lnTo>
                  <a:lnTo>
                    <a:pt x="76" y="91"/>
                  </a:lnTo>
                  <a:lnTo>
                    <a:pt x="8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36" name="Freeform 147"/>
            <p:cNvSpPr>
              <a:spLocks/>
            </p:cNvSpPr>
            <p:nvPr/>
          </p:nvSpPr>
          <p:spPr bwMode="auto">
            <a:xfrm>
              <a:off x="1119" y="3104"/>
              <a:ext cx="10" cy="42"/>
            </a:xfrm>
            <a:custGeom>
              <a:avLst/>
              <a:gdLst>
                <a:gd name="T0" fmla="*/ 0 w 94"/>
                <a:gd name="T1" fmla="*/ 0 h 378"/>
                <a:gd name="T2" fmla="*/ 0 w 94"/>
                <a:gd name="T3" fmla="*/ 0 h 378"/>
                <a:gd name="T4" fmla="*/ 0 w 94"/>
                <a:gd name="T5" fmla="*/ 0 h 378"/>
                <a:gd name="T6" fmla="*/ 0 w 94"/>
                <a:gd name="T7" fmla="*/ 0 h 378"/>
                <a:gd name="T8" fmla="*/ 0 w 94"/>
                <a:gd name="T9" fmla="*/ 0 h 378"/>
                <a:gd name="T10" fmla="*/ 0 w 94"/>
                <a:gd name="T11" fmla="*/ 0 h 378"/>
                <a:gd name="T12" fmla="*/ 0 w 94"/>
                <a:gd name="T13" fmla="*/ 0 h 378"/>
                <a:gd name="T14" fmla="*/ 0 w 94"/>
                <a:gd name="T15" fmla="*/ 0 h 378"/>
                <a:gd name="T16" fmla="*/ 0 w 94"/>
                <a:gd name="T17" fmla="*/ 0 h 378"/>
                <a:gd name="T18" fmla="*/ 0 w 94"/>
                <a:gd name="T19" fmla="*/ 0 h 378"/>
                <a:gd name="T20" fmla="*/ 0 w 94"/>
                <a:gd name="T21" fmla="*/ 0 h 378"/>
                <a:gd name="T22" fmla="*/ 0 w 94"/>
                <a:gd name="T23" fmla="*/ 0 h 378"/>
                <a:gd name="T24" fmla="*/ 0 w 94"/>
                <a:gd name="T25" fmla="*/ 0 h 378"/>
                <a:gd name="T26" fmla="*/ 0 w 94"/>
                <a:gd name="T27" fmla="*/ 0 h 378"/>
                <a:gd name="T28" fmla="*/ 0 w 94"/>
                <a:gd name="T29" fmla="*/ 0 h 378"/>
                <a:gd name="T30" fmla="*/ 0 w 94"/>
                <a:gd name="T31" fmla="*/ 0 h 378"/>
                <a:gd name="T32" fmla="*/ 0 w 94"/>
                <a:gd name="T33" fmla="*/ 0 h 3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4"/>
                <a:gd name="T52" fmla="*/ 0 h 378"/>
                <a:gd name="T53" fmla="*/ 94 w 94"/>
                <a:gd name="T54" fmla="*/ 378 h 3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4" h="378">
                  <a:moveTo>
                    <a:pt x="16" y="0"/>
                  </a:moveTo>
                  <a:lnTo>
                    <a:pt x="13" y="96"/>
                  </a:lnTo>
                  <a:lnTo>
                    <a:pt x="38" y="192"/>
                  </a:lnTo>
                  <a:lnTo>
                    <a:pt x="78" y="279"/>
                  </a:lnTo>
                  <a:lnTo>
                    <a:pt x="90" y="320"/>
                  </a:lnTo>
                  <a:lnTo>
                    <a:pt x="94" y="355"/>
                  </a:lnTo>
                  <a:lnTo>
                    <a:pt x="85" y="378"/>
                  </a:lnTo>
                  <a:lnTo>
                    <a:pt x="43" y="261"/>
                  </a:lnTo>
                  <a:lnTo>
                    <a:pt x="0" y="141"/>
                  </a:lnTo>
                  <a:lnTo>
                    <a:pt x="0" y="13"/>
                  </a:lnTo>
                  <a:lnTo>
                    <a:pt x="7" y="6"/>
                  </a:lnTo>
                  <a:lnTo>
                    <a:pt x="13" y="1"/>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37" name="Freeform 148"/>
            <p:cNvSpPr>
              <a:spLocks/>
            </p:cNvSpPr>
            <p:nvPr/>
          </p:nvSpPr>
          <p:spPr bwMode="auto">
            <a:xfrm>
              <a:off x="1280" y="3119"/>
              <a:ext cx="7" cy="30"/>
            </a:xfrm>
            <a:custGeom>
              <a:avLst/>
              <a:gdLst>
                <a:gd name="T0" fmla="*/ 0 w 58"/>
                <a:gd name="T1" fmla="*/ 0 h 275"/>
                <a:gd name="T2" fmla="*/ 0 w 58"/>
                <a:gd name="T3" fmla="*/ 0 h 275"/>
                <a:gd name="T4" fmla="*/ 0 w 58"/>
                <a:gd name="T5" fmla="*/ 0 h 275"/>
                <a:gd name="T6" fmla="*/ 0 w 58"/>
                <a:gd name="T7" fmla="*/ 0 h 275"/>
                <a:gd name="T8" fmla="*/ 0 w 58"/>
                <a:gd name="T9" fmla="*/ 0 h 275"/>
                <a:gd name="T10" fmla="*/ 0 w 58"/>
                <a:gd name="T11" fmla="*/ 0 h 275"/>
                <a:gd name="T12" fmla="*/ 0 w 58"/>
                <a:gd name="T13" fmla="*/ 0 h 275"/>
                <a:gd name="T14" fmla="*/ 0 w 58"/>
                <a:gd name="T15" fmla="*/ 0 h 275"/>
                <a:gd name="T16" fmla="*/ 0 w 58"/>
                <a:gd name="T17" fmla="*/ 0 h 275"/>
                <a:gd name="T18" fmla="*/ 0 w 58"/>
                <a:gd name="T19" fmla="*/ 0 h 275"/>
                <a:gd name="T20" fmla="*/ 0 w 58"/>
                <a:gd name="T21" fmla="*/ 0 h 275"/>
                <a:gd name="T22" fmla="*/ 0 w 58"/>
                <a:gd name="T23" fmla="*/ 0 h 275"/>
                <a:gd name="T24" fmla="*/ 0 w 58"/>
                <a:gd name="T25" fmla="*/ 0 h 2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8"/>
                <a:gd name="T40" fmla="*/ 0 h 275"/>
                <a:gd name="T41" fmla="*/ 58 w 58"/>
                <a:gd name="T42" fmla="*/ 275 h 2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8" h="275">
                  <a:moveTo>
                    <a:pt x="39" y="0"/>
                  </a:moveTo>
                  <a:lnTo>
                    <a:pt x="58" y="83"/>
                  </a:lnTo>
                  <a:lnTo>
                    <a:pt x="40" y="173"/>
                  </a:lnTo>
                  <a:lnTo>
                    <a:pt x="16" y="256"/>
                  </a:lnTo>
                  <a:lnTo>
                    <a:pt x="8" y="265"/>
                  </a:lnTo>
                  <a:lnTo>
                    <a:pt x="1" y="272"/>
                  </a:lnTo>
                  <a:lnTo>
                    <a:pt x="0" y="275"/>
                  </a:lnTo>
                  <a:lnTo>
                    <a:pt x="18" y="183"/>
                  </a:lnTo>
                  <a:lnTo>
                    <a:pt x="32" y="89"/>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38" name="Freeform 149"/>
            <p:cNvSpPr>
              <a:spLocks/>
            </p:cNvSpPr>
            <p:nvPr/>
          </p:nvSpPr>
          <p:spPr bwMode="auto">
            <a:xfrm>
              <a:off x="1509" y="3119"/>
              <a:ext cx="9" cy="73"/>
            </a:xfrm>
            <a:custGeom>
              <a:avLst/>
              <a:gdLst>
                <a:gd name="T0" fmla="*/ 0 w 75"/>
                <a:gd name="T1" fmla="*/ 0 h 654"/>
                <a:gd name="T2" fmla="*/ 0 w 75"/>
                <a:gd name="T3" fmla="*/ 0 h 654"/>
                <a:gd name="T4" fmla="*/ 0 w 75"/>
                <a:gd name="T5" fmla="*/ 0 h 654"/>
                <a:gd name="T6" fmla="*/ 0 w 75"/>
                <a:gd name="T7" fmla="*/ 0 h 654"/>
                <a:gd name="T8" fmla="*/ 0 w 75"/>
                <a:gd name="T9" fmla="*/ 0 h 654"/>
                <a:gd name="T10" fmla="*/ 0 w 75"/>
                <a:gd name="T11" fmla="*/ 0 h 654"/>
                <a:gd name="T12" fmla="*/ 0 w 75"/>
                <a:gd name="T13" fmla="*/ 0 h 654"/>
                <a:gd name="T14" fmla="*/ 0 w 75"/>
                <a:gd name="T15" fmla="*/ 0 h 654"/>
                <a:gd name="T16" fmla="*/ 0 w 75"/>
                <a:gd name="T17" fmla="*/ 0 h 654"/>
                <a:gd name="T18" fmla="*/ 0 w 75"/>
                <a:gd name="T19" fmla="*/ 0 h 654"/>
                <a:gd name="T20" fmla="*/ 0 w 75"/>
                <a:gd name="T21" fmla="*/ 0 h 654"/>
                <a:gd name="T22" fmla="*/ 0 w 75"/>
                <a:gd name="T23" fmla="*/ 0 h 654"/>
                <a:gd name="T24" fmla="*/ 0 w 75"/>
                <a:gd name="T25" fmla="*/ 0 h 654"/>
                <a:gd name="T26" fmla="*/ 0 w 75"/>
                <a:gd name="T27" fmla="*/ 0 h 654"/>
                <a:gd name="T28" fmla="*/ 0 w 75"/>
                <a:gd name="T29" fmla="*/ 0 h 654"/>
                <a:gd name="T30" fmla="*/ 0 w 75"/>
                <a:gd name="T31" fmla="*/ 0 h 654"/>
                <a:gd name="T32" fmla="*/ 0 w 75"/>
                <a:gd name="T33" fmla="*/ 0 h 6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5"/>
                <a:gd name="T52" fmla="*/ 0 h 654"/>
                <a:gd name="T53" fmla="*/ 75 w 75"/>
                <a:gd name="T54" fmla="*/ 654 h 6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5" h="654">
                  <a:moveTo>
                    <a:pt x="34" y="0"/>
                  </a:moveTo>
                  <a:lnTo>
                    <a:pt x="17" y="121"/>
                  </a:lnTo>
                  <a:lnTo>
                    <a:pt x="14" y="246"/>
                  </a:lnTo>
                  <a:lnTo>
                    <a:pt x="48" y="366"/>
                  </a:lnTo>
                  <a:lnTo>
                    <a:pt x="75" y="462"/>
                  </a:lnTo>
                  <a:lnTo>
                    <a:pt x="74" y="561"/>
                  </a:lnTo>
                  <a:lnTo>
                    <a:pt x="50" y="654"/>
                  </a:lnTo>
                  <a:lnTo>
                    <a:pt x="47" y="449"/>
                  </a:lnTo>
                  <a:lnTo>
                    <a:pt x="0" y="255"/>
                  </a:lnTo>
                  <a:lnTo>
                    <a:pt x="9" y="48"/>
                  </a:lnTo>
                  <a:lnTo>
                    <a:pt x="20" y="30"/>
                  </a:lnTo>
                  <a:lnTo>
                    <a:pt x="26" y="8"/>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39" name="Freeform 150"/>
            <p:cNvSpPr>
              <a:spLocks/>
            </p:cNvSpPr>
            <p:nvPr/>
          </p:nvSpPr>
          <p:spPr bwMode="auto">
            <a:xfrm>
              <a:off x="1469" y="3125"/>
              <a:ext cx="13" cy="68"/>
            </a:xfrm>
            <a:custGeom>
              <a:avLst/>
              <a:gdLst>
                <a:gd name="T0" fmla="*/ 0 w 117"/>
                <a:gd name="T1" fmla="*/ 0 h 618"/>
                <a:gd name="T2" fmla="*/ 0 w 117"/>
                <a:gd name="T3" fmla="*/ 0 h 618"/>
                <a:gd name="T4" fmla="*/ 0 w 117"/>
                <a:gd name="T5" fmla="*/ 0 h 618"/>
                <a:gd name="T6" fmla="*/ 0 w 117"/>
                <a:gd name="T7" fmla="*/ 0 h 618"/>
                <a:gd name="T8" fmla="*/ 0 w 117"/>
                <a:gd name="T9" fmla="*/ 0 h 618"/>
                <a:gd name="T10" fmla="*/ 0 w 117"/>
                <a:gd name="T11" fmla="*/ 0 h 618"/>
                <a:gd name="T12" fmla="*/ 0 w 117"/>
                <a:gd name="T13" fmla="*/ 0 h 618"/>
                <a:gd name="T14" fmla="*/ 0 w 117"/>
                <a:gd name="T15" fmla="*/ 0 h 618"/>
                <a:gd name="T16" fmla="*/ 0 w 117"/>
                <a:gd name="T17" fmla="*/ 0 h 618"/>
                <a:gd name="T18" fmla="*/ 0 w 117"/>
                <a:gd name="T19" fmla="*/ 0 h 618"/>
                <a:gd name="T20" fmla="*/ 0 w 117"/>
                <a:gd name="T21" fmla="*/ 0 h 618"/>
                <a:gd name="T22" fmla="*/ 0 w 117"/>
                <a:gd name="T23" fmla="*/ 0 h 618"/>
                <a:gd name="T24" fmla="*/ 0 w 117"/>
                <a:gd name="T25" fmla="*/ 0 h 618"/>
                <a:gd name="T26" fmla="*/ 0 w 117"/>
                <a:gd name="T27" fmla="*/ 0 h 618"/>
                <a:gd name="T28" fmla="*/ 0 w 117"/>
                <a:gd name="T29" fmla="*/ 0 h 618"/>
                <a:gd name="T30" fmla="*/ 0 w 117"/>
                <a:gd name="T31" fmla="*/ 0 h 618"/>
                <a:gd name="T32" fmla="*/ 0 w 117"/>
                <a:gd name="T33" fmla="*/ 0 h 618"/>
                <a:gd name="T34" fmla="*/ 0 w 117"/>
                <a:gd name="T35" fmla="*/ 0 h 618"/>
                <a:gd name="T36" fmla="*/ 0 w 117"/>
                <a:gd name="T37" fmla="*/ 0 h 618"/>
                <a:gd name="T38" fmla="*/ 0 w 117"/>
                <a:gd name="T39" fmla="*/ 0 h 618"/>
                <a:gd name="T40" fmla="*/ 0 w 117"/>
                <a:gd name="T41" fmla="*/ 0 h 618"/>
                <a:gd name="T42" fmla="*/ 0 w 117"/>
                <a:gd name="T43" fmla="*/ 0 h 618"/>
                <a:gd name="T44" fmla="*/ 0 w 117"/>
                <a:gd name="T45" fmla="*/ 0 h 618"/>
                <a:gd name="T46" fmla="*/ 0 w 117"/>
                <a:gd name="T47" fmla="*/ 0 h 618"/>
                <a:gd name="T48" fmla="*/ 0 w 117"/>
                <a:gd name="T49" fmla="*/ 0 h 6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7"/>
                <a:gd name="T76" fmla="*/ 0 h 618"/>
                <a:gd name="T77" fmla="*/ 117 w 117"/>
                <a:gd name="T78" fmla="*/ 618 h 6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7" h="618">
                  <a:moveTo>
                    <a:pt x="115" y="0"/>
                  </a:moveTo>
                  <a:lnTo>
                    <a:pt x="117" y="13"/>
                  </a:lnTo>
                  <a:lnTo>
                    <a:pt x="98" y="41"/>
                  </a:lnTo>
                  <a:lnTo>
                    <a:pt x="80" y="70"/>
                  </a:lnTo>
                  <a:lnTo>
                    <a:pt x="24" y="236"/>
                  </a:lnTo>
                  <a:lnTo>
                    <a:pt x="34" y="418"/>
                  </a:lnTo>
                  <a:lnTo>
                    <a:pt x="55" y="597"/>
                  </a:lnTo>
                  <a:lnTo>
                    <a:pt x="64" y="608"/>
                  </a:lnTo>
                  <a:lnTo>
                    <a:pt x="69" y="614"/>
                  </a:lnTo>
                  <a:lnTo>
                    <a:pt x="71" y="618"/>
                  </a:lnTo>
                  <a:lnTo>
                    <a:pt x="21" y="493"/>
                  </a:lnTo>
                  <a:lnTo>
                    <a:pt x="8" y="348"/>
                  </a:lnTo>
                  <a:lnTo>
                    <a:pt x="0" y="203"/>
                  </a:lnTo>
                  <a:lnTo>
                    <a:pt x="22" y="140"/>
                  </a:lnTo>
                  <a:lnTo>
                    <a:pt x="48" y="86"/>
                  </a:lnTo>
                  <a:lnTo>
                    <a:pt x="78" y="30"/>
                  </a:lnTo>
                  <a:lnTo>
                    <a:pt x="91" y="14"/>
                  </a:lnTo>
                  <a:lnTo>
                    <a:pt x="101" y="4"/>
                  </a:lnTo>
                  <a:lnTo>
                    <a:pt x="1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40" name="Freeform 151"/>
            <p:cNvSpPr>
              <a:spLocks/>
            </p:cNvSpPr>
            <p:nvPr/>
          </p:nvSpPr>
          <p:spPr bwMode="auto">
            <a:xfrm>
              <a:off x="895" y="3126"/>
              <a:ext cx="31" cy="70"/>
            </a:xfrm>
            <a:custGeom>
              <a:avLst/>
              <a:gdLst>
                <a:gd name="T0" fmla="*/ 0 w 279"/>
                <a:gd name="T1" fmla="*/ 0 h 635"/>
                <a:gd name="T2" fmla="*/ 0 w 279"/>
                <a:gd name="T3" fmla="*/ 0 h 635"/>
                <a:gd name="T4" fmla="*/ 0 w 279"/>
                <a:gd name="T5" fmla="*/ 0 h 635"/>
                <a:gd name="T6" fmla="*/ 0 w 279"/>
                <a:gd name="T7" fmla="*/ 0 h 635"/>
                <a:gd name="T8" fmla="*/ 0 w 279"/>
                <a:gd name="T9" fmla="*/ 0 h 635"/>
                <a:gd name="T10" fmla="*/ 0 w 279"/>
                <a:gd name="T11" fmla="*/ 0 h 635"/>
                <a:gd name="T12" fmla="*/ 0 w 279"/>
                <a:gd name="T13" fmla="*/ 0 h 635"/>
                <a:gd name="T14" fmla="*/ 0 w 279"/>
                <a:gd name="T15" fmla="*/ 0 h 635"/>
                <a:gd name="T16" fmla="*/ 0 w 279"/>
                <a:gd name="T17" fmla="*/ 0 h 635"/>
                <a:gd name="T18" fmla="*/ 0 w 279"/>
                <a:gd name="T19" fmla="*/ 0 h 635"/>
                <a:gd name="T20" fmla="*/ 0 w 279"/>
                <a:gd name="T21" fmla="*/ 0 h 635"/>
                <a:gd name="T22" fmla="*/ 0 w 279"/>
                <a:gd name="T23" fmla="*/ 0 h 635"/>
                <a:gd name="T24" fmla="*/ 0 w 279"/>
                <a:gd name="T25" fmla="*/ 0 h 635"/>
                <a:gd name="T26" fmla="*/ 0 w 279"/>
                <a:gd name="T27" fmla="*/ 0 h 635"/>
                <a:gd name="T28" fmla="*/ 0 w 279"/>
                <a:gd name="T29" fmla="*/ 0 h 635"/>
                <a:gd name="T30" fmla="*/ 0 w 279"/>
                <a:gd name="T31" fmla="*/ 0 h 635"/>
                <a:gd name="T32" fmla="*/ 0 w 279"/>
                <a:gd name="T33" fmla="*/ 0 h 635"/>
                <a:gd name="T34" fmla="*/ 0 w 279"/>
                <a:gd name="T35" fmla="*/ 0 h 635"/>
                <a:gd name="T36" fmla="*/ 0 w 279"/>
                <a:gd name="T37" fmla="*/ 0 h 635"/>
                <a:gd name="T38" fmla="*/ 0 w 279"/>
                <a:gd name="T39" fmla="*/ 0 h 635"/>
                <a:gd name="T40" fmla="*/ 0 w 279"/>
                <a:gd name="T41" fmla="*/ 0 h 635"/>
                <a:gd name="T42" fmla="*/ 0 w 279"/>
                <a:gd name="T43" fmla="*/ 0 h 635"/>
                <a:gd name="T44" fmla="*/ 0 w 279"/>
                <a:gd name="T45" fmla="*/ 0 h 635"/>
                <a:gd name="T46" fmla="*/ 0 w 279"/>
                <a:gd name="T47" fmla="*/ 0 h 635"/>
                <a:gd name="T48" fmla="*/ 0 w 279"/>
                <a:gd name="T49" fmla="*/ 0 h 635"/>
                <a:gd name="T50" fmla="*/ 0 w 279"/>
                <a:gd name="T51" fmla="*/ 0 h 635"/>
                <a:gd name="T52" fmla="*/ 0 w 279"/>
                <a:gd name="T53" fmla="*/ 0 h 635"/>
                <a:gd name="T54" fmla="*/ 0 w 279"/>
                <a:gd name="T55" fmla="*/ 0 h 635"/>
                <a:gd name="T56" fmla="*/ 0 w 279"/>
                <a:gd name="T57" fmla="*/ 0 h 6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9"/>
                <a:gd name="T88" fmla="*/ 0 h 635"/>
                <a:gd name="T89" fmla="*/ 279 w 279"/>
                <a:gd name="T90" fmla="*/ 635 h 6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9" h="635">
                  <a:moveTo>
                    <a:pt x="235" y="4"/>
                  </a:moveTo>
                  <a:lnTo>
                    <a:pt x="248" y="1"/>
                  </a:lnTo>
                  <a:lnTo>
                    <a:pt x="262" y="0"/>
                  </a:lnTo>
                  <a:lnTo>
                    <a:pt x="279" y="5"/>
                  </a:lnTo>
                  <a:lnTo>
                    <a:pt x="184" y="73"/>
                  </a:lnTo>
                  <a:lnTo>
                    <a:pt x="116" y="164"/>
                  </a:lnTo>
                  <a:lnTo>
                    <a:pt x="49" y="260"/>
                  </a:lnTo>
                  <a:lnTo>
                    <a:pt x="18" y="349"/>
                  </a:lnTo>
                  <a:lnTo>
                    <a:pt x="20" y="442"/>
                  </a:lnTo>
                  <a:lnTo>
                    <a:pt x="53" y="528"/>
                  </a:lnTo>
                  <a:lnTo>
                    <a:pt x="70" y="564"/>
                  </a:lnTo>
                  <a:lnTo>
                    <a:pt x="81" y="600"/>
                  </a:lnTo>
                  <a:lnTo>
                    <a:pt x="86" y="635"/>
                  </a:lnTo>
                  <a:lnTo>
                    <a:pt x="36" y="540"/>
                  </a:lnTo>
                  <a:lnTo>
                    <a:pt x="0" y="435"/>
                  </a:lnTo>
                  <a:lnTo>
                    <a:pt x="4" y="326"/>
                  </a:lnTo>
                  <a:lnTo>
                    <a:pt x="36" y="247"/>
                  </a:lnTo>
                  <a:lnTo>
                    <a:pt x="75" y="182"/>
                  </a:lnTo>
                  <a:lnTo>
                    <a:pt x="118" y="115"/>
                  </a:lnTo>
                  <a:lnTo>
                    <a:pt x="155" y="68"/>
                  </a:lnTo>
                  <a:lnTo>
                    <a:pt x="184" y="23"/>
                  </a:lnTo>
                  <a:lnTo>
                    <a:pt x="23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41" name="Freeform 152"/>
            <p:cNvSpPr>
              <a:spLocks/>
            </p:cNvSpPr>
            <p:nvPr/>
          </p:nvSpPr>
          <p:spPr bwMode="auto">
            <a:xfrm>
              <a:off x="1245" y="3135"/>
              <a:ext cx="7" cy="26"/>
            </a:xfrm>
            <a:custGeom>
              <a:avLst/>
              <a:gdLst>
                <a:gd name="T0" fmla="*/ 0 w 69"/>
                <a:gd name="T1" fmla="*/ 0 h 239"/>
                <a:gd name="T2" fmla="*/ 0 w 69"/>
                <a:gd name="T3" fmla="*/ 0 h 239"/>
                <a:gd name="T4" fmla="*/ 0 w 69"/>
                <a:gd name="T5" fmla="*/ 0 h 239"/>
                <a:gd name="T6" fmla="*/ 0 w 69"/>
                <a:gd name="T7" fmla="*/ 0 h 239"/>
                <a:gd name="T8" fmla="*/ 0 w 69"/>
                <a:gd name="T9" fmla="*/ 0 h 239"/>
                <a:gd name="T10" fmla="*/ 0 w 69"/>
                <a:gd name="T11" fmla="*/ 0 h 239"/>
                <a:gd name="T12" fmla="*/ 0 w 69"/>
                <a:gd name="T13" fmla="*/ 0 h 239"/>
                <a:gd name="T14" fmla="*/ 0 w 69"/>
                <a:gd name="T15" fmla="*/ 0 h 239"/>
                <a:gd name="T16" fmla="*/ 0 w 69"/>
                <a:gd name="T17" fmla="*/ 0 h 239"/>
                <a:gd name="T18" fmla="*/ 0 w 69"/>
                <a:gd name="T19" fmla="*/ 0 h 239"/>
                <a:gd name="T20" fmla="*/ 0 w 69"/>
                <a:gd name="T21" fmla="*/ 0 h 239"/>
                <a:gd name="T22" fmla="*/ 0 w 69"/>
                <a:gd name="T23" fmla="*/ 0 h 239"/>
                <a:gd name="T24" fmla="*/ 0 w 69"/>
                <a:gd name="T25" fmla="*/ 0 h 239"/>
                <a:gd name="T26" fmla="*/ 0 w 69"/>
                <a:gd name="T27" fmla="*/ 0 h 239"/>
                <a:gd name="T28" fmla="*/ 0 w 69"/>
                <a:gd name="T29" fmla="*/ 0 h 239"/>
                <a:gd name="T30" fmla="*/ 0 w 69"/>
                <a:gd name="T31" fmla="*/ 0 h 239"/>
                <a:gd name="T32" fmla="*/ 0 w 69"/>
                <a:gd name="T33" fmla="*/ 0 h 2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239"/>
                <a:gd name="T53" fmla="*/ 69 w 69"/>
                <a:gd name="T54" fmla="*/ 239 h 2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239">
                  <a:moveTo>
                    <a:pt x="55" y="0"/>
                  </a:moveTo>
                  <a:lnTo>
                    <a:pt x="69" y="81"/>
                  </a:lnTo>
                  <a:lnTo>
                    <a:pt x="58" y="161"/>
                  </a:lnTo>
                  <a:lnTo>
                    <a:pt x="19" y="229"/>
                  </a:lnTo>
                  <a:lnTo>
                    <a:pt x="10" y="233"/>
                  </a:lnTo>
                  <a:lnTo>
                    <a:pt x="2" y="237"/>
                  </a:lnTo>
                  <a:lnTo>
                    <a:pt x="0" y="239"/>
                  </a:lnTo>
                  <a:lnTo>
                    <a:pt x="17" y="208"/>
                  </a:lnTo>
                  <a:lnTo>
                    <a:pt x="29" y="175"/>
                  </a:lnTo>
                  <a:lnTo>
                    <a:pt x="39" y="142"/>
                  </a:lnTo>
                  <a:lnTo>
                    <a:pt x="42" y="90"/>
                  </a:lnTo>
                  <a:lnTo>
                    <a:pt x="38" y="36"/>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42" name="Freeform 153"/>
            <p:cNvSpPr>
              <a:spLocks/>
            </p:cNvSpPr>
            <p:nvPr/>
          </p:nvSpPr>
          <p:spPr bwMode="auto">
            <a:xfrm>
              <a:off x="1149" y="3162"/>
              <a:ext cx="6" cy="18"/>
            </a:xfrm>
            <a:custGeom>
              <a:avLst/>
              <a:gdLst>
                <a:gd name="T0" fmla="*/ 0 w 53"/>
                <a:gd name="T1" fmla="*/ 0 h 162"/>
                <a:gd name="T2" fmla="*/ 0 w 53"/>
                <a:gd name="T3" fmla="*/ 0 h 162"/>
                <a:gd name="T4" fmla="*/ 0 w 53"/>
                <a:gd name="T5" fmla="*/ 0 h 162"/>
                <a:gd name="T6" fmla="*/ 0 w 53"/>
                <a:gd name="T7" fmla="*/ 0 h 162"/>
                <a:gd name="T8" fmla="*/ 0 w 53"/>
                <a:gd name="T9" fmla="*/ 0 h 162"/>
                <a:gd name="T10" fmla="*/ 0 w 53"/>
                <a:gd name="T11" fmla="*/ 0 h 162"/>
                <a:gd name="T12" fmla="*/ 0 w 53"/>
                <a:gd name="T13" fmla="*/ 0 h 162"/>
                <a:gd name="T14" fmla="*/ 0 w 53"/>
                <a:gd name="T15" fmla="*/ 0 h 162"/>
                <a:gd name="T16" fmla="*/ 0 w 53"/>
                <a:gd name="T17" fmla="*/ 0 h 162"/>
                <a:gd name="T18" fmla="*/ 0 w 53"/>
                <a:gd name="T19" fmla="*/ 0 h 162"/>
                <a:gd name="T20" fmla="*/ 0 w 53"/>
                <a:gd name="T21" fmla="*/ 0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162"/>
                <a:gd name="T35" fmla="*/ 53 w 53"/>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162">
                  <a:moveTo>
                    <a:pt x="53" y="0"/>
                  </a:moveTo>
                  <a:lnTo>
                    <a:pt x="10" y="162"/>
                  </a:lnTo>
                  <a:lnTo>
                    <a:pt x="0" y="113"/>
                  </a:lnTo>
                  <a:lnTo>
                    <a:pt x="14" y="51"/>
                  </a:lnTo>
                  <a:lnTo>
                    <a:pt x="41" y="0"/>
                  </a:lnTo>
                  <a:lnTo>
                    <a:pt x="49" y="0"/>
                  </a:lnTo>
                  <a:lnTo>
                    <a:pt x="52" y="0"/>
                  </a:lnTo>
                  <a:lnTo>
                    <a:pt x="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43" name="Freeform 154"/>
            <p:cNvSpPr>
              <a:spLocks/>
            </p:cNvSpPr>
            <p:nvPr/>
          </p:nvSpPr>
          <p:spPr bwMode="auto">
            <a:xfrm>
              <a:off x="807" y="3162"/>
              <a:ext cx="14" cy="45"/>
            </a:xfrm>
            <a:custGeom>
              <a:avLst/>
              <a:gdLst>
                <a:gd name="T0" fmla="*/ 0 w 126"/>
                <a:gd name="T1" fmla="*/ 0 h 406"/>
                <a:gd name="T2" fmla="*/ 0 w 126"/>
                <a:gd name="T3" fmla="*/ 0 h 406"/>
                <a:gd name="T4" fmla="*/ 0 w 126"/>
                <a:gd name="T5" fmla="*/ 0 h 406"/>
                <a:gd name="T6" fmla="*/ 0 w 126"/>
                <a:gd name="T7" fmla="*/ 0 h 406"/>
                <a:gd name="T8" fmla="*/ 0 w 126"/>
                <a:gd name="T9" fmla="*/ 0 h 406"/>
                <a:gd name="T10" fmla="*/ 0 w 126"/>
                <a:gd name="T11" fmla="*/ 0 h 406"/>
                <a:gd name="T12" fmla="*/ 0 w 126"/>
                <a:gd name="T13" fmla="*/ 0 h 406"/>
                <a:gd name="T14" fmla="*/ 0 w 126"/>
                <a:gd name="T15" fmla="*/ 0 h 406"/>
                <a:gd name="T16" fmla="*/ 0 w 126"/>
                <a:gd name="T17" fmla="*/ 0 h 406"/>
                <a:gd name="T18" fmla="*/ 0 w 126"/>
                <a:gd name="T19" fmla="*/ 0 h 406"/>
                <a:gd name="T20" fmla="*/ 0 w 126"/>
                <a:gd name="T21" fmla="*/ 0 h 406"/>
                <a:gd name="T22" fmla="*/ 0 w 126"/>
                <a:gd name="T23" fmla="*/ 0 h 406"/>
                <a:gd name="T24" fmla="*/ 0 w 126"/>
                <a:gd name="T25" fmla="*/ 0 h 406"/>
                <a:gd name="T26" fmla="*/ 0 w 126"/>
                <a:gd name="T27" fmla="*/ 0 h 406"/>
                <a:gd name="T28" fmla="*/ 0 w 126"/>
                <a:gd name="T29" fmla="*/ 0 h 406"/>
                <a:gd name="T30" fmla="*/ 0 w 126"/>
                <a:gd name="T31" fmla="*/ 0 h 406"/>
                <a:gd name="T32" fmla="*/ 0 w 126"/>
                <a:gd name="T33" fmla="*/ 0 h 406"/>
                <a:gd name="T34" fmla="*/ 0 w 126"/>
                <a:gd name="T35" fmla="*/ 0 h 406"/>
                <a:gd name="T36" fmla="*/ 0 w 126"/>
                <a:gd name="T37" fmla="*/ 0 h 406"/>
                <a:gd name="T38" fmla="*/ 0 w 126"/>
                <a:gd name="T39" fmla="*/ 0 h 406"/>
                <a:gd name="T40" fmla="*/ 0 w 126"/>
                <a:gd name="T41" fmla="*/ 0 h 40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6"/>
                <a:gd name="T64" fmla="*/ 0 h 406"/>
                <a:gd name="T65" fmla="*/ 126 w 126"/>
                <a:gd name="T66" fmla="*/ 406 h 40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6" h="406">
                  <a:moveTo>
                    <a:pt x="101" y="0"/>
                  </a:moveTo>
                  <a:lnTo>
                    <a:pt x="122" y="63"/>
                  </a:lnTo>
                  <a:lnTo>
                    <a:pt x="126" y="130"/>
                  </a:lnTo>
                  <a:lnTo>
                    <a:pt x="110" y="193"/>
                  </a:lnTo>
                  <a:lnTo>
                    <a:pt x="69" y="224"/>
                  </a:lnTo>
                  <a:lnTo>
                    <a:pt x="45" y="268"/>
                  </a:lnTo>
                  <a:lnTo>
                    <a:pt x="20" y="310"/>
                  </a:lnTo>
                  <a:lnTo>
                    <a:pt x="11" y="345"/>
                  </a:lnTo>
                  <a:lnTo>
                    <a:pt x="3" y="377"/>
                  </a:lnTo>
                  <a:lnTo>
                    <a:pt x="0" y="406"/>
                  </a:lnTo>
                  <a:lnTo>
                    <a:pt x="24" y="271"/>
                  </a:lnTo>
                  <a:lnTo>
                    <a:pt x="97" y="152"/>
                  </a:lnTo>
                  <a:lnTo>
                    <a:pt x="97" y="16"/>
                  </a:lnTo>
                  <a:lnTo>
                    <a:pt x="98" y="6"/>
                  </a:lnTo>
                  <a:lnTo>
                    <a:pt x="100" y="1"/>
                  </a:lnTo>
                  <a:lnTo>
                    <a:pt x="10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44" name="Freeform 155"/>
            <p:cNvSpPr>
              <a:spLocks/>
            </p:cNvSpPr>
            <p:nvPr/>
          </p:nvSpPr>
          <p:spPr bwMode="auto">
            <a:xfrm>
              <a:off x="1209" y="3168"/>
              <a:ext cx="4" cy="25"/>
            </a:xfrm>
            <a:custGeom>
              <a:avLst/>
              <a:gdLst>
                <a:gd name="T0" fmla="*/ 0 w 41"/>
                <a:gd name="T1" fmla="*/ 0 h 226"/>
                <a:gd name="T2" fmla="*/ 0 w 41"/>
                <a:gd name="T3" fmla="*/ 0 h 226"/>
                <a:gd name="T4" fmla="*/ 0 w 41"/>
                <a:gd name="T5" fmla="*/ 0 h 226"/>
                <a:gd name="T6" fmla="*/ 0 w 41"/>
                <a:gd name="T7" fmla="*/ 0 h 226"/>
                <a:gd name="T8" fmla="*/ 0 w 41"/>
                <a:gd name="T9" fmla="*/ 0 h 226"/>
                <a:gd name="T10" fmla="*/ 0 w 41"/>
                <a:gd name="T11" fmla="*/ 0 h 226"/>
                <a:gd name="T12" fmla="*/ 0 w 41"/>
                <a:gd name="T13" fmla="*/ 0 h 226"/>
                <a:gd name="T14" fmla="*/ 0 w 41"/>
                <a:gd name="T15" fmla="*/ 0 h 226"/>
                <a:gd name="T16" fmla="*/ 0 w 41"/>
                <a:gd name="T17" fmla="*/ 0 h 226"/>
                <a:gd name="T18" fmla="*/ 0 w 41"/>
                <a:gd name="T19" fmla="*/ 0 h 226"/>
                <a:gd name="T20" fmla="*/ 0 w 41"/>
                <a:gd name="T21" fmla="*/ 0 h 226"/>
                <a:gd name="T22" fmla="*/ 0 w 41"/>
                <a:gd name="T23" fmla="*/ 0 h 226"/>
                <a:gd name="T24" fmla="*/ 0 w 41"/>
                <a:gd name="T25" fmla="*/ 0 h 2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226"/>
                <a:gd name="T41" fmla="*/ 41 w 41"/>
                <a:gd name="T42" fmla="*/ 226 h 2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226">
                  <a:moveTo>
                    <a:pt x="0" y="0"/>
                  </a:moveTo>
                  <a:lnTo>
                    <a:pt x="37" y="51"/>
                  </a:lnTo>
                  <a:lnTo>
                    <a:pt x="41" y="121"/>
                  </a:lnTo>
                  <a:lnTo>
                    <a:pt x="41" y="186"/>
                  </a:lnTo>
                  <a:lnTo>
                    <a:pt x="33" y="209"/>
                  </a:lnTo>
                  <a:lnTo>
                    <a:pt x="22" y="226"/>
                  </a:lnTo>
                  <a:lnTo>
                    <a:pt x="9" y="222"/>
                  </a:lnTo>
                  <a:lnTo>
                    <a:pt x="32" y="149"/>
                  </a:lnTo>
                  <a:lnTo>
                    <a:pt x="16" y="6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45" name="Freeform 156"/>
            <p:cNvSpPr>
              <a:spLocks/>
            </p:cNvSpPr>
            <p:nvPr/>
          </p:nvSpPr>
          <p:spPr bwMode="auto">
            <a:xfrm>
              <a:off x="908" y="3202"/>
              <a:ext cx="16" cy="58"/>
            </a:xfrm>
            <a:custGeom>
              <a:avLst/>
              <a:gdLst>
                <a:gd name="T0" fmla="*/ 0 w 149"/>
                <a:gd name="T1" fmla="*/ 0 h 524"/>
                <a:gd name="T2" fmla="*/ 0 w 149"/>
                <a:gd name="T3" fmla="*/ 0 h 524"/>
                <a:gd name="T4" fmla="*/ 0 w 149"/>
                <a:gd name="T5" fmla="*/ 0 h 524"/>
                <a:gd name="T6" fmla="*/ 0 w 149"/>
                <a:gd name="T7" fmla="*/ 0 h 524"/>
                <a:gd name="T8" fmla="*/ 0 w 149"/>
                <a:gd name="T9" fmla="*/ 0 h 524"/>
                <a:gd name="T10" fmla="*/ 0 w 149"/>
                <a:gd name="T11" fmla="*/ 0 h 524"/>
                <a:gd name="T12" fmla="*/ 0 w 149"/>
                <a:gd name="T13" fmla="*/ 0 h 524"/>
                <a:gd name="T14" fmla="*/ 0 w 149"/>
                <a:gd name="T15" fmla="*/ 0 h 524"/>
                <a:gd name="T16" fmla="*/ 0 w 149"/>
                <a:gd name="T17" fmla="*/ 0 h 524"/>
                <a:gd name="T18" fmla="*/ 0 w 149"/>
                <a:gd name="T19" fmla="*/ 0 h 524"/>
                <a:gd name="T20" fmla="*/ 0 w 149"/>
                <a:gd name="T21" fmla="*/ 0 h 524"/>
                <a:gd name="T22" fmla="*/ 0 w 149"/>
                <a:gd name="T23" fmla="*/ 0 h 524"/>
                <a:gd name="T24" fmla="*/ 0 w 149"/>
                <a:gd name="T25" fmla="*/ 0 h 5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9"/>
                <a:gd name="T40" fmla="*/ 0 h 524"/>
                <a:gd name="T41" fmla="*/ 149 w 149"/>
                <a:gd name="T42" fmla="*/ 524 h 5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9" h="524">
                  <a:moveTo>
                    <a:pt x="135" y="5"/>
                  </a:moveTo>
                  <a:lnTo>
                    <a:pt x="149" y="201"/>
                  </a:lnTo>
                  <a:lnTo>
                    <a:pt x="82" y="363"/>
                  </a:lnTo>
                  <a:lnTo>
                    <a:pt x="0" y="524"/>
                  </a:lnTo>
                  <a:lnTo>
                    <a:pt x="51" y="365"/>
                  </a:lnTo>
                  <a:lnTo>
                    <a:pt x="130" y="217"/>
                  </a:lnTo>
                  <a:lnTo>
                    <a:pt x="120" y="36"/>
                  </a:lnTo>
                  <a:lnTo>
                    <a:pt x="121" y="8"/>
                  </a:lnTo>
                  <a:lnTo>
                    <a:pt x="128" y="0"/>
                  </a:lnTo>
                  <a:lnTo>
                    <a:pt x="135"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46" name="Freeform 157"/>
            <p:cNvSpPr>
              <a:spLocks/>
            </p:cNvSpPr>
            <p:nvPr/>
          </p:nvSpPr>
          <p:spPr bwMode="auto">
            <a:xfrm>
              <a:off x="1495" y="3211"/>
              <a:ext cx="5" cy="26"/>
            </a:xfrm>
            <a:custGeom>
              <a:avLst/>
              <a:gdLst>
                <a:gd name="T0" fmla="*/ 0 w 44"/>
                <a:gd name="T1" fmla="*/ 0 h 236"/>
                <a:gd name="T2" fmla="*/ 0 w 44"/>
                <a:gd name="T3" fmla="*/ 0 h 236"/>
                <a:gd name="T4" fmla="*/ 0 w 44"/>
                <a:gd name="T5" fmla="*/ 0 h 236"/>
                <a:gd name="T6" fmla="*/ 0 w 44"/>
                <a:gd name="T7" fmla="*/ 0 h 236"/>
                <a:gd name="T8" fmla="*/ 0 w 44"/>
                <a:gd name="T9" fmla="*/ 0 h 236"/>
                <a:gd name="T10" fmla="*/ 0 w 44"/>
                <a:gd name="T11" fmla="*/ 0 h 236"/>
                <a:gd name="T12" fmla="*/ 0 w 44"/>
                <a:gd name="T13" fmla="*/ 0 h 236"/>
                <a:gd name="T14" fmla="*/ 0 w 44"/>
                <a:gd name="T15" fmla="*/ 0 h 236"/>
                <a:gd name="T16" fmla="*/ 0 w 44"/>
                <a:gd name="T17" fmla="*/ 0 h 2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236"/>
                <a:gd name="T29" fmla="*/ 44 w 44"/>
                <a:gd name="T30" fmla="*/ 236 h 2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236">
                  <a:moveTo>
                    <a:pt x="29" y="0"/>
                  </a:moveTo>
                  <a:lnTo>
                    <a:pt x="44" y="81"/>
                  </a:lnTo>
                  <a:lnTo>
                    <a:pt x="32" y="162"/>
                  </a:lnTo>
                  <a:lnTo>
                    <a:pt x="0" y="236"/>
                  </a:lnTo>
                  <a:lnTo>
                    <a:pt x="8" y="160"/>
                  </a:lnTo>
                  <a:lnTo>
                    <a:pt x="23" y="68"/>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47" name="Freeform 158"/>
            <p:cNvSpPr>
              <a:spLocks/>
            </p:cNvSpPr>
            <p:nvPr/>
          </p:nvSpPr>
          <p:spPr bwMode="auto">
            <a:xfrm>
              <a:off x="813" y="3216"/>
              <a:ext cx="24" cy="82"/>
            </a:xfrm>
            <a:custGeom>
              <a:avLst/>
              <a:gdLst>
                <a:gd name="T0" fmla="*/ 0 w 213"/>
                <a:gd name="T1" fmla="*/ 0 h 739"/>
                <a:gd name="T2" fmla="*/ 0 w 213"/>
                <a:gd name="T3" fmla="*/ 0 h 739"/>
                <a:gd name="T4" fmla="*/ 0 w 213"/>
                <a:gd name="T5" fmla="*/ 0 h 739"/>
                <a:gd name="T6" fmla="*/ 0 w 213"/>
                <a:gd name="T7" fmla="*/ 0 h 739"/>
                <a:gd name="T8" fmla="*/ 0 w 213"/>
                <a:gd name="T9" fmla="*/ 0 h 739"/>
                <a:gd name="T10" fmla="*/ 0 w 213"/>
                <a:gd name="T11" fmla="*/ 0 h 739"/>
                <a:gd name="T12" fmla="*/ 0 w 213"/>
                <a:gd name="T13" fmla="*/ 0 h 739"/>
                <a:gd name="T14" fmla="*/ 0 w 213"/>
                <a:gd name="T15" fmla="*/ 0 h 739"/>
                <a:gd name="T16" fmla="*/ 0 w 213"/>
                <a:gd name="T17" fmla="*/ 0 h 739"/>
                <a:gd name="T18" fmla="*/ 0 w 213"/>
                <a:gd name="T19" fmla="*/ 0 h 739"/>
                <a:gd name="T20" fmla="*/ 0 w 213"/>
                <a:gd name="T21" fmla="*/ 0 h 739"/>
                <a:gd name="T22" fmla="*/ 0 w 213"/>
                <a:gd name="T23" fmla="*/ 0 h 739"/>
                <a:gd name="T24" fmla="*/ 0 w 213"/>
                <a:gd name="T25" fmla="*/ 0 h 739"/>
                <a:gd name="T26" fmla="*/ 0 w 213"/>
                <a:gd name="T27" fmla="*/ 0 h 739"/>
                <a:gd name="T28" fmla="*/ 0 w 213"/>
                <a:gd name="T29" fmla="*/ 0 h 739"/>
                <a:gd name="T30" fmla="*/ 0 w 213"/>
                <a:gd name="T31" fmla="*/ 0 h 739"/>
                <a:gd name="T32" fmla="*/ 0 w 213"/>
                <a:gd name="T33" fmla="*/ 0 h 739"/>
                <a:gd name="T34" fmla="*/ 0 w 213"/>
                <a:gd name="T35" fmla="*/ 0 h 739"/>
                <a:gd name="T36" fmla="*/ 0 w 213"/>
                <a:gd name="T37" fmla="*/ 0 h 739"/>
                <a:gd name="T38" fmla="*/ 0 w 213"/>
                <a:gd name="T39" fmla="*/ 0 h 739"/>
                <a:gd name="T40" fmla="*/ 0 w 213"/>
                <a:gd name="T41" fmla="*/ 0 h 7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3"/>
                <a:gd name="T64" fmla="*/ 0 h 739"/>
                <a:gd name="T65" fmla="*/ 213 w 213"/>
                <a:gd name="T66" fmla="*/ 739 h 7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3" h="739">
                  <a:moveTo>
                    <a:pt x="213" y="0"/>
                  </a:moveTo>
                  <a:lnTo>
                    <a:pt x="157" y="195"/>
                  </a:lnTo>
                  <a:lnTo>
                    <a:pt x="51" y="366"/>
                  </a:lnTo>
                  <a:lnTo>
                    <a:pt x="13" y="567"/>
                  </a:lnTo>
                  <a:lnTo>
                    <a:pt x="32" y="629"/>
                  </a:lnTo>
                  <a:lnTo>
                    <a:pt x="43" y="686"/>
                  </a:lnTo>
                  <a:lnTo>
                    <a:pt x="31" y="739"/>
                  </a:lnTo>
                  <a:lnTo>
                    <a:pt x="5" y="592"/>
                  </a:lnTo>
                  <a:lnTo>
                    <a:pt x="0" y="445"/>
                  </a:lnTo>
                  <a:lnTo>
                    <a:pt x="55" y="314"/>
                  </a:lnTo>
                  <a:lnTo>
                    <a:pt x="86" y="262"/>
                  </a:lnTo>
                  <a:lnTo>
                    <a:pt x="114" y="217"/>
                  </a:lnTo>
                  <a:lnTo>
                    <a:pt x="144" y="175"/>
                  </a:lnTo>
                  <a:lnTo>
                    <a:pt x="173" y="115"/>
                  </a:lnTo>
                  <a:lnTo>
                    <a:pt x="190" y="53"/>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48" name="Freeform 159"/>
            <p:cNvSpPr>
              <a:spLocks/>
            </p:cNvSpPr>
            <p:nvPr/>
          </p:nvSpPr>
          <p:spPr bwMode="auto">
            <a:xfrm>
              <a:off x="1457" y="3220"/>
              <a:ext cx="17" cy="95"/>
            </a:xfrm>
            <a:custGeom>
              <a:avLst/>
              <a:gdLst>
                <a:gd name="T0" fmla="*/ 0 w 154"/>
                <a:gd name="T1" fmla="*/ 0 h 858"/>
                <a:gd name="T2" fmla="*/ 0 w 154"/>
                <a:gd name="T3" fmla="*/ 0 h 858"/>
                <a:gd name="T4" fmla="*/ 0 w 154"/>
                <a:gd name="T5" fmla="*/ 0 h 858"/>
                <a:gd name="T6" fmla="*/ 0 w 154"/>
                <a:gd name="T7" fmla="*/ 0 h 858"/>
                <a:gd name="T8" fmla="*/ 0 w 154"/>
                <a:gd name="T9" fmla="*/ 0 h 858"/>
                <a:gd name="T10" fmla="*/ 0 w 154"/>
                <a:gd name="T11" fmla="*/ 0 h 858"/>
                <a:gd name="T12" fmla="*/ 0 w 154"/>
                <a:gd name="T13" fmla="*/ 0 h 858"/>
                <a:gd name="T14" fmla="*/ 0 w 154"/>
                <a:gd name="T15" fmla="*/ 0 h 858"/>
                <a:gd name="T16" fmla="*/ 0 w 154"/>
                <a:gd name="T17" fmla="*/ 0 h 858"/>
                <a:gd name="T18" fmla="*/ 0 w 154"/>
                <a:gd name="T19" fmla="*/ 0 h 858"/>
                <a:gd name="T20" fmla="*/ 0 w 154"/>
                <a:gd name="T21" fmla="*/ 0 h 858"/>
                <a:gd name="T22" fmla="*/ 0 w 154"/>
                <a:gd name="T23" fmla="*/ 0 h 858"/>
                <a:gd name="T24" fmla="*/ 0 w 154"/>
                <a:gd name="T25" fmla="*/ 0 h 858"/>
                <a:gd name="T26" fmla="*/ 0 w 154"/>
                <a:gd name="T27" fmla="*/ 0 h 858"/>
                <a:gd name="T28" fmla="*/ 0 w 154"/>
                <a:gd name="T29" fmla="*/ 0 h 858"/>
                <a:gd name="T30" fmla="*/ 0 w 154"/>
                <a:gd name="T31" fmla="*/ 0 h 858"/>
                <a:gd name="T32" fmla="*/ 0 w 154"/>
                <a:gd name="T33" fmla="*/ 0 h 858"/>
                <a:gd name="T34" fmla="*/ 0 w 154"/>
                <a:gd name="T35" fmla="*/ 0 h 858"/>
                <a:gd name="T36" fmla="*/ 0 w 154"/>
                <a:gd name="T37" fmla="*/ 0 h 858"/>
                <a:gd name="T38" fmla="*/ 0 w 154"/>
                <a:gd name="T39" fmla="*/ 0 h 858"/>
                <a:gd name="T40" fmla="*/ 0 w 154"/>
                <a:gd name="T41" fmla="*/ 0 h 8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4"/>
                <a:gd name="T64" fmla="*/ 0 h 858"/>
                <a:gd name="T65" fmla="*/ 154 w 154"/>
                <a:gd name="T66" fmla="*/ 858 h 8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4" h="858">
                  <a:moveTo>
                    <a:pt x="5" y="0"/>
                  </a:moveTo>
                  <a:lnTo>
                    <a:pt x="103" y="275"/>
                  </a:lnTo>
                  <a:lnTo>
                    <a:pt x="154" y="566"/>
                  </a:lnTo>
                  <a:lnTo>
                    <a:pt x="87" y="858"/>
                  </a:lnTo>
                  <a:lnTo>
                    <a:pt x="89" y="812"/>
                  </a:lnTo>
                  <a:lnTo>
                    <a:pt x="99" y="763"/>
                  </a:lnTo>
                  <a:lnTo>
                    <a:pt x="100" y="710"/>
                  </a:lnTo>
                  <a:lnTo>
                    <a:pt x="140" y="564"/>
                  </a:lnTo>
                  <a:lnTo>
                    <a:pt x="135" y="415"/>
                  </a:lnTo>
                  <a:lnTo>
                    <a:pt x="87" y="272"/>
                  </a:lnTo>
                  <a:lnTo>
                    <a:pt x="48" y="183"/>
                  </a:lnTo>
                  <a:lnTo>
                    <a:pt x="13" y="94"/>
                  </a:lnTo>
                  <a:lnTo>
                    <a:pt x="0" y="0"/>
                  </a:lnTo>
                  <a:lnTo>
                    <a:pt x="1" y="0"/>
                  </a:lnTo>
                  <a:lnTo>
                    <a:pt x="3"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49" name="Freeform 160"/>
            <p:cNvSpPr>
              <a:spLocks/>
            </p:cNvSpPr>
            <p:nvPr/>
          </p:nvSpPr>
          <p:spPr bwMode="auto">
            <a:xfrm>
              <a:off x="793" y="3261"/>
              <a:ext cx="8" cy="46"/>
            </a:xfrm>
            <a:custGeom>
              <a:avLst/>
              <a:gdLst>
                <a:gd name="T0" fmla="*/ 0 w 73"/>
                <a:gd name="T1" fmla="*/ 0 h 406"/>
                <a:gd name="T2" fmla="*/ 0 w 73"/>
                <a:gd name="T3" fmla="*/ 0 h 406"/>
                <a:gd name="T4" fmla="*/ 0 w 73"/>
                <a:gd name="T5" fmla="*/ 0 h 406"/>
                <a:gd name="T6" fmla="*/ 0 w 73"/>
                <a:gd name="T7" fmla="*/ 0 h 406"/>
                <a:gd name="T8" fmla="*/ 0 w 73"/>
                <a:gd name="T9" fmla="*/ 0 h 406"/>
                <a:gd name="T10" fmla="*/ 0 w 73"/>
                <a:gd name="T11" fmla="*/ 0 h 406"/>
                <a:gd name="T12" fmla="*/ 0 w 73"/>
                <a:gd name="T13" fmla="*/ 0 h 406"/>
                <a:gd name="T14" fmla="*/ 0 w 73"/>
                <a:gd name="T15" fmla="*/ 0 h 406"/>
                <a:gd name="T16" fmla="*/ 0 w 73"/>
                <a:gd name="T17" fmla="*/ 0 h 406"/>
                <a:gd name="T18" fmla="*/ 0 w 73"/>
                <a:gd name="T19" fmla="*/ 0 h 406"/>
                <a:gd name="T20" fmla="*/ 0 w 73"/>
                <a:gd name="T21" fmla="*/ 0 h 406"/>
                <a:gd name="T22" fmla="*/ 0 w 73"/>
                <a:gd name="T23" fmla="*/ 0 h 406"/>
                <a:gd name="T24" fmla="*/ 0 w 73"/>
                <a:gd name="T25" fmla="*/ 0 h 406"/>
                <a:gd name="T26" fmla="*/ 0 w 73"/>
                <a:gd name="T27" fmla="*/ 0 h 406"/>
                <a:gd name="T28" fmla="*/ 0 w 73"/>
                <a:gd name="T29" fmla="*/ 0 h 406"/>
                <a:gd name="T30" fmla="*/ 0 w 73"/>
                <a:gd name="T31" fmla="*/ 0 h 406"/>
                <a:gd name="T32" fmla="*/ 0 w 73"/>
                <a:gd name="T33" fmla="*/ 0 h 4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406"/>
                <a:gd name="T53" fmla="*/ 73 w 73"/>
                <a:gd name="T54" fmla="*/ 406 h 4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406">
                  <a:moveTo>
                    <a:pt x="73" y="0"/>
                  </a:moveTo>
                  <a:lnTo>
                    <a:pt x="28" y="57"/>
                  </a:lnTo>
                  <a:lnTo>
                    <a:pt x="13" y="133"/>
                  </a:lnTo>
                  <a:lnTo>
                    <a:pt x="25" y="211"/>
                  </a:lnTo>
                  <a:lnTo>
                    <a:pt x="43" y="280"/>
                  </a:lnTo>
                  <a:lnTo>
                    <a:pt x="44" y="347"/>
                  </a:lnTo>
                  <a:lnTo>
                    <a:pt x="44" y="406"/>
                  </a:lnTo>
                  <a:lnTo>
                    <a:pt x="20" y="292"/>
                  </a:lnTo>
                  <a:lnTo>
                    <a:pt x="0" y="165"/>
                  </a:lnTo>
                  <a:lnTo>
                    <a:pt x="9" y="37"/>
                  </a:lnTo>
                  <a:lnTo>
                    <a:pt x="26" y="19"/>
                  </a:lnTo>
                  <a:lnTo>
                    <a:pt x="49" y="6"/>
                  </a:lnTo>
                  <a:lnTo>
                    <a:pt x="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50" name="Freeform 161"/>
            <p:cNvSpPr>
              <a:spLocks/>
            </p:cNvSpPr>
            <p:nvPr/>
          </p:nvSpPr>
          <p:spPr bwMode="auto">
            <a:xfrm>
              <a:off x="1426" y="3272"/>
              <a:ext cx="11" cy="104"/>
            </a:xfrm>
            <a:custGeom>
              <a:avLst/>
              <a:gdLst>
                <a:gd name="T0" fmla="*/ 0 w 102"/>
                <a:gd name="T1" fmla="*/ 0 h 937"/>
                <a:gd name="T2" fmla="*/ 0 w 102"/>
                <a:gd name="T3" fmla="*/ 0 h 937"/>
                <a:gd name="T4" fmla="*/ 0 w 102"/>
                <a:gd name="T5" fmla="*/ 0 h 937"/>
                <a:gd name="T6" fmla="*/ 0 w 102"/>
                <a:gd name="T7" fmla="*/ 0 h 937"/>
                <a:gd name="T8" fmla="*/ 0 w 102"/>
                <a:gd name="T9" fmla="*/ 0 h 937"/>
                <a:gd name="T10" fmla="*/ 0 w 102"/>
                <a:gd name="T11" fmla="*/ 0 h 937"/>
                <a:gd name="T12" fmla="*/ 0 w 102"/>
                <a:gd name="T13" fmla="*/ 0 h 937"/>
                <a:gd name="T14" fmla="*/ 0 w 102"/>
                <a:gd name="T15" fmla="*/ 0 h 937"/>
                <a:gd name="T16" fmla="*/ 0 w 102"/>
                <a:gd name="T17" fmla="*/ 0 h 937"/>
                <a:gd name="T18" fmla="*/ 0 w 102"/>
                <a:gd name="T19" fmla="*/ 0 h 937"/>
                <a:gd name="T20" fmla="*/ 0 w 102"/>
                <a:gd name="T21" fmla="*/ 0 h 937"/>
                <a:gd name="T22" fmla="*/ 0 w 102"/>
                <a:gd name="T23" fmla="*/ 0 h 937"/>
                <a:gd name="T24" fmla="*/ 0 w 102"/>
                <a:gd name="T25" fmla="*/ 0 h 937"/>
                <a:gd name="T26" fmla="*/ 0 w 102"/>
                <a:gd name="T27" fmla="*/ 0 h 937"/>
                <a:gd name="T28" fmla="*/ 0 w 102"/>
                <a:gd name="T29" fmla="*/ 0 h 937"/>
                <a:gd name="T30" fmla="*/ 0 w 102"/>
                <a:gd name="T31" fmla="*/ 0 h 937"/>
                <a:gd name="T32" fmla="*/ 0 w 102"/>
                <a:gd name="T33" fmla="*/ 0 h 937"/>
                <a:gd name="T34" fmla="*/ 0 w 102"/>
                <a:gd name="T35" fmla="*/ 0 h 937"/>
                <a:gd name="T36" fmla="*/ 0 w 102"/>
                <a:gd name="T37" fmla="*/ 0 h 937"/>
                <a:gd name="T38" fmla="*/ 0 w 102"/>
                <a:gd name="T39" fmla="*/ 0 h 937"/>
                <a:gd name="T40" fmla="*/ 0 w 102"/>
                <a:gd name="T41" fmla="*/ 0 h 9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937"/>
                <a:gd name="T65" fmla="*/ 102 w 102"/>
                <a:gd name="T66" fmla="*/ 937 h 9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937">
                  <a:moveTo>
                    <a:pt x="52" y="0"/>
                  </a:moveTo>
                  <a:lnTo>
                    <a:pt x="10" y="210"/>
                  </a:lnTo>
                  <a:lnTo>
                    <a:pt x="13" y="429"/>
                  </a:lnTo>
                  <a:lnTo>
                    <a:pt x="68" y="641"/>
                  </a:lnTo>
                  <a:lnTo>
                    <a:pt x="89" y="747"/>
                  </a:lnTo>
                  <a:lnTo>
                    <a:pt x="102" y="845"/>
                  </a:lnTo>
                  <a:lnTo>
                    <a:pt x="89" y="937"/>
                  </a:lnTo>
                  <a:lnTo>
                    <a:pt x="81" y="828"/>
                  </a:lnTo>
                  <a:lnTo>
                    <a:pt x="64" y="715"/>
                  </a:lnTo>
                  <a:lnTo>
                    <a:pt x="45" y="605"/>
                  </a:lnTo>
                  <a:lnTo>
                    <a:pt x="0" y="428"/>
                  </a:lnTo>
                  <a:lnTo>
                    <a:pt x="0" y="249"/>
                  </a:lnTo>
                  <a:lnTo>
                    <a:pt x="18" y="76"/>
                  </a:lnTo>
                  <a:lnTo>
                    <a:pt x="27" y="44"/>
                  </a:lnTo>
                  <a:lnTo>
                    <a:pt x="32" y="17"/>
                  </a:lnTo>
                  <a:lnTo>
                    <a:pt x="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51" name="Freeform 162"/>
            <p:cNvSpPr>
              <a:spLocks/>
            </p:cNvSpPr>
            <p:nvPr/>
          </p:nvSpPr>
          <p:spPr bwMode="auto">
            <a:xfrm>
              <a:off x="1113" y="3278"/>
              <a:ext cx="24" cy="96"/>
            </a:xfrm>
            <a:custGeom>
              <a:avLst/>
              <a:gdLst>
                <a:gd name="T0" fmla="*/ 0 w 222"/>
                <a:gd name="T1" fmla="*/ 0 h 865"/>
                <a:gd name="T2" fmla="*/ 0 w 222"/>
                <a:gd name="T3" fmla="*/ 0 h 865"/>
                <a:gd name="T4" fmla="*/ 0 w 222"/>
                <a:gd name="T5" fmla="*/ 0 h 865"/>
                <a:gd name="T6" fmla="*/ 0 w 222"/>
                <a:gd name="T7" fmla="*/ 0 h 865"/>
                <a:gd name="T8" fmla="*/ 0 w 222"/>
                <a:gd name="T9" fmla="*/ 0 h 865"/>
                <a:gd name="T10" fmla="*/ 0 w 222"/>
                <a:gd name="T11" fmla="*/ 0 h 865"/>
                <a:gd name="T12" fmla="*/ 0 w 222"/>
                <a:gd name="T13" fmla="*/ 0 h 865"/>
                <a:gd name="T14" fmla="*/ 0 w 222"/>
                <a:gd name="T15" fmla="*/ 0 h 865"/>
                <a:gd name="T16" fmla="*/ 0 w 222"/>
                <a:gd name="T17" fmla="*/ 0 h 865"/>
                <a:gd name="T18" fmla="*/ 0 w 222"/>
                <a:gd name="T19" fmla="*/ 0 h 865"/>
                <a:gd name="T20" fmla="*/ 0 w 222"/>
                <a:gd name="T21" fmla="*/ 0 h 865"/>
                <a:gd name="T22" fmla="*/ 0 w 222"/>
                <a:gd name="T23" fmla="*/ 0 h 865"/>
                <a:gd name="T24" fmla="*/ 0 w 222"/>
                <a:gd name="T25" fmla="*/ 0 h 865"/>
                <a:gd name="T26" fmla="*/ 0 w 222"/>
                <a:gd name="T27" fmla="*/ 0 h 865"/>
                <a:gd name="T28" fmla="*/ 0 w 222"/>
                <a:gd name="T29" fmla="*/ 0 h 865"/>
                <a:gd name="T30" fmla="*/ 0 w 222"/>
                <a:gd name="T31" fmla="*/ 0 h 865"/>
                <a:gd name="T32" fmla="*/ 0 w 222"/>
                <a:gd name="T33" fmla="*/ 0 h 865"/>
                <a:gd name="T34" fmla="*/ 0 w 222"/>
                <a:gd name="T35" fmla="*/ 0 h 865"/>
                <a:gd name="T36" fmla="*/ 0 w 222"/>
                <a:gd name="T37" fmla="*/ 0 h 865"/>
                <a:gd name="T38" fmla="*/ 0 w 222"/>
                <a:gd name="T39" fmla="*/ 0 h 865"/>
                <a:gd name="T40" fmla="*/ 0 w 222"/>
                <a:gd name="T41" fmla="*/ 0 h 865"/>
                <a:gd name="T42" fmla="*/ 0 w 222"/>
                <a:gd name="T43" fmla="*/ 0 h 865"/>
                <a:gd name="T44" fmla="*/ 0 w 222"/>
                <a:gd name="T45" fmla="*/ 0 h 865"/>
                <a:gd name="T46" fmla="*/ 0 w 222"/>
                <a:gd name="T47" fmla="*/ 0 h 865"/>
                <a:gd name="T48" fmla="*/ 0 w 222"/>
                <a:gd name="T49" fmla="*/ 0 h 8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
                <a:gd name="T76" fmla="*/ 0 h 865"/>
                <a:gd name="T77" fmla="*/ 222 w 222"/>
                <a:gd name="T78" fmla="*/ 865 h 86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 h="865">
                  <a:moveTo>
                    <a:pt x="204" y="0"/>
                  </a:moveTo>
                  <a:lnTo>
                    <a:pt x="210" y="2"/>
                  </a:lnTo>
                  <a:lnTo>
                    <a:pt x="217" y="5"/>
                  </a:lnTo>
                  <a:lnTo>
                    <a:pt x="222" y="9"/>
                  </a:lnTo>
                  <a:lnTo>
                    <a:pt x="131" y="87"/>
                  </a:lnTo>
                  <a:lnTo>
                    <a:pt x="64" y="191"/>
                  </a:lnTo>
                  <a:lnTo>
                    <a:pt x="21" y="321"/>
                  </a:lnTo>
                  <a:lnTo>
                    <a:pt x="42" y="505"/>
                  </a:lnTo>
                  <a:lnTo>
                    <a:pt x="63" y="688"/>
                  </a:lnTo>
                  <a:lnTo>
                    <a:pt x="27" y="865"/>
                  </a:lnTo>
                  <a:lnTo>
                    <a:pt x="39" y="734"/>
                  </a:lnTo>
                  <a:lnTo>
                    <a:pt x="45" y="595"/>
                  </a:lnTo>
                  <a:lnTo>
                    <a:pt x="0" y="462"/>
                  </a:lnTo>
                  <a:lnTo>
                    <a:pt x="14" y="283"/>
                  </a:lnTo>
                  <a:lnTo>
                    <a:pt x="81" y="129"/>
                  </a:lnTo>
                  <a:lnTo>
                    <a:pt x="179" y="9"/>
                  </a:lnTo>
                  <a:lnTo>
                    <a:pt x="191" y="5"/>
                  </a:lnTo>
                  <a:lnTo>
                    <a:pt x="201" y="2"/>
                  </a:lnTo>
                  <a:lnTo>
                    <a:pt x="20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52" name="Freeform 163"/>
            <p:cNvSpPr>
              <a:spLocks/>
            </p:cNvSpPr>
            <p:nvPr/>
          </p:nvSpPr>
          <p:spPr bwMode="auto">
            <a:xfrm>
              <a:off x="906" y="3290"/>
              <a:ext cx="8" cy="22"/>
            </a:xfrm>
            <a:custGeom>
              <a:avLst/>
              <a:gdLst>
                <a:gd name="T0" fmla="*/ 0 w 70"/>
                <a:gd name="T1" fmla="*/ 0 h 204"/>
                <a:gd name="T2" fmla="*/ 0 w 70"/>
                <a:gd name="T3" fmla="*/ 0 h 204"/>
                <a:gd name="T4" fmla="*/ 0 w 70"/>
                <a:gd name="T5" fmla="*/ 0 h 204"/>
                <a:gd name="T6" fmla="*/ 0 w 70"/>
                <a:gd name="T7" fmla="*/ 0 h 204"/>
                <a:gd name="T8" fmla="*/ 0 w 70"/>
                <a:gd name="T9" fmla="*/ 0 h 204"/>
                <a:gd name="T10" fmla="*/ 0 w 70"/>
                <a:gd name="T11" fmla="*/ 0 h 204"/>
                <a:gd name="T12" fmla="*/ 0 w 70"/>
                <a:gd name="T13" fmla="*/ 0 h 204"/>
                <a:gd name="T14" fmla="*/ 0 w 70"/>
                <a:gd name="T15" fmla="*/ 0 h 204"/>
                <a:gd name="T16" fmla="*/ 0 w 70"/>
                <a:gd name="T17" fmla="*/ 0 h 204"/>
                <a:gd name="T18" fmla="*/ 0 w 70"/>
                <a:gd name="T19" fmla="*/ 0 h 204"/>
                <a:gd name="T20" fmla="*/ 0 w 70"/>
                <a:gd name="T21" fmla="*/ 0 h 204"/>
                <a:gd name="T22" fmla="*/ 0 w 70"/>
                <a:gd name="T23" fmla="*/ 0 h 204"/>
                <a:gd name="T24" fmla="*/ 0 w 70"/>
                <a:gd name="T25" fmla="*/ 0 h 2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204"/>
                <a:gd name="T41" fmla="*/ 70 w 70"/>
                <a:gd name="T42" fmla="*/ 204 h 2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204">
                  <a:moveTo>
                    <a:pt x="70" y="0"/>
                  </a:moveTo>
                  <a:lnTo>
                    <a:pt x="60" y="71"/>
                  </a:lnTo>
                  <a:lnTo>
                    <a:pt x="34" y="141"/>
                  </a:lnTo>
                  <a:lnTo>
                    <a:pt x="0" y="204"/>
                  </a:lnTo>
                  <a:lnTo>
                    <a:pt x="2" y="167"/>
                  </a:lnTo>
                  <a:lnTo>
                    <a:pt x="25" y="124"/>
                  </a:lnTo>
                  <a:lnTo>
                    <a:pt x="35" y="71"/>
                  </a:lnTo>
                  <a:lnTo>
                    <a:pt x="48" y="38"/>
                  </a:lnTo>
                  <a:lnTo>
                    <a:pt x="51" y="8"/>
                  </a:lnTo>
                  <a:lnTo>
                    <a:pt x="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53" name="Freeform 164"/>
            <p:cNvSpPr>
              <a:spLocks/>
            </p:cNvSpPr>
            <p:nvPr/>
          </p:nvSpPr>
          <p:spPr bwMode="auto">
            <a:xfrm>
              <a:off x="1453" y="3304"/>
              <a:ext cx="6" cy="32"/>
            </a:xfrm>
            <a:custGeom>
              <a:avLst/>
              <a:gdLst>
                <a:gd name="T0" fmla="*/ 0 w 55"/>
                <a:gd name="T1" fmla="*/ 0 h 294"/>
                <a:gd name="T2" fmla="*/ 0 w 55"/>
                <a:gd name="T3" fmla="*/ 0 h 294"/>
                <a:gd name="T4" fmla="*/ 0 w 55"/>
                <a:gd name="T5" fmla="*/ 0 h 294"/>
                <a:gd name="T6" fmla="*/ 0 w 55"/>
                <a:gd name="T7" fmla="*/ 0 h 294"/>
                <a:gd name="T8" fmla="*/ 0 w 55"/>
                <a:gd name="T9" fmla="*/ 0 h 294"/>
                <a:gd name="T10" fmla="*/ 0 w 55"/>
                <a:gd name="T11" fmla="*/ 0 h 294"/>
                <a:gd name="T12" fmla="*/ 0 w 55"/>
                <a:gd name="T13" fmla="*/ 0 h 294"/>
                <a:gd name="T14" fmla="*/ 0 w 55"/>
                <a:gd name="T15" fmla="*/ 0 h 294"/>
                <a:gd name="T16" fmla="*/ 0 w 55"/>
                <a:gd name="T17" fmla="*/ 0 h 294"/>
                <a:gd name="T18" fmla="*/ 0 w 55"/>
                <a:gd name="T19" fmla="*/ 0 h 294"/>
                <a:gd name="T20" fmla="*/ 0 w 55"/>
                <a:gd name="T21" fmla="*/ 0 h 294"/>
                <a:gd name="T22" fmla="*/ 0 w 55"/>
                <a:gd name="T23" fmla="*/ 0 h 294"/>
                <a:gd name="T24" fmla="*/ 0 w 55"/>
                <a:gd name="T25" fmla="*/ 0 h 2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
                <a:gd name="T40" fmla="*/ 0 h 294"/>
                <a:gd name="T41" fmla="*/ 55 w 55"/>
                <a:gd name="T42" fmla="*/ 294 h 2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 h="294">
                  <a:moveTo>
                    <a:pt x="55" y="0"/>
                  </a:moveTo>
                  <a:lnTo>
                    <a:pt x="34" y="75"/>
                  </a:lnTo>
                  <a:lnTo>
                    <a:pt x="13" y="186"/>
                  </a:lnTo>
                  <a:lnTo>
                    <a:pt x="28" y="294"/>
                  </a:lnTo>
                  <a:lnTo>
                    <a:pt x="0" y="210"/>
                  </a:lnTo>
                  <a:lnTo>
                    <a:pt x="2" y="112"/>
                  </a:lnTo>
                  <a:lnTo>
                    <a:pt x="19" y="23"/>
                  </a:lnTo>
                  <a:lnTo>
                    <a:pt x="28" y="8"/>
                  </a:lnTo>
                  <a:lnTo>
                    <a:pt x="39" y="1"/>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54" name="Freeform 165"/>
            <p:cNvSpPr>
              <a:spLocks/>
            </p:cNvSpPr>
            <p:nvPr/>
          </p:nvSpPr>
          <p:spPr bwMode="auto">
            <a:xfrm>
              <a:off x="845" y="3317"/>
              <a:ext cx="17" cy="56"/>
            </a:xfrm>
            <a:custGeom>
              <a:avLst/>
              <a:gdLst>
                <a:gd name="T0" fmla="*/ 0 w 152"/>
                <a:gd name="T1" fmla="*/ 0 h 504"/>
                <a:gd name="T2" fmla="*/ 0 w 152"/>
                <a:gd name="T3" fmla="*/ 0 h 504"/>
                <a:gd name="T4" fmla="*/ 0 w 152"/>
                <a:gd name="T5" fmla="*/ 0 h 504"/>
                <a:gd name="T6" fmla="*/ 0 w 152"/>
                <a:gd name="T7" fmla="*/ 0 h 504"/>
                <a:gd name="T8" fmla="*/ 0 w 152"/>
                <a:gd name="T9" fmla="*/ 0 h 504"/>
                <a:gd name="T10" fmla="*/ 0 w 152"/>
                <a:gd name="T11" fmla="*/ 0 h 504"/>
                <a:gd name="T12" fmla="*/ 0 w 152"/>
                <a:gd name="T13" fmla="*/ 0 h 504"/>
                <a:gd name="T14" fmla="*/ 0 w 152"/>
                <a:gd name="T15" fmla="*/ 0 h 504"/>
                <a:gd name="T16" fmla="*/ 0 w 152"/>
                <a:gd name="T17" fmla="*/ 0 h 504"/>
                <a:gd name="T18" fmla="*/ 0 w 152"/>
                <a:gd name="T19" fmla="*/ 0 h 504"/>
                <a:gd name="T20" fmla="*/ 0 w 152"/>
                <a:gd name="T21" fmla="*/ 0 h 504"/>
                <a:gd name="T22" fmla="*/ 0 w 152"/>
                <a:gd name="T23" fmla="*/ 0 h 504"/>
                <a:gd name="T24" fmla="*/ 0 w 152"/>
                <a:gd name="T25" fmla="*/ 0 h 504"/>
                <a:gd name="T26" fmla="*/ 0 w 152"/>
                <a:gd name="T27" fmla="*/ 0 h 504"/>
                <a:gd name="T28" fmla="*/ 0 w 152"/>
                <a:gd name="T29" fmla="*/ 0 h 504"/>
                <a:gd name="T30" fmla="*/ 0 w 152"/>
                <a:gd name="T31" fmla="*/ 0 h 504"/>
                <a:gd name="T32" fmla="*/ 0 w 152"/>
                <a:gd name="T33" fmla="*/ 0 h 5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2"/>
                <a:gd name="T52" fmla="*/ 0 h 504"/>
                <a:gd name="T53" fmla="*/ 152 w 152"/>
                <a:gd name="T54" fmla="*/ 504 h 5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2" h="504">
                  <a:moveTo>
                    <a:pt x="150" y="0"/>
                  </a:moveTo>
                  <a:lnTo>
                    <a:pt x="152" y="86"/>
                  </a:lnTo>
                  <a:lnTo>
                    <a:pt x="139" y="170"/>
                  </a:lnTo>
                  <a:lnTo>
                    <a:pt x="121" y="256"/>
                  </a:lnTo>
                  <a:lnTo>
                    <a:pt x="60" y="329"/>
                  </a:lnTo>
                  <a:lnTo>
                    <a:pt x="16" y="409"/>
                  </a:lnTo>
                  <a:lnTo>
                    <a:pt x="0" y="504"/>
                  </a:lnTo>
                  <a:lnTo>
                    <a:pt x="25" y="347"/>
                  </a:lnTo>
                  <a:lnTo>
                    <a:pt x="112" y="199"/>
                  </a:lnTo>
                  <a:lnTo>
                    <a:pt x="133" y="19"/>
                  </a:lnTo>
                  <a:lnTo>
                    <a:pt x="141" y="7"/>
                  </a:lnTo>
                  <a:lnTo>
                    <a:pt x="148" y="2"/>
                  </a:lnTo>
                  <a:lnTo>
                    <a:pt x="1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55" name="Freeform 166"/>
            <p:cNvSpPr>
              <a:spLocks/>
            </p:cNvSpPr>
            <p:nvPr/>
          </p:nvSpPr>
          <p:spPr bwMode="auto">
            <a:xfrm>
              <a:off x="1180" y="3319"/>
              <a:ext cx="10" cy="86"/>
            </a:xfrm>
            <a:custGeom>
              <a:avLst/>
              <a:gdLst>
                <a:gd name="T0" fmla="*/ 0 w 94"/>
                <a:gd name="T1" fmla="*/ 0 h 776"/>
                <a:gd name="T2" fmla="*/ 0 w 94"/>
                <a:gd name="T3" fmla="*/ 0 h 776"/>
                <a:gd name="T4" fmla="*/ 0 w 94"/>
                <a:gd name="T5" fmla="*/ 0 h 776"/>
                <a:gd name="T6" fmla="*/ 0 w 94"/>
                <a:gd name="T7" fmla="*/ 0 h 776"/>
                <a:gd name="T8" fmla="*/ 0 w 94"/>
                <a:gd name="T9" fmla="*/ 0 h 776"/>
                <a:gd name="T10" fmla="*/ 0 w 94"/>
                <a:gd name="T11" fmla="*/ 0 h 776"/>
                <a:gd name="T12" fmla="*/ 0 w 94"/>
                <a:gd name="T13" fmla="*/ 0 h 776"/>
                <a:gd name="T14" fmla="*/ 0 w 94"/>
                <a:gd name="T15" fmla="*/ 0 h 776"/>
                <a:gd name="T16" fmla="*/ 0 w 94"/>
                <a:gd name="T17" fmla="*/ 0 h 776"/>
                <a:gd name="T18" fmla="*/ 0 w 94"/>
                <a:gd name="T19" fmla="*/ 0 h 776"/>
                <a:gd name="T20" fmla="*/ 0 w 94"/>
                <a:gd name="T21" fmla="*/ 0 h 776"/>
                <a:gd name="T22" fmla="*/ 0 w 94"/>
                <a:gd name="T23" fmla="*/ 0 h 776"/>
                <a:gd name="T24" fmla="*/ 0 w 94"/>
                <a:gd name="T25" fmla="*/ 0 h 776"/>
                <a:gd name="T26" fmla="*/ 0 w 94"/>
                <a:gd name="T27" fmla="*/ 0 h 776"/>
                <a:gd name="T28" fmla="*/ 0 w 94"/>
                <a:gd name="T29" fmla="*/ 0 h 776"/>
                <a:gd name="T30" fmla="*/ 0 w 94"/>
                <a:gd name="T31" fmla="*/ 0 h 776"/>
                <a:gd name="T32" fmla="*/ 0 w 94"/>
                <a:gd name="T33" fmla="*/ 0 h 776"/>
                <a:gd name="T34" fmla="*/ 0 w 94"/>
                <a:gd name="T35" fmla="*/ 0 h 776"/>
                <a:gd name="T36" fmla="*/ 0 w 94"/>
                <a:gd name="T37" fmla="*/ 0 h 776"/>
                <a:gd name="T38" fmla="*/ 0 w 94"/>
                <a:gd name="T39" fmla="*/ 0 h 776"/>
                <a:gd name="T40" fmla="*/ 0 w 94"/>
                <a:gd name="T41" fmla="*/ 0 h 776"/>
                <a:gd name="T42" fmla="*/ 0 w 94"/>
                <a:gd name="T43" fmla="*/ 0 h 776"/>
                <a:gd name="T44" fmla="*/ 0 w 94"/>
                <a:gd name="T45" fmla="*/ 0 h 776"/>
                <a:gd name="T46" fmla="*/ 0 w 94"/>
                <a:gd name="T47" fmla="*/ 0 h 776"/>
                <a:gd name="T48" fmla="*/ 0 w 94"/>
                <a:gd name="T49" fmla="*/ 0 h 776"/>
                <a:gd name="T50" fmla="*/ 0 w 94"/>
                <a:gd name="T51" fmla="*/ 0 h 776"/>
                <a:gd name="T52" fmla="*/ 0 w 94"/>
                <a:gd name="T53" fmla="*/ 0 h 776"/>
                <a:gd name="T54" fmla="*/ 0 w 94"/>
                <a:gd name="T55" fmla="*/ 0 h 776"/>
                <a:gd name="T56" fmla="*/ 0 w 94"/>
                <a:gd name="T57" fmla="*/ 0 h 7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4"/>
                <a:gd name="T88" fmla="*/ 0 h 776"/>
                <a:gd name="T89" fmla="*/ 94 w 94"/>
                <a:gd name="T90" fmla="*/ 776 h 7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4" h="776">
                  <a:moveTo>
                    <a:pt x="74" y="0"/>
                  </a:moveTo>
                  <a:lnTo>
                    <a:pt x="87" y="4"/>
                  </a:lnTo>
                  <a:lnTo>
                    <a:pt x="94" y="14"/>
                  </a:lnTo>
                  <a:lnTo>
                    <a:pt x="83" y="23"/>
                  </a:lnTo>
                  <a:lnTo>
                    <a:pt x="30" y="143"/>
                  </a:lnTo>
                  <a:lnTo>
                    <a:pt x="29" y="268"/>
                  </a:lnTo>
                  <a:lnTo>
                    <a:pt x="62" y="394"/>
                  </a:lnTo>
                  <a:lnTo>
                    <a:pt x="86" y="507"/>
                  </a:lnTo>
                  <a:lnTo>
                    <a:pt x="72" y="617"/>
                  </a:lnTo>
                  <a:lnTo>
                    <a:pt x="30" y="716"/>
                  </a:lnTo>
                  <a:lnTo>
                    <a:pt x="17" y="738"/>
                  </a:lnTo>
                  <a:lnTo>
                    <a:pt x="12" y="759"/>
                  </a:lnTo>
                  <a:lnTo>
                    <a:pt x="0" y="776"/>
                  </a:lnTo>
                  <a:lnTo>
                    <a:pt x="37" y="652"/>
                  </a:lnTo>
                  <a:lnTo>
                    <a:pt x="70" y="516"/>
                  </a:lnTo>
                  <a:lnTo>
                    <a:pt x="37" y="385"/>
                  </a:lnTo>
                  <a:lnTo>
                    <a:pt x="5" y="252"/>
                  </a:lnTo>
                  <a:lnTo>
                    <a:pt x="11" y="125"/>
                  </a:lnTo>
                  <a:lnTo>
                    <a:pt x="52" y="15"/>
                  </a:lnTo>
                  <a:lnTo>
                    <a:pt x="62" y="8"/>
                  </a:lnTo>
                  <a:lnTo>
                    <a:pt x="70" y="1"/>
                  </a:lnTo>
                  <a:lnTo>
                    <a:pt x="7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56" name="Freeform 167"/>
            <p:cNvSpPr>
              <a:spLocks/>
            </p:cNvSpPr>
            <p:nvPr/>
          </p:nvSpPr>
          <p:spPr bwMode="auto">
            <a:xfrm>
              <a:off x="1348" y="3324"/>
              <a:ext cx="14" cy="112"/>
            </a:xfrm>
            <a:custGeom>
              <a:avLst/>
              <a:gdLst>
                <a:gd name="T0" fmla="*/ 0 w 126"/>
                <a:gd name="T1" fmla="*/ 0 h 1004"/>
                <a:gd name="T2" fmla="*/ 0 w 126"/>
                <a:gd name="T3" fmla="*/ 0 h 1004"/>
                <a:gd name="T4" fmla="*/ 0 w 126"/>
                <a:gd name="T5" fmla="*/ 0 h 1004"/>
                <a:gd name="T6" fmla="*/ 0 w 126"/>
                <a:gd name="T7" fmla="*/ 0 h 1004"/>
                <a:gd name="T8" fmla="*/ 0 w 126"/>
                <a:gd name="T9" fmla="*/ 0 h 1004"/>
                <a:gd name="T10" fmla="*/ 0 w 126"/>
                <a:gd name="T11" fmla="*/ 0 h 1004"/>
                <a:gd name="T12" fmla="*/ 0 w 126"/>
                <a:gd name="T13" fmla="*/ 0 h 1004"/>
                <a:gd name="T14" fmla="*/ 0 w 126"/>
                <a:gd name="T15" fmla="*/ 0 h 1004"/>
                <a:gd name="T16" fmla="*/ 0 w 126"/>
                <a:gd name="T17" fmla="*/ 0 h 1004"/>
                <a:gd name="T18" fmla="*/ 0 w 126"/>
                <a:gd name="T19" fmla="*/ 0 h 1004"/>
                <a:gd name="T20" fmla="*/ 0 w 126"/>
                <a:gd name="T21" fmla="*/ 0 h 1004"/>
                <a:gd name="T22" fmla="*/ 0 w 126"/>
                <a:gd name="T23" fmla="*/ 0 h 1004"/>
                <a:gd name="T24" fmla="*/ 0 w 126"/>
                <a:gd name="T25" fmla="*/ 0 h 1004"/>
                <a:gd name="T26" fmla="*/ 0 w 126"/>
                <a:gd name="T27" fmla="*/ 0 h 1004"/>
                <a:gd name="T28" fmla="*/ 0 w 126"/>
                <a:gd name="T29" fmla="*/ 0 h 1004"/>
                <a:gd name="T30" fmla="*/ 0 w 126"/>
                <a:gd name="T31" fmla="*/ 0 h 1004"/>
                <a:gd name="T32" fmla="*/ 0 w 126"/>
                <a:gd name="T33" fmla="*/ 0 h 1004"/>
                <a:gd name="T34" fmla="*/ 0 w 126"/>
                <a:gd name="T35" fmla="*/ 0 h 1004"/>
                <a:gd name="T36" fmla="*/ 0 w 126"/>
                <a:gd name="T37" fmla="*/ 0 h 1004"/>
                <a:gd name="T38" fmla="*/ 0 w 126"/>
                <a:gd name="T39" fmla="*/ 0 h 1004"/>
                <a:gd name="T40" fmla="*/ 0 w 126"/>
                <a:gd name="T41" fmla="*/ 0 h 1004"/>
                <a:gd name="T42" fmla="*/ 0 w 126"/>
                <a:gd name="T43" fmla="*/ 0 h 1004"/>
                <a:gd name="T44" fmla="*/ 0 w 126"/>
                <a:gd name="T45" fmla="*/ 0 h 1004"/>
                <a:gd name="T46" fmla="*/ 0 w 126"/>
                <a:gd name="T47" fmla="*/ 0 h 1004"/>
                <a:gd name="T48" fmla="*/ 0 w 126"/>
                <a:gd name="T49" fmla="*/ 0 h 1004"/>
                <a:gd name="T50" fmla="*/ 0 w 126"/>
                <a:gd name="T51" fmla="*/ 0 h 1004"/>
                <a:gd name="T52" fmla="*/ 0 w 126"/>
                <a:gd name="T53" fmla="*/ 0 h 1004"/>
                <a:gd name="T54" fmla="*/ 0 w 126"/>
                <a:gd name="T55" fmla="*/ 0 h 1004"/>
                <a:gd name="T56" fmla="*/ 0 w 126"/>
                <a:gd name="T57" fmla="*/ 0 h 10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6"/>
                <a:gd name="T88" fmla="*/ 0 h 1004"/>
                <a:gd name="T89" fmla="*/ 126 w 126"/>
                <a:gd name="T90" fmla="*/ 1004 h 100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6" h="1004">
                  <a:moveTo>
                    <a:pt x="103" y="0"/>
                  </a:moveTo>
                  <a:lnTo>
                    <a:pt x="65" y="77"/>
                  </a:lnTo>
                  <a:lnTo>
                    <a:pt x="37" y="163"/>
                  </a:lnTo>
                  <a:lnTo>
                    <a:pt x="37" y="254"/>
                  </a:lnTo>
                  <a:lnTo>
                    <a:pt x="89" y="454"/>
                  </a:lnTo>
                  <a:lnTo>
                    <a:pt x="126" y="657"/>
                  </a:lnTo>
                  <a:lnTo>
                    <a:pt x="103" y="857"/>
                  </a:lnTo>
                  <a:lnTo>
                    <a:pt x="83" y="898"/>
                  </a:lnTo>
                  <a:lnTo>
                    <a:pt x="62" y="935"/>
                  </a:lnTo>
                  <a:lnTo>
                    <a:pt x="37" y="970"/>
                  </a:lnTo>
                  <a:lnTo>
                    <a:pt x="25" y="981"/>
                  </a:lnTo>
                  <a:lnTo>
                    <a:pt x="13" y="990"/>
                  </a:lnTo>
                  <a:lnTo>
                    <a:pt x="0" y="1004"/>
                  </a:lnTo>
                  <a:lnTo>
                    <a:pt x="23" y="972"/>
                  </a:lnTo>
                  <a:lnTo>
                    <a:pt x="42" y="933"/>
                  </a:lnTo>
                  <a:lnTo>
                    <a:pt x="66" y="901"/>
                  </a:lnTo>
                  <a:lnTo>
                    <a:pt x="110" y="621"/>
                  </a:lnTo>
                  <a:lnTo>
                    <a:pt x="43" y="338"/>
                  </a:lnTo>
                  <a:lnTo>
                    <a:pt x="51" y="62"/>
                  </a:lnTo>
                  <a:lnTo>
                    <a:pt x="64" y="36"/>
                  </a:lnTo>
                  <a:lnTo>
                    <a:pt x="78" y="11"/>
                  </a:lnTo>
                  <a:lnTo>
                    <a:pt x="10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57" name="Freeform 168"/>
            <p:cNvSpPr>
              <a:spLocks/>
            </p:cNvSpPr>
            <p:nvPr/>
          </p:nvSpPr>
          <p:spPr bwMode="auto">
            <a:xfrm>
              <a:off x="1137" y="3328"/>
              <a:ext cx="8" cy="30"/>
            </a:xfrm>
            <a:custGeom>
              <a:avLst/>
              <a:gdLst>
                <a:gd name="T0" fmla="*/ 0 w 73"/>
                <a:gd name="T1" fmla="*/ 0 h 272"/>
                <a:gd name="T2" fmla="*/ 0 w 73"/>
                <a:gd name="T3" fmla="*/ 0 h 272"/>
                <a:gd name="T4" fmla="*/ 0 w 73"/>
                <a:gd name="T5" fmla="*/ 0 h 272"/>
                <a:gd name="T6" fmla="*/ 0 w 73"/>
                <a:gd name="T7" fmla="*/ 0 h 272"/>
                <a:gd name="T8" fmla="*/ 0 w 73"/>
                <a:gd name="T9" fmla="*/ 0 h 272"/>
                <a:gd name="T10" fmla="*/ 0 w 73"/>
                <a:gd name="T11" fmla="*/ 0 h 272"/>
                <a:gd name="T12" fmla="*/ 0 w 73"/>
                <a:gd name="T13" fmla="*/ 0 h 272"/>
                <a:gd name="T14" fmla="*/ 0 w 73"/>
                <a:gd name="T15" fmla="*/ 0 h 272"/>
                <a:gd name="T16" fmla="*/ 0 w 73"/>
                <a:gd name="T17" fmla="*/ 0 h 272"/>
                <a:gd name="T18" fmla="*/ 0 w 73"/>
                <a:gd name="T19" fmla="*/ 0 h 272"/>
                <a:gd name="T20" fmla="*/ 0 w 73"/>
                <a:gd name="T21" fmla="*/ 0 h 272"/>
                <a:gd name="T22" fmla="*/ 0 w 73"/>
                <a:gd name="T23" fmla="*/ 0 h 272"/>
                <a:gd name="T24" fmla="*/ 0 w 73"/>
                <a:gd name="T25" fmla="*/ 0 h 2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
                <a:gd name="T40" fmla="*/ 0 h 272"/>
                <a:gd name="T41" fmla="*/ 73 w 73"/>
                <a:gd name="T42" fmla="*/ 272 h 2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 h="272">
                  <a:moveTo>
                    <a:pt x="73" y="0"/>
                  </a:moveTo>
                  <a:lnTo>
                    <a:pt x="40" y="85"/>
                  </a:lnTo>
                  <a:lnTo>
                    <a:pt x="23" y="178"/>
                  </a:lnTo>
                  <a:lnTo>
                    <a:pt x="23" y="272"/>
                  </a:lnTo>
                  <a:lnTo>
                    <a:pt x="0" y="207"/>
                  </a:lnTo>
                  <a:lnTo>
                    <a:pt x="7" y="129"/>
                  </a:lnTo>
                  <a:lnTo>
                    <a:pt x="24" y="50"/>
                  </a:lnTo>
                  <a:lnTo>
                    <a:pt x="41" y="27"/>
                  </a:lnTo>
                  <a:lnTo>
                    <a:pt x="54" y="6"/>
                  </a:lnTo>
                  <a:lnTo>
                    <a:pt x="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58" name="Freeform 169"/>
            <p:cNvSpPr>
              <a:spLocks/>
            </p:cNvSpPr>
            <p:nvPr/>
          </p:nvSpPr>
          <p:spPr bwMode="auto">
            <a:xfrm>
              <a:off x="819" y="3365"/>
              <a:ext cx="7" cy="16"/>
            </a:xfrm>
            <a:custGeom>
              <a:avLst/>
              <a:gdLst>
                <a:gd name="T0" fmla="*/ 0 w 69"/>
                <a:gd name="T1" fmla="*/ 0 h 138"/>
                <a:gd name="T2" fmla="*/ 0 w 69"/>
                <a:gd name="T3" fmla="*/ 0 h 138"/>
                <a:gd name="T4" fmla="*/ 0 w 69"/>
                <a:gd name="T5" fmla="*/ 0 h 138"/>
                <a:gd name="T6" fmla="*/ 0 w 69"/>
                <a:gd name="T7" fmla="*/ 0 h 138"/>
                <a:gd name="T8" fmla="*/ 0 w 69"/>
                <a:gd name="T9" fmla="*/ 0 h 138"/>
                <a:gd name="T10" fmla="*/ 0 w 69"/>
                <a:gd name="T11" fmla="*/ 0 h 138"/>
                <a:gd name="T12" fmla="*/ 0 w 69"/>
                <a:gd name="T13" fmla="*/ 0 h 138"/>
                <a:gd name="T14" fmla="*/ 0 w 69"/>
                <a:gd name="T15" fmla="*/ 0 h 138"/>
                <a:gd name="T16" fmla="*/ 0 w 69"/>
                <a:gd name="T17" fmla="*/ 0 h 138"/>
                <a:gd name="T18" fmla="*/ 0 w 69"/>
                <a:gd name="T19" fmla="*/ 0 h 138"/>
                <a:gd name="T20" fmla="*/ 0 w 69"/>
                <a:gd name="T21" fmla="*/ 0 h 138"/>
                <a:gd name="T22" fmla="*/ 0 w 69"/>
                <a:gd name="T23" fmla="*/ 0 h 138"/>
                <a:gd name="T24" fmla="*/ 0 w 69"/>
                <a:gd name="T25" fmla="*/ 0 h 138"/>
                <a:gd name="T26" fmla="*/ 0 w 69"/>
                <a:gd name="T27" fmla="*/ 0 h 138"/>
                <a:gd name="T28" fmla="*/ 0 w 69"/>
                <a:gd name="T29" fmla="*/ 0 h 138"/>
                <a:gd name="T30" fmla="*/ 0 w 69"/>
                <a:gd name="T31" fmla="*/ 0 h 138"/>
                <a:gd name="T32" fmla="*/ 0 w 69"/>
                <a:gd name="T33" fmla="*/ 0 h 138"/>
                <a:gd name="T34" fmla="*/ 0 w 69"/>
                <a:gd name="T35" fmla="*/ 0 h 138"/>
                <a:gd name="T36" fmla="*/ 0 w 69"/>
                <a:gd name="T37" fmla="*/ 0 h 138"/>
                <a:gd name="T38" fmla="*/ 0 w 69"/>
                <a:gd name="T39" fmla="*/ 0 h 138"/>
                <a:gd name="T40" fmla="*/ 0 w 69"/>
                <a:gd name="T41" fmla="*/ 0 h 138"/>
                <a:gd name="T42" fmla="*/ 0 w 69"/>
                <a:gd name="T43" fmla="*/ 0 h 138"/>
                <a:gd name="T44" fmla="*/ 0 w 69"/>
                <a:gd name="T45" fmla="*/ 0 h 138"/>
                <a:gd name="T46" fmla="*/ 0 w 69"/>
                <a:gd name="T47" fmla="*/ 0 h 138"/>
                <a:gd name="T48" fmla="*/ 0 w 69"/>
                <a:gd name="T49" fmla="*/ 0 h 1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9"/>
                <a:gd name="T76" fmla="*/ 0 h 138"/>
                <a:gd name="T77" fmla="*/ 69 w 69"/>
                <a:gd name="T78" fmla="*/ 138 h 1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9" h="138">
                  <a:moveTo>
                    <a:pt x="35" y="0"/>
                  </a:moveTo>
                  <a:lnTo>
                    <a:pt x="41" y="0"/>
                  </a:lnTo>
                  <a:lnTo>
                    <a:pt x="55" y="0"/>
                  </a:lnTo>
                  <a:lnTo>
                    <a:pt x="69" y="0"/>
                  </a:lnTo>
                  <a:lnTo>
                    <a:pt x="44" y="20"/>
                  </a:lnTo>
                  <a:lnTo>
                    <a:pt x="27" y="47"/>
                  </a:lnTo>
                  <a:lnTo>
                    <a:pt x="25" y="80"/>
                  </a:lnTo>
                  <a:lnTo>
                    <a:pt x="37" y="104"/>
                  </a:lnTo>
                  <a:lnTo>
                    <a:pt x="49" y="119"/>
                  </a:lnTo>
                  <a:lnTo>
                    <a:pt x="60" y="133"/>
                  </a:lnTo>
                  <a:lnTo>
                    <a:pt x="49" y="138"/>
                  </a:lnTo>
                  <a:lnTo>
                    <a:pt x="35" y="128"/>
                  </a:lnTo>
                  <a:lnTo>
                    <a:pt x="21" y="115"/>
                  </a:lnTo>
                  <a:lnTo>
                    <a:pt x="7" y="78"/>
                  </a:lnTo>
                  <a:lnTo>
                    <a:pt x="0" y="40"/>
                  </a:lnTo>
                  <a:lnTo>
                    <a:pt x="14" y="9"/>
                  </a:lnTo>
                  <a:lnTo>
                    <a:pt x="23" y="4"/>
                  </a:lnTo>
                  <a:lnTo>
                    <a:pt x="31" y="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59" name="Freeform 170"/>
            <p:cNvSpPr>
              <a:spLocks/>
            </p:cNvSpPr>
            <p:nvPr/>
          </p:nvSpPr>
          <p:spPr bwMode="auto">
            <a:xfrm>
              <a:off x="1301" y="3377"/>
              <a:ext cx="8" cy="31"/>
            </a:xfrm>
            <a:custGeom>
              <a:avLst/>
              <a:gdLst>
                <a:gd name="T0" fmla="*/ 0 w 78"/>
                <a:gd name="T1" fmla="*/ 0 h 272"/>
                <a:gd name="T2" fmla="*/ 0 w 78"/>
                <a:gd name="T3" fmla="*/ 0 h 272"/>
                <a:gd name="T4" fmla="*/ 0 w 78"/>
                <a:gd name="T5" fmla="*/ 0 h 272"/>
                <a:gd name="T6" fmla="*/ 0 w 78"/>
                <a:gd name="T7" fmla="*/ 0 h 272"/>
                <a:gd name="T8" fmla="*/ 0 w 78"/>
                <a:gd name="T9" fmla="*/ 0 h 272"/>
                <a:gd name="T10" fmla="*/ 0 w 78"/>
                <a:gd name="T11" fmla="*/ 0 h 272"/>
                <a:gd name="T12" fmla="*/ 0 w 78"/>
                <a:gd name="T13" fmla="*/ 0 h 272"/>
                <a:gd name="T14" fmla="*/ 0 w 78"/>
                <a:gd name="T15" fmla="*/ 0 h 272"/>
                <a:gd name="T16" fmla="*/ 0 w 78"/>
                <a:gd name="T17" fmla="*/ 0 h 272"/>
                <a:gd name="T18" fmla="*/ 0 w 78"/>
                <a:gd name="T19" fmla="*/ 0 h 272"/>
                <a:gd name="T20" fmla="*/ 0 w 78"/>
                <a:gd name="T21" fmla="*/ 0 h 272"/>
                <a:gd name="T22" fmla="*/ 0 w 78"/>
                <a:gd name="T23" fmla="*/ 0 h 272"/>
                <a:gd name="T24" fmla="*/ 0 w 78"/>
                <a:gd name="T25" fmla="*/ 0 h 2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272"/>
                <a:gd name="T41" fmla="*/ 78 w 78"/>
                <a:gd name="T42" fmla="*/ 272 h 2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272">
                  <a:moveTo>
                    <a:pt x="78" y="0"/>
                  </a:moveTo>
                  <a:lnTo>
                    <a:pt x="45" y="80"/>
                  </a:lnTo>
                  <a:lnTo>
                    <a:pt x="15" y="169"/>
                  </a:lnTo>
                  <a:lnTo>
                    <a:pt x="14" y="272"/>
                  </a:lnTo>
                  <a:lnTo>
                    <a:pt x="0" y="178"/>
                  </a:lnTo>
                  <a:lnTo>
                    <a:pt x="20" y="86"/>
                  </a:lnTo>
                  <a:lnTo>
                    <a:pt x="65" y="7"/>
                  </a:lnTo>
                  <a:lnTo>
                    <a:pt x="69" y="1"/>
                  </a:lnTo>
                  <a:lnTo>
                    <a:pt x="75" y="0"/>
                  </a:lnTo>
                  <a:lnTo>
                    <a:pt x="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60" name="Freeform 171"/>
            <p:cNvSpPr>
              <a:spLocks/>
            </p:cNvSpPr>
            <p:nvPr/>
          </p:nvSpPr>
          <p:spPr bwMode="auto">
            <a:xfrm>
              <a:off x="1412" y="3381"/>
              <a:ext cx="4" cy="24"/>
            </a:xfrm>
            <a:custGeom>
              <a:avLst/>
              <a:gdLst>
                <a:gd name="T0" fmla="*/ 0 w 40"/>
                <a:gd name="T1" fmla="*/ 0 h 209"/>
                <a:gd name="T2" fmla="*/ 0 w 40"/>
                <a:gd name="T3" fmla="*/ 0 h 209"/>
                <a:gd name="T4" fmla="*/ 0 w 40"/>
                <a:gd name="T5" fmla="*/ 0 h 209"/>
                <a:gd name="T6" fmla="*/ 0 w 40"/>
                <a:gd name="T7" fmla="*/ 0 h 209"/>
                <a:gd name="T8" fmla="*/ 0 w 40"/>
                <a:gd name="T9" fmla="*/ 0 h 209"/>
                <a:gd name="T10" fmla="*/ 0 w 40"/>
                <a:gd name="T11" fmla="*/ 0 h 209"/>
                <a:gd name="T12" fmla="*/ 0 w 40"/>
                <a:gd name="T13" fmla="*/ 0 h 209"/>
                <a:gd name="T14" fmla="*/ 0 w 40"/>
                <a:gd name="T15" fmla="*/ 0 h 209"/>
                <a:gd name="T16" fmla="*/ 0 w 40"/>
                <a:gd name="T17" fmla="*/ 0 h 2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209"/>
                <a:gd name="T29" fmla="*/ 40 w 40"/>
                <a:gd name="T30" fmla="*/ 209 h 20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209">
                  <a:moveTo>
                    <a:pt x="40" y="0"/>
                  </a:moveTo>
                  <a:lnTo>
                    <a:pt x="29" y="65"/>
                  </a:lnTo>
                  <a:lnTo>
                    <a:pt x="21" y="137"/>
                  </a:lnTo>
                  <a:lnTo>
                    <a:pt x="6" y="209"/>
                  </a:lnTo>
                  <a:lnTo>
                    <a:pt x="0" y="137"/>
                  </a:lnTo>
                  <a:lnTo>
                    <a:pt x="8" y="59"/>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61" name="Freeform 172"/>
            <p:cNvSpPr>
              <a:spLocks/>
            </p:cNvSpPr>
            <p:nvPr/>
          </p:nvSpPr>
          <p:spPr bwMode="auto">
            <a:xfrm>
              <a:off x="1212" y="3390"/>
              <a:ext cx="8" cy="80"/>
            </a:xfrm>
            <a:custGeom>
              <a:avLst/>
              <a:gdLst>
                <a:gd name="T0" fmla="*/ 0 w 70"/>
                <a:gd name="T1" fmla="*/ 0 h 718"/>
                <a:gd name="T2" fmla="*/ 0 w 70"/>
                <a:gd name="T3" fmla="*/ 0 h 718"/>
                <a:gd name="T4" fmla="*/ 0 w 70"/>
                <a:gd name="T5" fmla="*/ 0 h 718"/>
                <a:gd name="T6" fmla="*/ 0 w 70"/>
                <a:gd name="T7" fmla="*/ 0 h 718"/>
                <a:gd name="T8" fmla="*/ 0 w 70"/>
                <a:gd name="T9" fmla="*/ 0 h 718"/>
                <a:gd name="T10" fmla="*/ 0 w 70"/>
                <a:gd name="T11" fmla="*/ 0 h 718"/>
                <a:gd name="T12" fmla="*/ 0 w 70"/>
                <a:gd name="T13" fmla="*/ 0 h 718"/>
                <a:gd name="T14" fmla="*/ 0 w 70"/>
                <a:gd name="T15" fmla="*/ 0 h 718"/>
                <a:gd name="T16" fmla="*/ 0 w 70"/>
                <a:gd name="T17" fmla="*/ 0 h 718"/>
                <a:gd name="T18" fmla="*/ 0 w 70"/>
                <a:gd name="T19" fmla="*/ 0 h 718"/>
                <a:gd name="T20" fmla="*/ 0 w 70"/>
                <a:gd name="T21" fmla="*/ 0 h 718"/>
                <a:gd name="T22" fmla="*/ 0 w 70"/>
                <a:gd name="T23" fmla="*/ 0 h 718"/>
                <a:gd name="T24" fmla="*/ 0 w 70"/>
                <a:gd name="T25" fmla="*/ 0 h 718"/>
                <a:gd name="T26" fmla="*/ 0 w 70"/>
                <a:gd name="T27" fmla="*/ 0 h 718"/>
                <a:gd name="T28" fmla="*/ 0 w 70"/>
                <a:gd name="T29" fmla="*/ 0 h 718"/>
                <a:gd name="T30" fmla="*/ 0 w 70"/>
                <a:gd name="T31" fmla="*/ 0 h 718"/>
                <a:gd name="T32" fmla="*/ 0 w 70"/>
                <a:gd name="T33" fmla="*/ 0 h 7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718"/>
                <a:gd name="T53" fmla="*/ 70 w 70"/>
                <a:gd name="T54" fmla="*/ 718 h 7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718">
                  <a:moveTo>
                    <a:pt x="70" y="0"/>
                  </a:moveTo>
                  <a:lnTo>
                    <a:pt x="34" y="162"/>
                  </a:lnTo>
                  <a:lnTo>
                    <a:pt x="27" y="334"/>
                  </a:lnTo>
                  <a:lnTo>
                    <a:pt x="70" y="500"/>
                  </a:lnTo>
                  <a:lnTo>
                    <a:pt x="67" y="585"/>
                  </a:lnTo>
                  <a:lnTo>
                    <a:pt x="44" y="661"/>
                  </a:lnTo>
                  <a:lnTo>
                    <a:pt x="1" y="718"/>
                  </a:lnTo>
                  <a:lnTo>
                    <a:pt x="38" y="501"/>
                  </a:lnTo>
                  <a:lnTo>
                    <a:pt x="0" y="275"/>
                  </a:lnTo>
                  <a:lnTo>
                    <a:pt x="35" y="56"/>
                  </a:lnTo>
                  <a:lnTo>
                    <a:pt x="37" y="29"/>
                  </a:lnTo>
                  <a:lnTo>
                    <a:pt x="46" y="5"/>
                  </a:lnTo>
                  <a:lnTo>
                    <a:pt x="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62" name="Freeform 173"/>
            <p:cNvSpPr>
              <a:spLocks/>
            </p:cNvSpPr>
            <p:nvPr/>
          </p:nvSpPr>
          <p:spPr bwMode="auto">
            <a:xfrm>
              <a:off x="1129" y="3393"/>
              <a:ext cx="5" cy="16"/>
            </a:xfrm>
            <a:custGeom>
              <a:avLst/>
              <a:gdLst>
                <a:gd name="T0" fmla="*/ 0 w 43"/>
                <a:gd name="T1" fmla="*/ 0 h 142"/>
                <a:gd name="T2" fmla="*/ 0 w 43"/>
                <a:gd name="T3" fmla="*/ 0 h 142"/>
                <a:gd name="T4" fmla="*/ 0 w 43"/>
                <a:gd name="T5" fmla="*/ 0 h 142"/>
                <a:gd name="T6" fmla="*/ 0 w 43"/>
                <a:gd name="T7" fmla="*/ 0 h 142"/>
                <a:gd name="T8" fmla="*/ 0 w 43"/>
                <a:gd name="T9" fmla="*/ 0 h 142"/>
                <a:gd name="T10" fmla="*/ 0 w 43"/>
                <a:gd name="T11" fmla="*/ 0 h 142"/>
                <a:gd name="T12" fmla="*/ 0 w 43"/>
                <a:gd name="T13" fmla="*/ 0 h 142"/>
                <a:gd name="T14" fmla="*/ 0 w 43"/>
                <a:gd name="T15" fmla="*/ 0 h 142"/>
                <a:gd name="T16" fmla="*/ 0 w 43"/>
                <a:gd name="T17" fmla="*/ 0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142"/>
                <a:gd name="T29" fmla="*/ 43 w 43"/>
                <a:gd name="T30" fmla="*/ 142 h 1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142">
                  <a:moveTo>
                    <a:pt x="43" y="0"/>
                  </a:moveTo>
                  <a:lnTo>
                    <a:pt x="39" y="48"/>
                  </a:lnTo>
                  <a:lnTo>
                    <a:pt x="24" y="99"/>
                  </a:lnTo>
                  <a:lnTo>
                    <a:pt x="0" y="142"/>
                  </a:lnTo>
                  <a:lnTo>
                    <a:pt x="7" y="89"/>
                  </a:lnTo>
                  <a:lnTo>
                    <a:pt x="24" y="34"/>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63" name="Freeform 174"/>
            <p:cNvSpPr>
              <a:spLocks/>
            </p:cNvSpPr>
            <p:nvPr/>
          </p:nvSpPr>
          <p:spPr bwMode="auto">
            <a:xfrm>
              <a:off x="1427" y="3393"/>
              <a:ext cx="7" cy="21"/>
            </a:xfrm>
            <a:custGeom>
              <a:avLst/>
              <a:gdLst>
                <a:gd name="T0" fmla="*/ 0 w 63"/>
                <a:gd name="T1" fmla="*/ 0 h 185"/>
                <a:gd name="T2" fmla="*/ 0 w 63"/>
                <a:gd name="T3" fmla="*/ 0 h 185"/>
                <a:gd name="T4" fmla="*/ 0 w 63"/>
                <a:gd name="T5" fmla="*/ 0 h 185"/>
                <a:gd name="T6" fmla="*/ 0 w 63"/>
                <a:gd name="T7" fmla="*/ 0 h 185"/>
                <a:gd name="T8" fmla="*/ 0 w 63"/>
                <a:gd name="T9" fmla="*/ 0 h 185"/>
                <a:gd name="T10" fmla="*/ 0 w 63"/>
                <a:gd name="T11" fmla="*/ 0 h 185"/>
                <a:gd name="T12" fmla="*/ 0 w 63"/>
                <a:gd name="T13" fmla="*/ 0 h 185"/>
                <a:gd name="T14" fmla="*/ 0 w 63"/>
                <a:gd name="T15" fmla="*/ 0 h 185"/>
                <a:gd name="T16" fmla="*/ 0 w 63"/>
                <a:gd name="T17" fmla="*/ 0 h 185"/>
                <a:gd name="T18" fmla="*/ 0 w 63"/>
                <a:gd name="T19" fmla="*/ 0 h 185"/>
                <a:gd name="T20" fmla="*/ 0 w 63"/>
                <a:gd name="T21" fmla="*/ 0 h 185"/>
                <a:gd name="T22" fmla="*/ 0 w 63"/>
                <a:gd name="T23" fmla="*/ 0 h 185"/>
                <a:gd name="T24" fmla="*/ 0 w 63"/>
                <a:gd name="T25" fmla="*/ 0 h 1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185"/>
                <a:gd name="T41" fmla="*/ 63 w 63"/>
                <a:gd name="T42" fmla="*/ 185 h 1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185">
                  <a:moveTo>
                    <a:pt x="52" y="0"/>
                  </a:moveTo>
                  <a:lnTo>
                    <a:pt x="63" y="57"/>
                  </a:lnTo>
                  <a:lnTo>
                    <a:pt x="60" y="115"/>
                  </a:lnTo>
                  <a:lnTo>
                    <a:pt x="31" y="164"/>
                  </a:lnTo>
                  <a:lnTo>
                    <a:pt x="18" y="172"/>
                  </a:lnTo>
                  <a:lnTo>
                    <a:pt x="8" y="178"/>
                  </a:lnTo>
                  <a:lnTo>
                    <a:pt x="0" y="185"/>
                  </a:lnTo>
                  <a:lnTo>
                    <a:pt x="26" y="133"/>
                  </a:lnTo>
                  <a:lnTo>
                    <a:pt x="40" y="64"/>
                  </a:lnTo>
                  <a:lnTo>
                    <a:pt x="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64" name="Freeform 175"/>
            <p:cNvSpPr>
              <a:spLocks/>
            </p:cNvSpPr>
            <p:nvPr/>
          </p:nvSpPr>
          <p:spPr bwMode="auto">
            <a:xfrm>
              <a:off x="1312" y="3399"/>
              <a:ext cx="28" cy="97"/>
            </a:xfrm>
            <a:custGeom>
              <a:avLst/>
              <a:gdLst>
                <a:gd name="T0" fmla="*/ 0 w 250"/>
                <a:gd name="T1" fmla="*/ 0 h 870"/>
                <a:gd name="T2" fmla="*/ 0 w 250"/>
                <a:gd name="T3" fmla="*/ 0 h 870"/>
                <a:gd name="T4" fmla="*/ 0 w 250"/>
                <a:gd name="T5" fmla="*/ 0 h 870"/>
                <a:gd name="T6" fmla="*/ 0 w 250"/>
                <a:gd name="T7" fmla="*/ 0 h 870"/>
                <a:gd name="T8" fmla="*/ 0 w 250"/>
                <a:gd name="T9" fmla="*/ 0 h 870"/>
                <a:gd name="T10" fmla="*/ 0 w 250"/>
                <a:gd name="T11" fmla="*/ 0 h 870"/>
                <a:gd name="T12" fmla="*/ 0 w 250"/>
                <a:gd name="T13" fmla="*/ 0 h 870"/>
                <a:gd name="T14" fmla="*/ 0 w 250"/>
                <a:gd name="T15" fmla="*/ 0 h 870"/>
                <a:gd name="T16" fmla="*/ 0 w 250"/>
                <a:gd name="T17" fmla="*/ 0 h 870"/>
                <a:gd name="T18" fmla="*/ 0 w 250"/>
                <a:gd name="T19" fmla="*/ 0 h 870"/>
                <a:gd name="T20" fmla="*/ 0 w 250"/>
                <a:gd name="T21" fmla="*/ 0 h 870"/>
                <a:gd name="T22" fmla="*/ 0 w 250"/>
                <a:gd name="T23" fmla="*/ 0 h 870"/>
                <a:gd name="T24" fmla="*/ 0 w 250"/>
                <a:gd name="T25" fmla="*/ 0 h 870"/>
                <a:gd name="T26" fmla="*/ 0 w 250"/>
                <a:gd name="T27" fmla="*/ 0 h 870"/>
                <a:gd name="T28" fmla="*/ 0 w 250"/>
                <a:gd name="T29" fmla="*/ 0 h 870"/>
                <a:gd name="T30" fmla="*/ 0 w 250"/>
                <a:gd name="T31" fmla="*/ 0 h 870"/>
                <a:gd name="T32" fmla="*/ 0 w 250"/>
                <a:gd name="T33" fmla="*/ 0 h 8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0"/>
                <a:gd name="T52" fmla="*/ 0 h 870"/>
                <a:gd name="T53" fmla="*/ 250 w 250"/>
                <a:gd name="T54" fmla="*/ 870 h 8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0" h="870">
                  <a:moveTo>
                    <a:pt x="250" y="0"/>
                  </a:moveTo>
                  <a:lnTo>
                    <a:pt x="245" y="138"/>
                  </a:lnTo>
                  <a:lnTo>
                    <a:pt x="226" y="272"/>
                  </a:lnTo>
                  <a:lnTo>
                    <a:pt x="193" y="406"/>
                  </a:lnTo>
                  <a:lnTo>
                    <a:pt x="154" y="581"/>
                  </a:lnTo>
                  <a:lnTo>
                    <a:pt x="60" y="712"/>
                  </a:lnTo>
                  <a:lnTo>
                    <a:pt x="0" y="870"/>
                  </a:lnTo>
                  <a:lnTo>
                    <a:pt x="26" y="724"/>
                  </a:lnTo>
                  <a:lnTo>
                    <a:pt x="125" y="598"/>
                  </a:lnTo>
                  <a:lnTo>
                    <a:pt x="164" y="444"/>
                  </a:lnTo>
                  <a:lnTo>
                    <a:pt x="208" y="289"/>
                  </a:lnTo>
                  <a:lnTo>
                    <a:pt x="226" y="136"/>
                  </a:lnTo>
                  <a:lnTo>
                    <a:pt x="2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65" name="Freeform 176"/>
            <p:cNvSpPr>
              <a:spLocks/>
            </p:cNvSpPr>
            <p:nvPr/>
          </p:nvSpPr>
          <p:spPr bwMode="auto">
            <a:xfrm>
              <a:off x="1070" y="3401"/>
              <a:ext cx="33" cy="121"/>
            </a:xfrm>
            <a:custGeom>
              <a:avLst/>
              <a:gdLst>
                <a:gd name="T0" fmla="*/ 0 w 300"/>
                <a:gd name="T1" fmla="*/ 0 h 1089"/>
                <a:gd name="T2" fmla="*/ 0 w 300"/>
                <a:gd name="T3" fmla="*/ 0 h 1089"/>
                <a:gd name="T4" fmla="*/ 0 w 300"/>
                <a:gd name="T5" fmla="*/ 0 h 1089"/>
                <a:gd name="T6" fmla="*/ 0 w 300"/>
                <a:gd name="T7" fmla="*/ 0 h 1089"/>
                <a:gd name="T8" fmla="*/ 0 w 300"/>
                <a:gd name="T9" fmla="*/ 0 h 1089"/>
                <a:gd name="T10" fmla="*/ 0 w 300"/>
                <a:gd name="T11" fmla="*/ 0 h 1089"/>
                <a:gd name="T12" fmla="*/ 0 w 300"/>
                <a:gd name="T13" fmla="*/ 0 h 1089"/>
                <a:gd name="T14" fmla="*/ 0 w 300"/>
                <a:gd name="T15" fmla="*/ 0 h 1089"/>
                <a:gd name="T16" fmla="*/ 0 w 300"/>
                <a:gd name="T17" fmla="*/ 0 h 1089"/>
                <a:gd name="T18" fmla="*/ 0 w 300"/>
                <a:gd name="T19" fmla="*/ 0 h 1089"/>
                <a:gd name="T20" fmla="*/ 0 w 300"/>
                <a:gd name="T21" fmla="*/ 0 h 1089"/>
                <a:gd name="T22" fmla="*/ 0 w 300"/>
                <a:gd name="T23" fmla="*/ 0 h 1089"/>
                <a:gd name="T24" fmla="*/ 0 w 300"/>
                <a:gd name="T25" fmla="*/ 0 h 1089"/>
                <a:gd name="T26" fmla="*/ 0 w 300"/>
                <a:gd name="T27" fmla="*/ 0 h 1089"/>
                <a:gd name="T28" fmla="*/ 0 w 300"/>
                <a:gd name="T29" fmla="*/ 0 h 1089"/>
                <a:gd name="T30" fmla="*/ 0 w 300"/>
                <a:gd name="T31" fmla="*/ 0 h 1089"/>
                <a:gd name="T32" fmla="*/ 0 w 300"/>
                <a:gd name="T33" fmla="*/ 0 h 1089"/>
                <a:gd name="T34" fmla="*/ 0 w 300"/>
                <a:gd name="T35" fmla="*/ 0 h 1089"/>
                <a:gd name="T36" fmla="*/ 0 w 300"/>
                <a:gd name="T37" fmla="*/ 0 h 1089"/>
                <a:gd name="T38" fmla="*/ 0 w 300"/>
                <a:gd name="T39" fmla="*/ 0 h 1089"/>
                <a:gd name="T40" fmla="*/ 0 w 300"/>
                <a:gd name="T41" fmla="*/ 0 h 1089"/>
                <a:gd name="T42" fmla="*/ 0 w 300"/>
                <a:gd name="T43" fmla="*/ 0 h 1089"/>
                <a:gd name="T44" fmla="*/ 0 w 300"/>
                <a:gd name="T45" fmla="*/ 0 h 1089"/>
                <a:gd name="T46" fmla="*/ 0 w 300"/>
                <a:gd name="T47" fmla="*/ 0 h 1089"/>
                <a:gd name="T48" fmla="*/ 0 w 300"/>
                <a:gd name="T49" fmla="*/ 0 h 1089"/>
                <a:gd name="T50" fmla="*/ 0 w 300"/>
                <a:gd name="T51" fmla="*/ 0 h 1089"/>
                <a:gd name="T52" fmla="*/ 0 w 300"/>
                <a:gd name="T53" fmla="*/ 0 h 1089"/>
                <a:gd name="T54" fmla="*/ 0 w 300"/>
                <a:gd name="T55" fmla="*/ 0 h 1089"/>
                <a:gd name="T56" fmla="*/ 0 w 300"/>
                <a:gd name="T57" fmla="*/ 0 h 1089"/>
                <a:gd name="T58" fmla="*/ 0 w 300"/>
                <a:gd name="T59" fmla="*/ 0 h 1089"/>
                <a:gd name="T60" fmla="*/ 0 w 300"/>
                <a:gd name="T61" fmla="*/ 0 h 1089"/>
                <a:gd name="T62" fmla="*/ 0 w 300"/>
                <a:gd name="T63" fmla="*/ 0 h 1089"/>
                <a:gd name="T64" fmla="*/ 0 w 300"/>
                <a:gd name="T65" fmla="*/ 0 h 10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0"/>
                <a:gd name="T100" fmla="*/ 0 h 1089"/>
                <a:gd name="T101" fmla="*/ 300 w 300"/>
                <a:gd name="T102" fmla="*/ 1089 h 10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0" h="1089">
                  <a:moveTo>
                    <a:pt x="260" y="2"/>
                  </a:moveTo>
                  <a:lnTo>
                    <a:pt x="273" y="0"/>
                  </a:lnTo>
                  <a:lnTo>
                    <a:pt x="288" y="0"/>
                  </a:lnTo>
                  <a:lnTo>
                    <a:pt x="300" y="12"/>
                  </a:lnTo>
                  <a:lnTo>
                    <a:pt x="254" y="44"/>
                  </a:lnTo>
                  <a:lnTo>
                    <a:pt x="213" y="86"/>
                  </a:lnTo>
                  <a:lnTo>
                    <a:pt x="200" y="146"/>
                  </a:lnTo>
                  <a:lnTo>
                    <a:pt x="200" y="295"/>
                  </a:lnTo>
                  <a:lnTo>
                    <a:pt x="187" y="434"/>
                  </a:lnTo>
                  <a:lnTo>
                    <a:pt x="154" y="569"/>
                  </a:lnTo>
                  <a:lnTo>
                    <a:pt x="65" y="691"/>
                  </a:lnTo>
                  <a:lnTo>
                    <a:pt x="27" y="832"/>
                  </a:lnTo>
                  <a:lnTo>
                    <a:pt x="23" y="983"/>
                  </a:lnTo>
                  <a:lnTo>
                    <a:pt x="29" y="1024"/>
                  </a:lnTo>
                  <a:lnTo>
                    <a:pt x="23" y="1056"/>
                  </a:lnTo>
                  <a:lnTo>
                    <a:pt x="19" y="1089"/>
                  </a:lnTo>
                  <a:lnTo>
                    <a:pt x="0" y="1068"/>
                  </a:lnTo>
                  <a:lnTo>
                    <a:pt x="7" y="1026"/>
                  </a:lnTo>
                  <a:lnTo>
                    <a:pt x="0" y="978"/>
                  </a:lnTo>
                  <a:lnTo>
                    <a:pt x="61" y="678"/>
                  </a:lnTo>
                  <a:lnTo>
                    <a:pt x="170" y="399"/>
                  </a:lnTo>
                  <a:lnTo>
                    <a:pt x="181" y="98"/>
                  </a:lnTo>
                  <a:lnTo>
                    <a:pt x="203" y="57"/>
                  </a:lnTo>
                  <a:lnTo>
                    <a:pt x="230" y="25"/>
                  </a:lnTo>
                  <a:lnTo>
                    <a:pt x="26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66" name="Freeform 177"/>
            <p:cNvSpPr>
              <a:spLocks/>
            </p:cNvSpPr>
            <p:nvPr/>
          </p:nvSpPr>
          <p:spPr bwMode="auto">
            <a:xfrm>
              <a:off x="1129" y="3412"/>
              <a:ext cx="20" cy="71"/>
            </a:xfrm>
            <a:custGeom>
              <a:avLst/>
              <a:gdLst>
                <a:gd name="T0" fmla="*/ 0 w 176"/>
                <a:gd name="T1" fmla="*/ 0 h 639"/>
                <a:gd name="T2" fmla="*/ 0 w 176"/>
                <a:gd name="T3" fmla="*/ 0 h 639"/>
                <a:gd name="T4" fmla="*/ 0 w 176"/>
                <a:gd name="T5" fmla="*/ 0 h 639"/>
                <a:gd name="T6" fmla="*/ 0 w 176"/>
                <a:gd name="T7" fmla="*/ 0 h 639"/>
                <a:gd name="T8" fmla="*/ 0 w 176"/>
                <a:gd name="T9" fmla="*/ 0 h 639"/>
                <a:gd name="T10" fmla="*/ 0 w 176"/>
                <a:gd name="T11" fmla="*/ 0 h 639"/>
                <a:gd name="T12" fmla="*/ 0 w 176"/>
                <a:gd name="T13" fmla="*/ 0 h 639"/>
                <a:gd name="T14" fmla="*/ 0 w 176"/>
                <a:gd name="T15" fmla="*/ 0 h 639"/>
                <a:gd name="T16" fmla="*/ 0 w 176"/>
                <a:gd name="T17" fmla="*/ 0 h 639"/>
                <a:gd name="T18" fmla="*/ 0 w 176"/>
                <a:gd name="T19" fmla="*/ 0 h 639"/>
                <a:gd name="T20" fmla="*/ 0 w 176"/>
                <a:gd name="T21" fmla="*/ 0 h 639"/>
                <a:gd name="T22" fmla="*/ 0 w 176"/>
                <a:gd name="T23" fmla="*/ 0 h 639"/>
                <a:gd name="T24" fmla="*/ 0 w 176"/>
                <a:gd name="T25" fmla="*/ 0 h 639"/>
                <a:gd name="T26" fmla="*/ 0 w 176"/>
                <a:gd name="T27" fmla="*/ 0 h 639"/>
                <a:gd name="T28" fmla="*/ 0 w 176"/>
                <a:gd name="T29" fmla="*/ 0 h 639"/>
                <a:gd name="T30" fmla="*/ 0 w 176"/>
                <a:gd name="T31" fmla="*/ 0 h 639"/>
                <a:gd name="T32" fmla="*/ 0 w 176"/>
                <a:gd name="T33" fmla="*/ 0 h 639"/>
                <a:gd name="T34" fmla="*/ 0 w 176"/>
                <a:gd name="T35" fmla="*/ 0 h 639"/>
                <a:gd name="T36" fmla="*/ 0 w 176"/>
                <a:gd name="T37" fmla="*/ 0 h 639"/>
                <a:gd name="T38" fmla="*/ 0 w 176"/>
                <a:gd name="T39" fmla="*/ 0 h 639"/>
                <a:gd name="T40" fmla="*/ 0 w 176"/>
                <a:gd name="T41" fmla="*/ 0 h 639"/>
                <a:gd name="T42" fmla="*/ 0 w 176"/>
                <a:gd name="T43" fmla="*/ 0 h 639"/>
                <a:gd name="T44" fmla="*/ 0 w 176"/>
                <a:gd name="T45" fmla="*/ 0 h 639"/>
                <a:gd name="T46" fmla="*/ 0 w 176"/>
                <a:gd name="T47" fmla="*/ 0 h 639"/>
                <a:gd name="T48" fmla="*/ 0 w 176"/>
                <a:gd name="T49" fmla="*/ 0 h 639"/>
                <a:gd name="T50" fmla="*/ 0 w 176"/>
                <a:gd name="T51" fmla="*/ 0 h 639"/>
                <a:gd name="T52" fmla="*/ 0 w 176"/>
                <a:gd name="T53" fmla="*/ 0 h 639"/>
                <a:gd name="T54" fmla="*/ 0 w 176"/>
                <a:gd name="T55" fmla="*/ 0 h 639"/>
                <a:gd name="T56" fmla="*/ 0 w 176"/>
                <a:gd name="T57" fmla="*/ 0 h 6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6"/>
                <a:gd name="T88" fmla="*/ 0 h 639"/>
                <a:gd name="T89" fmla="*/ 176 w 176"/>
                <a:gd name="T90" fmla="*/ 639 h 63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6" h="639">
                  <a:moveTo>
                    <a:pt x="176" y="0"/>
                  </a:moveTo>
                  <a:lnTo>
                    <a:pt x="133" y="138"/>
                  </a:lnTo>
                  <a:lnTo>
                    <a:pt x="52" y="254"/>
                  </a:lnTo>
                  <a:lnTo>
                    <a:pt x="28" y="401"/>
                  </a:lnTo>
                  <a:lnTo>
                    <a:pt x="47" y="483"/>
                  </a:lnTo>
                  <a:lnTo>
                    <a:pt x="59" y="561"/>
                  </a:lnTo>
                  <a:lnTo>
                    <a:pt x="34" y="630"/>
                  </a:lnTo>
                  <a:lnTo>
                    <a:pt x="20" y="636"/>
                  </a:lnTo>
                  <a:lnTo>
                    <a:pt x="9" y="639"/>
                  </a:lnTo>
                  <a:lnTo>
                    <a:pt x="0" y="639"/>
                  </a:lnTo>
                  <a:lnTo>
                    <a:pt x="30" y="602"/>
                  </a:lnTo>
                  <a:lnTo>
                    <a:pt x="45" y="557"/>
                  </a:lnTo>
                  <a:lnTo>
                    <a:pt x="34" y="506"/>
                  </a:lnTo>
                  <a:lnTo>
                    <a:pt x="9" y="425"/>
                  </a:lnTo>
                  <a:lnTo>
                    <a:pt x="3" y="343"/>
                  </a:lnTo>
                  <a:lnTo>
                    <a:pt x="19" y="266"/>
                  </a:lnTo>
                  <a:lnTo>
                    <a:pt x="41" y="221"/>
                  </a:lnTo>
                  <a:lnTo>
                    <a:pt x="69" y="186"/>
                  </a:lnTo>
                  <a:lnTo>
                    <a:pt x="89" y="151"/>
                  </a:lnTo>
                  <a:lnTo>
                    <a:pt x="132" y="107"/>
                  </a:lnTo>
                  <a:lnTo>
                    <a:pt x="152" y="48"/>
                  </a:lnTo>
                  <a:lnTo>
                    <a:pt x="1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67" name="Freeform 178"/>
            <p:cNvSpPr>
              <a:spLocks/>
            </p:cNvSpPr>
            <p:nvPr/>
          </p:nvSpPr>
          <p:spPr bwMode="auto">
            <a:xfrm>
              <a:off x="1029" y="3418"/>
              <a:ext cx="6" cy="44"/>
            </a:xfrm>
            <a:custGeom>
              <a:avLst/>
              <a:gdLst>
                <a:gd name="T0" fmla="*/ 0 w 55"/>
                <a:gd name="T1" fmla="*/ 0 h 389"/>
                <a:gd name="T2" fmla="*/ 0 w 55"/>
                <a:gd name="T3" fmla="*/ 0 h 389"/>
                <a:gd name="T4" fmla="*/ 0 w 55"/>
                <a:gd name="T5" fmla="*/ 0 h 389"/>
                <a:gd name="T6" fmla="*/ 0 w 55"/>
                <a:gd name="T7" fmla="*/ 0 h 389"/>
                <a:gd name="T8" fmla="*/ 0 w 55"/>
                <a:gd name="T9" fmla="*/ 0 h 389"/>
                <a:gd name="T10" fmla="*/ 0 w 55"/>
                <a:gd name="T11" fmla="*/ 0 h 389"/>
                <a:gd name="T12" fmla="*/ 0 w 55"/>
                <a:gd name="T13" fmla="*/ 0 h 389"/>
                <a:gd name="T14" fmla="*/ 0 w 55"/>
                <a:gd name="T15" fmla="*/ 0 h 389"/>
                <a:gd name="T16" fmla="*/ 0 w 55"/>
                <a:gd name="T17" fmla="*/ 0 h 389"/>
                <a:gd name="T18" fmla="*/ 0 w 55"/>
                <a:gd name="T19" fmla="*/ 0 h 389"/>
                <a:gd name="T20" fmla="*/ 0 w 55"/>
                <a:gd name="T21" fmla="*/ 0 h 389"/>
                <a:gd name="T22" fmla="*/ 0 w 55"/>
                <a:gd name="T23" fmla="*/ 0 h 389"/>
                <a:gd name="T24" fmla="*/ 0 w 55"/>
                <a:gd name="T25" fmla="*/ 0 h 389"/>
                <a:gd name="T26" fmla="*/ 0 w 55"/>
                <a:gd name="T27" fmla="*/ 0 h 389"/>
                <a:gd name="T28" fmla="*/ 0 w 55"/>
                <a:gd name="T29" fmla="*/ 0 h 389"/>
                <a:gd name="T30" fmla="*/ 0 w 55"/>
                <a:gd name="T31" fmla="*/ 0 h 389"/>
                <a:gd name="T32" fmla="*/ 0 w 55"/>
                <a:gd name="T33" fmla="*/ 0 h 3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389"/>
                <a:gd name="T53" fmla="*/ 55 w 55"/>
                <a:gd name="T54" fmla="*/ 389 h 3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389">
                  <a:moveTo>
                    <a:pt x="36" y="0"/>
                  </a:moveTo>
                  <a:lnTo>
                    <a:pt x="55" y="125"/>
                  </a:lnTo>
                  <a:lnTo>
                    <a:pt x="53" y="258"/>
                  </a:lnTo>
                  <a:lnTo>
                    <a:pt x="14" y="375"/>
                  </a:lnTo>
                  <a:lnTo>
                    <a:pt x="6" y="382"/>
                  </a:lnTo>
                  <a:lnTo>
                    <a:pt x="1" y="387"/>
                  </a:lnTo>
                  <a:lnTo>
                    <a:pt x="0" y="389"/>
                  </a:lnTo>
                  <a:lnTo>
                    <a:pt x="27" y="274"/>
                  </a:lnTo>
                  <a:lnTo>
                    <a:pt x="35" y="147"/>
                  </a:lnTo>
                  <a:lnTo>
                    <a:pt x="16" y="18"/>
                  </a:lnTo>
                  <a:lnTo>
                    <a:pt x="25" y="5"/>
                  </a:lnTo>
                  <a:lnTo>
                    <a:pt x="34" y="1"/>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68" name="Freeform 179"/>
            <p:cNvSpPr>
              <a:spLocks/>
            </p:cNvSpPr>
            <p:nvPr/>
          </p:nvSpPr>
          <p:spPr bwMode="auto">
            <a:xfrm>
              <a:off x="1179" y="3432"/>
              <a:ext cx="9" cy="59"/>
            </a:xfrm>
            <a:custGeom>
              <a:avLst/>
              <a:gdLst>
                <a:gd name="T0" fmla="*/ 0 w 74"/>
                <a:gd name="T1" fmla="*/ 0 h 535"/>
                <a:gd name="T2" fmla="*/ 0 w 74"/>
                <a:gd name="T3" fmla="*/ 0 h 535"/>
                <a:gd name="T4" fmla="*/ 0 w 74"/>
                <a:gd name="T5" fmla="*/ 0 h 535"/>
                <a:gd name="T6" fmla="*/ 0 w 74"/>
                <a:gd name="T7" fmla="*/ 0 h 535"/>
                <a:gd name="T8" fmla="*/ 0 w 74"/>
                <a:gd name="T9" fmla="*/ 0 h 535"/>
                <a:gd name="T10" fmla="*/ 0 w 74"/>
                <a:gd name="T11" fmla="*/ 0 h 535"/>
                <a:gd name="T12" fmla="*/ 0 w 74"/>
                <a:gd name="T13" fmla="*/ 0 h 535"/>
                <a:gd name="T14" fmla="*/ 0 w 74"/>
                <a:gd name="T15" fmla="*/ 0 h 535"/>
                <a:gd name="T16" fmla="*/ 0 w 74"/>
                <a:gd name="T17" fmla="*/ 0 h 535"/>
                <a:gd name="T18" fmla="*/ 0 w 74"/>
                <a:gd name="T19" fmla="*/ 0 h 535"/>
                <a:gd name="T20" fmla="*/ 0 w 74"/>
                <a:gd name="T21" fmla="*/ 0 h 535"/>
                <a:gd name="T22" fmla="*/ 0 w 74"/>
                <a:gd name="T23" fmla="*/ 0 h 535"/>
                <a:gd name="T24" fmla="*/ 0 w 74"/>
                <a:gd name="T25" fmla="*/ 0 h 535"/>
                <a:gd name="T26" fmla="*/ 0 w 74"/>
                <a:gd name="T27" fmla="*/ 0 h 535"/>
                <a:gd name="T28" fmla="*/ 0 w 74"/>
                <a:gd name="T29" fmla="*/ 0 h 535"/>
                <a:gd name="T30" fmla="*/ 0 w 74"/>
                <a:gd name="T31" fmla="*/ 0 h 535"/>
                <a:gd name="T32" fmla="*/ 0 w 74"/>
                <a:gd name="T33" fmla="*/ 0 h 5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535"/>
                <a:gd name="T53" fmla="*/ 74 w 74"/>
                <a:gd name="T54" fmla="*/ 535 h 5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535">
                  <a:moveTo>
                    <a:pt x="46" y="0"/>
                  </a:moveTo>
                  <a:lnTo>
                    <a:pt x="28" y="117"/>
                  </a:lnTo>
                  <a:lnTo>
                    <a:pt x="17" y="240"/>
                  </a:lnTo>
                  <a:lnTo>
                    <a:pt x="42" y="364"/>
                  </a:lnTo>
                  <a:lnTo>
                    <a:pt x="55" y="426"/>
                  </a:lnTo>
                  <a:lnTo>
                    <a:pt x="69" y="481"/>
                  </a:lnTo>
                  <a:lnTo>
                    <a:pt x="74" y="535"/>
                  </a:lnTo>
                  <a:lnTo>
                    <a:pt x="21" y="368"/>
                  </a:lnTo>
                  <a:lnTo>
                    <a:pt x="0" y="190"/>
                  </a:lnTo>
                  <a:lnTo>
                    <a:pt x="30" y="15"/>
                  </a:lnTo>
                  <a:lnTo>
                    <a:pt x="39" y="5"/>
                  </a:lnTo>
                  <a:lnTo>
                    <a:pt x="44" y="1"/>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69" name="Freeform 180"/>
            <p:cNvSpPr>
              <a:spLocks/>
            </p:cNvSpPr>
            <p:nvPr/>
          </p:nvSpPr>
          <p:spPr bwMode="auto">
            <a:xfrm>
              <a:off x="1042" y="3438"/>
              <a:ext cx="15" cy="84"/>
            </a:xfrm>
            <a:custGeom>
              <a:avLst/>
              <a:gdLst>
                <a:gd name="T0" fmla="*/ 0 w 140"/>
                <a:gd name="T1" fmla="*/ 0 h 758"/>
                <a:gd name="T2" fmla="*/ 0 w 140"/>
                <a:gd name="T3" fmla="*/ 0 h 758"/>
                <a:gd name="T4" fmla="*/ 0 w 140"/>
                <a:gd name="T5" fmla="*/ 0 h 758"/>
                <a:gd name="T6" fmla="*/ 0 w 140"/>
                <a:gd name="T7" fmla="*/ 0 h 758"/>
                <a:gd name="T8" fmla="*/ 0 w 140"/>
                <a:gd name="T9" fmla="*/ 0 h 758"/>
                <a:gd name="T10" fmla="*/ 0 w 140"/>
                <a:gd name="T11" fmla="*/ 0 h 758"/>
                <a:gd name="T12" fmla="*/ 0 w 140"/>
                <a:gd name="T13" fmla="*/ 0 h 758"/>
                <a:gd name="T14" fmla="*/ 0 w 140"/>
                <a:gd name="T15" fmla="*/ 0 h 758"/>
                <a:gd name="T16" fmla="*/ 0 w 140"/>
                <a:gd name="T17" fmla="*/ 0 h 758"/>
                <a:gd name="T18" fmla="*/ 0 w 140"/>
                <a:gd name="T19" fmla="*/ 0 h 758"/>
                <a:gd name="T20" fmla="*/ 0 w 140"/>
                <a:gd name="T21" fmla="*/ 0 h 758"/>
                <a:gd name="T22" fmla="*/ 0 w 140"/>
                <a:gd name="T23" fmla="*/ 0 h 758"/>
                <a:gd name="T24" fmla="*/ 0 w 140"/>
                <a:gd name="T25" fmla="*/ 0 h 758"/>
                <a:gd name="T26" fmla="*/ 0 w 140"/>
                <a:gd name="T27" fmla="*/ 0 h 758"/>
                <a:gd name="T28" fmla="*/ 0 w 140"/>
                <a:gd name="T29" fmla="*/ 0 h 758"/>
                <a:gd name="T30" fmla="*/ 0 w 140"/>
                <a:gd name="T31" fmla="*/ 0 h 758"/>
                <a:gd name="T32" fmla="*/ 0 w 140"/>
                <a:gd name="T33" fmla="*/ 0 h 7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0"/>
                <a:gd name="T52" fmla="*/ 0 h 758"/>
                <a:gd name="T53" fmla="*/ 140 w 140"/>
                <a:gd name="T54" fmla="*/ 758 h 7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0" h="758">
                  <a:moveTo>
                    <a:pt x="111" y="0"/>
                  </a:moveTo>
                  <a:lnTo>
                    <a:pt x="140" y="259"/>
                  </a:lnTo>
                  <a:lnTo>
                    <a:pt x="59" y="499"/>
                  </a:lnTo>
                  <a:lnTo>
                    <a:pt x="19" y="753"/>
                  </a:lnTo>
                  <a:lnTo>
                    <a:pt x="9" y="755"/>
                  </a:lnTo>
                  <a:lnTo>
                    <a:pt x="4" y="756"/>
                  </a:lnTo>
                  <a:lnTo>
                    <a:pt x="0" y="758"/>
                  </a:lnTo>
                  <a:lnTo>
                    <a:pt x="27" y="512"/>
                  </a:lnTo>
                  <a:lnTo>
                    <a:pt x="118" y="291"/>
                  </a:lnTo>
                  <a:lnTo>
                    <a:pt x="101" y="37"/>
                  </a:lnTo>
                  <a:lnTo>
                    <a:pt x="101" y="15"/>
                  </a:lnTo>
                  <a:lnTo>
                    <a:pt x="102" y="4"/>
                  </a:lnTo>
                  <a:lnTo>
                    <a:pt x="1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70" name="Freeform 181"/>
            <p:cNvSpPr>
              <a:spLocks/>
            </p:cNvSpPr>
            <p:nvPr/>
          </p:nvSpPr>
          <p:spPr bwMode="auto">
            <a:xfrm>
              <a:off x="982" y="3456"/>
              <a:ext cx="28" cy="76"/>
            </a:xfrm>
            <a:custGeom>
              <a:avLst/>
              <a:gdLst>
                <a:gd name="T0" fmla="*/ 0 w 257"/>
                <a:gd name="T1" fmla="*/ 0 h 677"/>
                <a:gd name="T2" fmla="*/ 0 w 257"/>
                <a:gd name="T3" fmla="*/ 0 h 677"/>
                <a:gd name="T4" fmla="*/ 0 w 257"/>
                <a:gd name="T5" fmla="*/ 0 h 677"/>
                <a:gd name="T6" fmla="*/ 0 w 257"/>
                <a:gd name="T7" fmla="*/ 0 h 677"/>
                <a:gd name="T8" fmla="*/ 0 w 257"/>
                <a:gd name="T9" fmla="*/ 0 h 677"/>
                <a:gd name="T10" fmla="*/ 0 w 257"/>
                <a:gd name="T11" fmla="*/ 0 h 677"/>
                <a:gd name="T12" fmla="*/ 0 w 257"/>
                <a:gd name="T13" fmla="*/ 0 h 677"/>
                <a:gd name="T14" fmla="*/ 0 w 257"/>
                <a:gd name="T15" fmla="*/ 0 h 677"/>
                <a:gd name="T16" fmla="*/ 0 w 257"/>
                <a:gd name="T17" fmla="*/ 0 h 677"/>
                <a:gd name="T18" fmla="*/ 0 w 257"/>
                <a:gd name="T19" fmla="*/ 0 h 677"/>
                <a:gd name="T20" fmla="*/ 0 w 257"/>
                <a:gd name="T21" fmla="*/ 0 h 677"/>
                <a:gd name="T22" fmla="*/ 0 w 257"/>
                <a:gd name="T23" fmla="*/ 0 h 677"/>
                <a:gd name="T24" fmla="*/ 0 w 257"/>
                <a:gd name="T25" fmla="*/ 0 h 677"/>
                <a:gd name="T26" fmla="*/ 0 w 257"/>
                <a:gd name="T27" fmla="*/ 0 h 677"/>
                <a:gd name="T28" fmla="*/ 0 w 257"/>
                <a:gd name="T29" fmla="*/ 0 h 677"/>
                <a:gd name="T30" fmla="*/ 0 w 257"/>
                <a:gd name="T31" fmla="*/ 0 h 677"/>
                <a:gd name="T32" fmla="*/ 0 w 257"/>
                <a:gd name="T33" fmla="*/ 0 h 677"/>
                <a:gd name="T34" fmla="*/ 0 w 257"/>
                <a:gd name="T35" fmla="*/ 0 h 677"/>
                <a:gd name="T36" fmla="*/ 0 w 257"/>
                <a:gd name="T37" fmla="*/ 0 h 677"/>
                <a:gd name="T38" fmla="*/ 0 w 257"/>
                <a:gd name="T39" fmla="*/ 0 h 677"/>
                <a:gd name="T40" fmla="*/ 0 w 257"/>
                <a:gd name="T41" fmla="*/ 0 h 677"/>
                <a:gd name="T42" fmla="*/ 0 w 257"/>
                <a:gd name="T43" fmla="*/ 0 h 677"/>
                <a:gd name="T44" fmla="*/ 0 w 257"/>
                <a:gd name="T45" fmla="*/ 0 h 677"/>
                <a:gd name="T46" fmla="*/ 0 w 257"/>
                <a:gd name="T47" fmla="*/ 0 h 677"/>
                <a:gd name="T48" fmla="*/ 0 w 257"/>
                <a:gd name="T49" fmla="*/ 0 h 67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7"/>
                <a:gd name="T76" fmla="*/ 0 h 677"/>
                <a:gd name="T77" fmla="*/ 257 w 257"/>
                <a:gd name="T78" fmla="*/ 677 h 67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7" h="677">
                  <a:moveTo>
                    <a:pt x="257" y="0"/>
                  </a:moveTo>
                  <a:lnTo>
                    <a:pt x="256" y="26"/>
                  </a:lnTo>
                  <a:lnTo>
                    <a:pt x="245" y="62"/>
                  </a:lnTo>
                  <a:lnTo>
                    <a:pt x="234" y="100"/>
                  </a:lnTo>
                  <a:lnTo>
                    <a:pt x="125" y="229"/>
                  </a:lnTo>
                  <a:lnTo>
                    <a:pt x="35" y="366"/>
                  </a:lnTo>
                  <a:lnTo>
                    <a:pt x="22" y="544"/>
                  </a:lnTo>
                  <a:lnTo>
                    <a:pt x="35" y="597"/>
                  </a:lnTo>
                  <a:lnTo>
                    <a:pt x="57" y="640"/>
                  </a:lnTo>
                  <a:lnTo>
                    <a:pt x="81" y="677"/>
                  </a:lnTo>
                  <a:lnTo>
                    <a:pt x="49" y="665"/>
                  </a:lnTo>
                  <a:lnTo>
                    <a:pt x="26" y="636"/>
                  </a:lnTo>
                  <a:lnTo>
                    <a:pt x="12" y="597"/>
                  </a:lnTo>
                  <a:lnTo>
                    <a:pt x="0" y="462"/>
                  </a:lnTo>
                  <a:lnTo>
                    <a:pt x="25" y="336"/>
                  </a:lnTo>
                  <a:lnTo>
                    <a:pt x="81" y="235"/>
                  </a:lnTo>
                  <a:lnTo>
                    <a:pt x="161" y="172"/>
                  </a:lnTo>
                  <a:lnTo>
                    <a:pt x="209" y="85"/>
                  </a:lnTo>
                  <a:lnTo>
                    <a:pt x="2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71" name="Freeform 182"/>
            <p:cNvSpPr>
              <a:spLocks/>
            </p:cNvSpPr>
            <p:nvPr/>
          </p:nvSpPr>
          <p:spPr bwMode="auto">
            <a:xfrm>
              <a:off x="1293" y="3456"/>
              <a:ext cx="15" cy="36"/>
            </a:xfrm>
            <a:custGeom>
              <a:avLst/>
              <a:gdLst>
                <a:gd name="T0" fmla="*/ 0 w 140"/>
                <a:gd name="T1" fmla="*/ 0 h 324"/>
                <a:gd name="T2" fmla="*/ 0 w 140"/>
                <a:gd name="T3" fmla="*/ 0 h 324"/>
                <a:gd name="T4" fmla="*/ 0 w 140"/>
                <a:gd name="T5" fmla="*/ 0 h 324"/>
                <a:gd name="T6" fmla="*/ 0 w 140"/>
                <a:gd name="T7" fmla="*/ 0 h 324"/>
                <a:gd name="T8" fmla="*/ 0 w 140"/>
                <a:gd name="T9" fmla="*/ 0 h 324"/>
                <a:gd name="T10" fmla="*/ 0 w 140"/>
                <a:gd name="T11" fmla="*/ 0 h 324"/>
                <a:gd name="T12" fmla="*/ 0 w 140"/>
                <a:gd name="T13" fmla="*/ 0 h 324"/>
                <a:gd name="T14" fmla="*/ 0 w 140"/>
                <a:gd name="T15" fmla="*/ 0 h 324"/>
                <a:gd name="T16" fmla="*/ 0 w 140"/>
                <a:gd name="T17" fmla="*/ 0 h 324"/>
                <a:gd name="T18" fmla="*/ 0 w 140"/>
                <a:gd name="T19" fmla="*/ 0 h 324"/>
                <a:gd name="T20" fmla="*/ 0 w 140"/>
                <a:gd name="T21" fmla="*/ 0 h 324"/>
                <a:gd name="T22" fmla="*/ 0 w 140"/>
                <a:gd name="T23" fmla="*/ 0 h 324"/>
                <a:gd name="T24" fmla="*/ 0 w 140"/>
                <a:gd name="T25" fmla="*/ 0 h 324"/>
                <a:gd name="T26" fmla="*/ 0 w 140"/>
                <a:gd name="T27" fmla="*/ 0 h 324"/>
                <a:gd name="T28" fmla="*/ 0 w 140"/>
                <a:gd name="T29" fmla="*/ 0 h 324"/>
                <a:gd name="T30" fmla="*/ 0 w 140"/>
                <a:gd name="T31" fmla="*/ 0 h 324"/>
                <a:gd name="T32" fmla="*/ 0 w 140"/>
                <a:gd name="T33" fmla="*/ 0 h 324"/>
                <a:gd name="T34" fmla="*/ 0 w 140"/>
                <a:gd name="T35" fmla="*/ 0 h 324"/>
                <a:gd name="T36" fmla="*/ 0 w 140"/>
                <a:gd name="T37" fmla="*/ 0 h 324"/>
                <a:gd name="T38" fmla="*/ 0 w 140"/>
                <a:gd name="T39" fmla="*/ 0 h 324"/>
                <a:gd name="T40" fmla="*/ 0 w 140"/>
                <a:gd name="T41" fmla="*/ 0 h 3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324"/>
                <a:gd name="T65" fmla="*/ 140 w 140"/>
                <a:gd name="T66" fmla="*/ 324 h 3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324">
                  <a:moveTo>
                    <a:pt x="115" y="0"/>
                  </a:moveTo>
                  <a:lnTo>
                    <a:pt x="140" y="59"/>
                  </a:lnTo>
                  <a:lnTo>
                    <a:pt x="129" y="122"/>
                  </a:lnTo>
                  <a:lnTo>
                    <a:pt x="104" y="183"/>
                  </a:lnTo>
                  <a:lnTo>
                    <a:pt x="61" y="230"/>
                  </a:lnTo>
                  <a:lnTo>
                    <a:pt x="28" y="272"/>
                  </a:lnTo>
                  <a:lnTo>
                    <a:pt x="15" y="324"/>
                  </a:lnTo>
                  <a:lnTo>
                    <a:pt x="0" y="296"/>
                  </a:lnTo>
                  <a:lnTo>
                    <a:pt x="15" y="265"/>
                  </a:lnTo>
                  <a:lnTo>
                    <a:pt x="31" y="235"/>
                  </a:lnTo>
                  <a:lnTo>
                    <a:pt x="86" y="179"/>
                  </a:lnTo>
                  <a:lnTo>
                    <a:pt x="117" y="114"/>
                  </a:lnTo>
                  <a:lnTo>
                    <a:pt x="115" y="36"/>
                  </a:lnTo>
                  <a:lnTo>
                    <a:pt x="110" y="17"/>
                  </a:lnTo>
                  <a:lnTo>
                    <a:pt x="110" y="4"/>
                  </a:lnTo>
                  <a:lnTo>
                    <a:pt x="1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72" name="Freeform 183"/>
            <p:cNvSpPr>
              <a:spLocks/>
            </p:cNvSpPr>
            <p:nvPr/>
          </p:nvSpPr>
          <p:spPr bwMode="auto">
            <a:xfrm>
              <a:off x="1090" y="3467"/>
              <a:ext cx="17" cy="46"/>
            </a:xfrm>
            <a:custGeom>
              <a:avLst/>
              <a:gdLst>
                <a:gd name="T0" fmla="*/ 0 w 148"/>
                <a:gd name="T1" fmla="*/ 0 h 412"/>
                <a:gd name="T2" fmla="*/ 0 w 148"/>
                <a:gd name="T3" fmla="*/ 0 h 412"/>
                <a:gd name="T4" fmla="*/ 0 w 148"/>
                <a:gd name="T5" fmla="*/ 0 h 412"/>
                <a:gd name="T6" fmla="*/ 0 w 148"/>
                <a:gd name="T7" fmla="*/ 0 h 412"/>
                <a:gd name="T8" fmla="*/ 0 w 148"/>
                <a:gd name="T9" fmla="*/ 0 h 412"/>
                <a:gd name="T10" fmla="*/ 0 w 148"/>
                <a:gd name="T11" fmla="*/ 0 h 412"/>
                <a:gd name="T12" fmla="*/ 0 w 148"/>
                <a:gd name="T13" fmla="*/ 0 h 412"/>
                <a:gd name="T14" fmla="*/ 0 w 148"/>
                <a:gd name="T15" fmla="*/ 0 h 412"/>
                <a:gd name="T16" fmla="*/ 0 w 148"/>
                <a:gd name="T17" fmla="*/ 0 h 412"/>
                <a:gd name="T18" fmla="*/ 0 w 148"/>
                <a:gd name="T19" fmla="*/ 0 h 412"/>
                <a:gd name="T20" fmla="*/ 0 w 148"/>
                <a:gd name="T21" fmla="*/ 0 h 412"/>
                <a:gd name="T22" fmla="*/ 0 w 148"/>
                <a:gd name="T23" fmla="*/ 0 h 412"/>
                <a:gd name="T24" fmla="*/ 0 w 148"/>
                <a:gd name="T25" fmla="*/ 0 h 412"/>
                <a:gd name="T26" fmla="*/ 0 w 148"/>
                <a:gd name="T27" fmla="*/ 0 h 412"/>
                <a:gd name="T28" fmla="*/ 0 w 148"/>
                <a:gd name="T29" fmla="*/ 0 h 412"/>
                <a:gd name="T30" fmla="*/ 0 w 148"/>
                <a:gd name="T31" fmla="*/ 0 h 412"/>
                <a:gd name="T32" fmla="*/ 0 w 148"/>
                <a:gd name="T33" fmla="*/ 0 h 4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8"/>
                <a:gd name="T52" fmla="*/ 0 h 412"/>
                <a:gd name="T53" fmla="*/ 148 w 148"/>
                <a:gd name="T54" fmla="*/ 412 h 4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8" h="412">
                  <a:moveTo>
                    <a:pt x="117" y="0"/>
                  </a:moveTo>
                  <a:lnTo>
                    <a:pt x="128" y="0"/>
                  </a:lnTo>
                  <a:lnTo>
                    <a:pt x="138" y="3"/>
                  </a:lnTo>
                  <a:lnTo>
                    <a:pt x="148" y="11"/>
                  </a:lnTo>
                  <a:lnTo>
                    <a:pt x="65" y="121"/>
                  </a:lnTo>
                  <a:lnTo>
                    <a:pt x="27" y="263"/>
                  </a:lnTo>
                  <a:lnTo>
                    <a:pt x="26" y="412"/>
                  </a:lnTo>
                  <a:lnTo>
                    <a:pt x="0" y="278"/>
                  </a:lnTo>
                  <a:lnTo>
                    <a:pt x="32" y="139"/>
                  </a:lnTo>
                  <a:lnTo>
                    <a:pt x="95" y="11"/>
                  </a:lnTo>
                  <a:lnTo>
                    <a:pt x="104" y="5"/>
                  </a:lnTo>
                  <a:lnTo>
                    <a:pt x="113" y="1"/>
                  </a:lnTo>
                  <a:lnTo>
                    <a:pt x="1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73" name="Freeform 184"/>
            <p:cNvSpPr>
              <a:spLocks/>
            </p:cNvSpPr>
            <p:nvPr/>
          </p:nvSpPr>
          <p:spPr bwMode="auto">
            <a:xfrm>
              <a:off x="1347" y="3467"/>
              <a:ext cx="10" cy="18"/>
            </a:xfrm>
            <a:custGeom>
              <a:avLst/>
              <a:gdLst>
                <a:gd name="T0" fmla="*/ 0 w 87"/>
                <a:gd name="T1" fmla="*/ 0 h 156"/>
                <a:gd name="T2" fmla="*/ 0 w 87"/>
                <a:gd name="T3" fmla="*/ 0 h 156"/>
                <a:gd name="T4" fmla="*/ 0 w 87"/>
                <a:gd name="T5" fmla="*/ 0 h 156"/>
                <a:gd name="T6" fmla="*/ 0 w 87"/>
                <a:gd name="T7" fmla="*/ 0 h 156"/>
                <a:gd name="T8" fmla="*/ 0 w 87"/>
                <a:gd name="T9" fmla="*/ 0 h 156"/>
                <a:gd name="T10" fmla="*/ 0 w 87"/>
                <a:gd name="T11" fmla="*/ 0 h 156"/>
                <a:gd name="T12" fmla="*/ 0 w 87"/>
                <a:gd name="T13" fmla="*/ 0 h 156"/>
                <a:gd name="T14" fmla="*/ 0 w 87"/>
                <a:gd name="T15" fmla="*/ 0 h 156"/>
                <a:gd name="T16" fmla="*/ 0 w 87"/>
                <a:gd name="T17" fmla="*/ 0 h 156"/>
                <a:gd name="T18" fmla="*/ 0 w 87"/>
                <a:gd name="T19" fmla="*/ 0 h 156"/>
                <a:gd name="T20" fmla="*/ 0 w 87"/>
                <a:gd name="T21" fmla="*/ 0 h 156"/>
                <a:gd name="T22" fmla="*/ 0 w 87"/>
                <a:gd name="T23" fmla="*/ 0 h 156"/>
                <a:gd name="T24" fmla="*/ 0 w 87"/>
                <a:gd name="T25" fmla="*/ 0 h 156"/>
                <a:gd name="T26" fmla="*/ 0 w 87"/>
                <a:gd name="T27" fmla="*/ 0 h 156"/>
                <a:gd name="T28" fmla="*/ 0 w 87"/>
                <a:gd name="T29" fmla="*/ 0 h 156"/>
                <a:gd name="T30" fmla="*/ 0 w 87"/>
                <a:gd name="T31" fmla="*/ 0 h 156"/>
                <a:gd name="T32" fmla="*/ 0 w 87"/>
                <a:gd name="T33" fmla="*/ 0 h 1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156"/>
                <a:gd name="T53" fmla="*/ 87 w 87"/>
                <a:gd name="T54" fmla="*/ 156 h 1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156">
                  <a:moveTo>
                    <a:pt x="60" y="0"/>
                  </a:moveTo>
                  <a:lnTo>
                    <a:pt x="69" y="0"/>
                  </a:lnTo>
                  <a:lnTo>
                    <a:pt x="78" y="0"/>
                  </a:lnTo>
                  <a:lnTo>
                    <a:pt x="87" y="0"/>
                  </a:lnTo>
                  <a:lnTo>
                    <a:pt x="54" y="31"/>
                  </a:lnTo>
                  <a:lnTo>
                    <a:pt x="34" y="69"/>
                  </a:lnTo>
                  <a:lnTo>
                    <a:pt x="14" y="103"/>
                  </a:lnTo>
                  <a:lnTo>
                    <a:pt x="9" y="124"/>
                  </a:lnTo>
                  <a:lnTo>
                    <a:pt x="3" y="143"/>
                  </a:lnTo>
                  <a:lnTo>
                    <a:pt x="0" y="156"/>
                  </a:lnTo>
                  <a:lnTo>
                    <a:pt x="2" y="100"/>
                  </a:lnTo>
                  <a:lnTo>
                    <a:pt x="19" y="39"/>
                  </a:lnTo>
                  <a:lnTo>
                    <a:pt x="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74" name="Freeform 185"/>
            <p:cNvSpPr>
              <a:spLocks/>
            </p:cNvSpPr>
            <p:nvPr/>
          </p:nvSpPr>
          <p:spPr bwMode="auto">
            <a:xfrm>
              <a:off x="1155" y="3489"/>
              <a:ext cx="4" cy="31"/>
            </a:xfrm>
            <a:custGeom>
              <a:avLst/>
              <a:gdLst>
                <a:gd name="T0" fmla="*/ 0 w 42"/>
                <a:gd name="T1" fmla="*/ 0 h 273"/>
                <a:gd name="T2" fmla="*/ 0 w 42"/>
                <a:gd name="T3" fmla="*/ 0 h 273"/>
                <a:gd name="T4" fmla="*/ 0 w 42"/>
                <a:gd name="T5" fmla="*/ 0 h 273"/>
                <a:gd name="T6" fmla="*/ 0 w 42"/>
                <a:gd name="T7" fmla="*/ 0 h 273"/>
                <a:gd name="T8" fmla="*/ 0 w 42"/>
                <a:gd name="T9" fmla="*/ 0 h 273"/>
                <a:gd name="T10" fmla="*/ 0 w 42"/>
                <a:gd name="T11" fmla="*/ 0 h 273"/>
                <a:gd name="T12" fmla="*/ 0 w 42"/>
                <a:gd name="T13" fmla="*/ 0 h 273"/>
                <a:gd name="T14" fmla="*/ 0 w 42"/>
                <a:gd name="T15" fmla="*/ 0 h 273"/>
                <a:gd name="T16" fmla="*/ 0 w 42"/>
                <a:gd name="T17" fmla="*/ 0 h 2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273"/>
                <a:gd name="T29" fmla="*/ 42 w 42"/>
                <a:gd name="T30" fmla="*/ 273 h 2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273">
                  <a:moveTo>
                    <a:pt x="0" y="0"/>
                  </a:moveTo>
                  <a:lnTo>
                    <a:pt x="28" y="88"/>
                  </a:lnTo>
                  <a:lnTo>
                    <a:pt x="42" y="183"/>
                  </a:lnTo>
                  <a:lnTo>
                    <a:pt x="32" y="273"/>
                  </a:lnTo>
                  <a:lnTo>
                    <a:pt x="23" y="188"/>
                  </a:lnTo>
                  <a:lnTo>
                    <a:pt x="8" y="9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75" name="Freeform 186"/>
            <p:cNvSpPr>
              <a:spLocks/>
            </p:cNvSpPr>
            <p:nvPr/>
          </p:nvSpPr>
          <p:spPr bwMode="auto">
            <a:xfrm>
              <a:off x="1204" y="3491"/>
              <a:ext cx="5" cy="29"/>
            </a:xfrm>
            <a:custGeom>
              <a:avLst/>
              <a:gdLst>
                <a:gd name="T0" fmla="*/ 0 w 40"/>
                <a:gd name="T1" fmla="*/ 0 h 261"/>
                <a:gd name="T2" fmla="*/ 0 w 40"/>
                <a:gd name="T3" fmla="*/ 0 h 261"/>
                <a:gd name="T4" fmla="*/ 0 w 40"/>
                <a:gd name="T5" fmla="*/ 0 h 261"/>
                <a:gd name="T6" fmla="*/ 0 w 40"/>
                <a:gd name="T7" fmla="*/ 0 h 261"/>
                <a:gd name="T8" fmla="*/ 0 w 40"/>
                <a:gd name="T9" fmla="*/ 0 h 261"/>
                <a:gd name="T10" fmla="*/ 0 w 40"/>
                <a:gd name="T11" fmla="*/ 0 h 261"/>
                <a:gd name="T12" fmla="*/ 0 w 40"/>
                <a:gd name="T13" fmla="*/ 0 h 261"/>
                <a:gd name="T14" fmla="*/ 0 w 40"/>
                <a:gd name="T15" fmla="*/ 0 h 261"/>
                <a:gd name="T16" fmla="*/ 0 w 40"/>
                <a:gd name="T17" fmla="*/ 0 h 2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261"/>
                <a:gd name="T29" fmla="*/ 40 w 40"/>
                <a:gd name="T30" fmla="*/ 261 h 2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261">
                  <a:moveTo>
                    <a:pt x="29" y="0"/>
                  </a:moveTo>
                  <a:lnTo>
                    <a:pt x="40" y="89"/>
                  </a:lnTo>
                  <a:lnTo>
                    <a:pt x="35" y="183"/>
                  </a:lnTo>
                  <a:lnTo>
                    <a:pt x="0" y="261"/>
                  </a:lnTo>
                  <a:lnTo>
                    <a:pt x="15" y="185"/>
                  </a:lnTo>
                  <a:lnTo>
                    <a:pt x="23" y="86"/>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76" name="Freeform 187"/>
            <p:cNvSpPr>
              <a:spLocks/>
            </p:cNvSpPr>
            <p:nvPr/>
          </p:nvSpPr>
          <p:spPr bwMode="auto">
            <a:xfrm>
              <a:off x="1119" y="3507"/>
              <a:ext cx="3" cy="19"/>
            </a:xfrm>
            <a:custGeom>
              <a:avLst/>
              <a:gdLst>
                <a:gd name="T0" fmla="*/ 0 w 26"/>
                <a:gd name="T1" fmla="*/ 0 h 177"/>
                <a:gd name="T2" fmla="*/ 0 w 26"/>
                <a:gd name="T3" fmla="*/ 0 h 177"/>
                <a:gd name="T4" fmla="*/ 0 w 26"/>
                <a:gd name="T5" fmla="*/ 0 h 177"/>
                <a:gd name="T6" fmla="*/ 0 w 26"/>
                <a:gd name="T7" fmla="*/ 0 h 177"/>
                <a:gd name="T8" fmla="*/ 0 w 26"/>
                <a:gd name="T9" fmla="*/ 0 h 177"/>
                <a:gd name="T10" fmla="*/ 0 w 26"/>
                <a:gd name="T11" fmla="*/ 0 h 177"/>
                <a:gd name="T12" fmla="*/ 0 w 26"/>
                <a:gd name="T13" fmla="*/ 0 h 177"/>
                <a:gd name="T14" fmla="*/ 0 w 26"/>
                <a:gd name="T15" fmla="*/ 0 h 177"/>
                <a:gd name="T16" fmla="*/ 0 w 26"/>
                <a:gd name="T17" fmla="*/ 0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177"/>
                <a:gd name="T29" fmla="*/ 26 w 26"/>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177">
                  <a:moveTo>
                    <a:pt x="16" y="0"/>
                  </a:moveTo>
                  <a:lnTo>
                    <a:pt x="25" y="55"/>
                  </a:lnTo>
                  <a:lnTo>
                    <a:pt x="26" y="118"/>
                  </a:lnTo>
                  <a:lnTo>
                    <a:pt x="16" y="177"/>
                  </a:lnTo>
                  <a:lnTo>
                    <a:pt x="8" y="118"/>
                  </a:lnTo>
                  <a:lnTo>
                    <a:pt x="0" y="51"/>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77" name="Freeform 188"/>
            <p:cNvSpPr>
              <a:spLocks/>
            </p:cNvSpPr>
            <p:nvPr/>
          </p:nvSpPr>
          <p:spPr bwMode="auto">
            <a:xfrm>
              <a:off x="1068" y="3548"/>
              <a:ext cx="117" cy="80"/>
            </a:xfrm>
            <a:custGeom>
              <a:avLst/>
              <a:gdLst>
                <a:gd name="T0" fmla="*/ 0 w 1059"/>
                <a:gd name="T1" fmla="*/ 0 h 718"/>
                <a:gd name="T2" fmla="*/ 0 w 1059"/>
                <a:gd name="T3" fmla="*/ 0 h 718"/>
                <a:gd name="T4" fmla="*/ 0 w 1059"/>
                <a:gd name="T5" fmla="*/ 0 h 718"/>
                <a:gd name="T6" fmla="*/ 0 w 1059"/>
                <a:gd name="T7" fmla="*/ 0 h 718"/>
                <a:gd name="T8" fmla="*/ 0 w 1059"/>
                <a:gd name="T9" fmla="*/ 0 h 718"/>
                <a:gd name="T10" fmla="*/ 0 w 1059"/>
                <a:gd name="T11" fmla="*/ 0 h 718"/>
                <a:gd name="T12" fmla="*/ 0 w 1059"/>
                <a:gd name="T13" fmla="*/ 0 h 718"/>
                <a:gd name="T14" fmla="*/ 0 w 1059"/>
                <a:gd name="T15" fmla="*/ 0 h 718"/>
                <a:gd name="T16" fmla="*/ 0 w 1059"/>
                <a:gd name="T17" fmla="*/ 0 h 718"/>
                <a:gd name="T18" fmla="*/ 0 w 1059"/>
                <a:gd name="T19" fmla="*/ 0 h 718"/>
                <a:gd name="T20" fmla="*/ 0 w 1059"/>
                <a:gd name="T21" fmla="*/ 0 h 718"/>
                <a:gd name="T22" fmla="*/ 0 w 1059"/>
                <a:gd name="T23" fmla="*/ 0 h 718"/>
                <a:gd name="T24" fmla="*/ 0 w 1059"/>
                <a:gd name="T25" fmla="*/ 0 h 718"/>
                <a:gd name="T26" fmla="*/ 0 w 1059"/>
                <a:gd name="T27" fmla="*/ 0 h 718"/>
                <a:gd name="T28" fmla="*/ 0 w 1059"/>
                <a:gd name="T29" fmla="*/ 0 h 718"/>
                <a:gd name="T30" fmla="*/ 0 w 1059"/>
                <a:gd name="T31" fmla="*/ 0 h 718"/>
                <a:gd name="T32" fmla="*/ 0 w 1059"/>
                <a:gd name="T33" fmla="*/ 0 h 718"/>
                <a:gd name="T34" fmla="*/ 0 w 1059"/>
                <a:gd name="T35" fmla="*/ 0 h 718"/>
                <a:gd name="T36" fmla="*/ 0 w 1059"/>
                <a:gd name="T37" fmla="*/ 0 h 718"/>
                <a:gd name="T38" fmla="*/ 0 w 1059"/>
                <a:gd name="T39" fmla="*/ 0 h 718"/>
                <a:gd name="T40" fmla="*/ 0 w 1059"/>
                <a:gd name="T41" fmla="*/ 0 h 718"/>
                <a:gd name="T42" fmla="*/ 0 w 1059"/>
                <a:gd name="T43" fmla="*/ 0 h 718"/>
                <a:gd name="T44" fmla="*/ 0 w 1059"/>
                <a:gd name="T45" fmla="*/ 0 h 718"/>
                <a:gd name="T46" fmla="*/ 0 w 1059"/>
                <a:gd name="T47" fmla="*/ 0 h 718"/>
                <a:gd name="T48" fmla="*/ 0 w 1059"/>
                <a:gd name="T49" fmla="*/ 0 h 718"/>
                <a:gd name="T50" fmla="*/ 0 w 1059"/>
                <a:gd name="T51" fmla="*/ 0 h 718"/>
                <a:gd name="T52" fmla="*/ 0 w 1059"/>
                <a:gd name="T53" fmla="*/ 0 h 718"/>
                <a:gd name="T54" fmla="*/ 0 w 1059"/>
                <a:gd name="T55" fmla="*/ 0 h 718"/>
                <a:gd name="T56" fmla="*/ 0 w 1059"/>
                <a:gd name="T57" fmla="*/ 0 h 718"/>
                <a:gd name="T58" fmla="*/ 0 w 1059"/>
                <a:gd name="T59" fmla="*/ 0 h 718"/>
                <a:gd name="T60" fmla="*/ 0 w 1059"/>
                <a:gd name="T61" fmla="*/ 0 h 718"/>
                <a:gd name="T62" fmla="*/ 0 w 1059"/>
                <a:gd name="T63" fmla="*/ 0 h 718"/>
                <a:gd name="T64" fmla="*/ 0 w 1059"/>
                <a:gd name="T65" fmla="*/ 0 h 718"/>
                <a:gd name="T66" fmla="*/ 0 w 1059"/>
                <a:gd name="T67" fmla="*/ 0 h 718"/>
                <a:gd name="T68" fmla="*/ 0 w 1059"/>
                <a:gd name="T69" fmla="*/ 0 h 718"/>
                <a:gd name="T70" fmla="*/ 0 w 1059"/>
                <a:gd name="T71" fmla="*/ 0 h 718"/>
                <a:gd name="T72" fmla="*/ 0 w 1059"/>
                <a:gd name="T73" fmla="*/ 0 h 718"/>
                <a:gd name="T74" fmla="*/ 0 w 1059"/>
                <a:gd name="T75" fmla="*/ 0 h 718"/>
                <a:gd name="T76" fmla="*/ 0 w 1059"/>
                <a:gd name="T77" fmla="*/ 0 h 718"/>
                <a:gd name="T78" fmla="*/ 0 w 1059"/>
                <a:gd name="T79" fmla="*/ 0 h 718"/>
                <a:gd name="T80" fmla="*/ 0 w 1059"/>
                <a:gd name="T81" fmla="*/ 0 h 718"/>
                <a:gd name="T82" fmla="*/ 0 w 1059"/>
                <a:gd name="T83" fmla="*/ 0 h 718"/>
                <a:gd name="T84" fmla="*/ 0 w 1059"/>
                <a:gd name="T85" fmla="*/ 0 h 718"/>
                <a:gd name="T86" fmla="*/ 0 w 1059"/>
                <a:gd name="T87" fmla="*/ 0 h 718"/>
                <a:gd name="T88" fmla="*/ 0 w 1059"/>
                <a:gd name="T89" fmla="*/ 0 h 718"/>
                <a:gd name="T90" fmla="*/ 0 w 1059"/>
                <a:gd name="T91" fmla="*/ 0 h 718"/>
                <a:gd name="T92" fmla="*/ 0 w 1059"/>
                <a:gd name="T93" fmla="*/ 0 h 718"/>
                <a:gd name="T94" fmla="*/ 0 w 1059"/>
                <a:gd name="T95" fmla="*/ 0 h 718"/>
                <a:gd name="T96" fmla="*/ 0 w 1059"/>
                <a:gd name="T97" fmla="*/ 0 h 718"/>
                <a:gd name="T98" fmla="*/ 0 w 1059"/>
                <a:gd name="T99" fmla="*/ 0 h 718"/>
                <a:gd name="T100" fmla="*/ 0 w 1059"/>
                <a:gd name="T101" fmla="*/ 0 h 718"/>
                <a:gd name="T102" fmla="*/ 0 w 1059"/>
                <a:gd name="T103" fmla="*/ 0 h 718"/>
                <a:gd name="T104" fmla="*/ 0 w 1059"/>
                <a:gd name="T105" fmla="*/ 0 h 718"/>
                <a:gd name="T106" fmla="*/ 0 w 1059"/>
                <a:gd name="T107" fmla="*/ 0 h 718"/>
                <a:gd name="T108" fmla="*/ 0 w 1059"/>
                <a:gd name="T109" fmla="*/ 0 h 718"/>
                <a:gd name="T110" fmla="*/ 0 w 1059"/>
                <a:gd name="T111" fmla="*/ 0 h 718"/>
                <a:gd name="T112" fmla="*/ 0 w 1059"/>
                <a:gd name="T113" fmla="*/ 0 h 7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59"/>
                <a:gd name="T172" fmla="*/ 0 h 718"/>
                <a:gd name="T173" fmla="*/ 1059 w 1059"/>
                <a:gd name="T174" fmla="*/ 718 h 7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59" h="718">
                  <a:moveTo>
                    <a:pt x="1007" y="0"/>
                  </a:moveTo>
                  <a:lnTo>
                    <a:pt x="1024" y="9"/>
                  </a:lnTo>
                  <a:lnTo>
                    <a:pt x="1043" y="13"/>
                  </a:lnTo>
                  <a:lnTo>
                    <a:pt x="1059" y="15"/>
                  </a:lnTo>
                  <a:lnTo>
                    <a:pt x="944" y="152"/>
                  </a:lnTo>
                  <a:lnTo>
                    <a:pt x="794" y="265"/>
                  </a:lnTo>
                  <a:lnTo>
                    <a:pt x="648" y="375"/>
                  </a:lnTo>
                  <a:lnTo>
                    <a:pt x="595" y="401"/>
                  </a:lnTo>
                  <a:lnTo>
                    <a:pt x="549" y="433"/>
                  </a:lnTo>
                  <a:lnTo>
                    <a:pt x="492" y="465"/>
                  </a:lnTo>
                  <a:lnTo>
                    <a:pt x="445" y="514"/>
                  </a:lnTo>
                  <a:lnTo>
                    <a:pt x="386" y="546"/>
                  </a:lnTo>
                  <a:lnTo>
                    <a:pt x="339" y="590"/>
                  </a:lnTo>
                  <a:lnTo>
                    <a:pt x="269" y="627"/>
                  </a:lnTo>
                  <a:lnTo>
                    <a:pt x="206" y="669"/>
                  </a:lnTo>
                  <a:lnTo>
                    <a:pt x="143" y="714"/>
                  </a:lnTo>
                  <a:lnTo>
                    <a:pt x="132" y="717"/>
                  </a:lnTo>
                  <a:lnTo>
                    <a:pt x="124" y="718"/>
                  </a:lnTo>
                  <a:lnTo>
                    <a:pt x="122" y="718"/>
                  </a:lnTo>
                  <a:lnTo>
                    <a:pt x="81" y="584"/>
                  </a:lnTo>
                  <a:lnTo>
                    <a:pt x="43" y="453"/>
                  </a:lnTo>
                  <a:lnTo>
                    <a:pt x="9" y="314"/>
                  </a:lnTo>
                  <a:lnTo>
                    <a:pt x="1" y="290"/>
                  </a:lnTo>
                  <a:lnTo>
                    <a:pt x="0" y="266"/>
                  </a:lnTo>
                  <a:lnTo>
                    <a:pt x="9" y="249"/>
                  </a:lnTo>
                  <a:lnTo>
                    <a:pt x="78" y="232"/>
                  </a:lnTo>
                  <a:lnTo>
                    <a:pt x="147" y="217"/>
                  </a:lnTo>
                  <a:lnTo>
                    <a:pt x="192" y="171"/>
                  </a:lnTo>
                  <a:lnTo>
                    <a:pt x="203" y="142"/>
                  </a:lnTo>
                  <a:lnTo>
                    <a:pt x="218" y="120"/>
                  </a:lnTo>
                  <a:lnTo>
                    <a:pt x="234" y="101"/>
                  </a:lnTo>
                  <a:lnTo>
                    <a:pt x="236" y="136"/>
                  </a:lnTo>
                  <a:lnTo>
                    <a:pt x="241" y="175"/>
                  </a:lnTo>
                  <a:lnTo>
                    <a:pt x="254" y="205"/>
                  </a:lnTo>
                  <a:lnTo>
                    <a:pt x="414" y="214"/>
                  </a:lnTo>
                  <a:lnTo>
                    <a:pt x="568" y="204"/>
                  </a:lnTo>
                  <a:lnTo>
                    <a:pt x="717" y="227"/>
                  </a:lnTo>
                  <a:lnTo>
                    <a:pt x="798" y="202"/>
                  </a:lnTo>
                  <a:lnTo>
                    <a:pt x="856" y="152"/>
                  </a:lnTo>
                  <a:lnTo>
                    <a:pt x="913" y="101"/>
                  </a:lnTo>
                  <a:lnTo>
                    <a:pt x="943" y="56"/>
                  </a:lnTo>
                  <a:lnTo>
                    <a:pt x="970" y="17"/>
                  </a:lnTo>
                  <a:lnTo>
                    <a:pt x="1007" y="0"/>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78" name="Freeform 189"/>
            <p:cNvSpPr>
              <a:spLocks/>
            </p:cNvSpPr>
            <p:nvPr/>
          </p:nvSpPr>
          <p:spPr bwMode="auto">
            <a:xfrm>
              <a:off x="1310" y="2403"/>
              <a:ext cx="34" cy="34"/>
            </a:xfrm>
            <a:custGeom>
              <a:avLst/>
              <a:gdLst>
                <a:gd name="T0" fmla="*/ 0 w 306"/>
                <a:gd name="T1" fmla="*/ 0 h 308"/>
                <a:gd name="T2" fmla="*/ 0 w 306"/>
                <a:gd name="T3" fmla="*/ 0 h 308"/>
                <a:gd name="T4" fmla="*/ 0 w 306"/>
                <a:gd name="T5" fmla="*/ 0 h 308"/>
                <a:gd name="T6" fmla="*/ 0 w 306"/>
                <a:gd name="T7" fmla="*/ 0 h 308"/>
                <a:gd name="T8" fmla="*/ 0 w 306"/>
                <a:gd name="T9" fmla="*/ 0 h 308"/>
                <a:gd name="T10" fmla="*/ 0 w 306"/>
                <a:gd name="T11" fmla="*/ 0 h 308"/>
                <a:gd name="T12" fmla="*/ 0 w 306"/>
                <a:gd name="T13" fmla="*/ 0 h 308"/>
                <a:gd name="T14" fmla="*/ 0 w 306"/>
                <a:gd name="T15" fmla="*/ 0 h 308"/>
                <a:gd name="T16" fmla="*/ 0 w 306"/>
                <a:gd name="T17" fmla="*/ 0 h 308"/>
                <a:gd name="T18" fmla="*/ 0 w 306"/>
                <a:gd name="T19" fmla="*/ 0 h 308"/>
                <a:gd name="T20" fmla="*/ 0 w 306"/>
                <a:gd name="T21" fmla="*/ 0 h 308"/>
                <a:gd name="T22" fmla="*/ 0 w 306"/>
                <a:gd name="T23" fmla="*/ 0 h 308"/>
                <a:gd name="T24" fmla="*/ 0 w 306"/>
                <a:gd name="T25" fmla="*/ 0 h 308"/>
                <a:gd name="T26" fmla="*/ 0 w 306"/>
                <a:gd name="T27" fmla="*/ 0 h 308"/>
                <a:gd name="T28" fmla="*/ 0 w 306"/>
                <a:gd name="T29" fmla="*/ 0 h 308"/>
                <a:gd name="T30" fmla="*/ 0 w 306"/>
                <a:gd name="T31" fmla="*/ 0 h 308"/>
                <a:gd name="T32" fmla="*/ 0 w 306"/>
                <a:gd name="T33" fmla="*/ 0 h 3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08"/>
                <a:gd name="T53" fmla="*/ 306 w 306"/>
                <a:gd name="T54" fmla="*/ 308 h 3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08">
                  <a:moveTo>
                    <a:pt x="152" y="0"/>
                  </a:moveTo>
                  <a:lnTo>
                    <a:pt x="230" y="20"/>
                  </a:lnTo>
                  <a:lnTo>
                    <a:pt x="284" y="77"/>
                  </a:lnTo>
                  <a:lnTo>
                    <a:pt x="306" y="154"/>
                  </a:lnTo>
                  <a:lnTo>
                    <a:pt x="284" y="232"/>
                  </a:lnTo>
                  <a:lnTo>
                    <a:pt x="230" y="287"/>
                  </a:lnTo>
                  <a:lnTo>
                    <a:pt x="152" y="308"/>
                  </a:lnTo>
                  <a:lnTo>
                    <a:pt x="75" y="287"/>
                  </a:lnTo>
                  <a:lnTo>
                    <a:pt x="20" y="232"/>
                  </a:lnTo>
                  <a:lnTo>
                    <a:pt x="0" y="154"/>
                  </a:lnTo>
                  <a:lnTo>
                    <a:pt x="20" y="77"/>
                  </a:lnTo>
                  <a:lnTo>
                    <a:pt x="75" y="20"/>
                  </a:lnTo>
                  <a:lnTo>
                    <a:pt x="1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79" name="Freeform 190"/>
            <p:cNvSpPr>
              <a:spLocks/>
            </p:cNvSpPr>
            <p:nvPr/>
          </p:nvSpPr>
          <p:spPr bwMode="auto">
            <a:xfrm>
              <a:off x="1331" y="2407"/>
              <a:ext cx="9" cy="9"/>
            </a:xfrm>
            <a:custGeom>
              <a:avLst/>
              <a:gdLst>
                <a:gd name="T0" fmla="*/ 0 w 78"/>
                <a:gd name="T1" fmla="*/ 0 h 83"/>
                <a:gd name="T2" fmla="*/ 0 w 78"/>
                <a:gd name="T3" fmla="*/ 0 h 83"/>
                <a:gd name="T4" fmla="*/ 0 w 78"/>
                <a:gd name="T5" fmla="*/ 0 h 83"/>
                <a:gd name="T6" fmla="*/ 0 w 78"/>
                <a:gd name="T7" fmla="*/ 0 h 83"/>
                <a:gd name="T8" fmla="*/ 0 w 78"/>
                <a:gd name="T9" fmla="*/ 0 h 83"/>
                <a:gd name="T10" fmla="*/ 0 w 78"/>
                <a:gd name="T11" fmla="*/ 0 h 83"/>
                <a:gd name="T12" fmla="*/ 0 w 78"/>
                <a:gd name="T13" fmla="*/ 0 h 83"/>
                <a:gd name="T14" fmla="*/ 0 w 78"/>
                <a:gd name="T15" fmla="*/ 0 h 83"/>
                <a:gd name="T16" fmla="*/ 0 w 78"/>
                <a:gd name="T17" fmla="*/ 0 h 83"/>
                <a:gd name="T18" fmla="*/ 0 w 78"/>
                <a:gd name="T19" fmla="*/ 0 h 83"/>
                <a:gd name="T20" fmla="*/ 0 w 78"/>
                <a:gd name="T21" fmla="*/ 0 h 83"/>
                <a:gd name="T22" fmla="*/ 0 w 78"/>
                <a:gd name="T23" fmla="*/ 0 h 83"/>
                <a:gd name="T24" fmla="*/ 0 w 78"/>
                <a:gd name="T25" fmla="*/ 0 h 83"/>
                <a:gd name="T26" fmla="*/ 0 w 78"/>
                <a:gd name="T27" fmla="*/ 0 h 83"/>
                <a:gd name="T28" fmla="*/ 0 w 78"/>
                <a:gd name="T29" fmla="*/ 0 h 83"/>
                <a:gd name="T30" fmla="*/ 0 w 78"/>
                <a:gd name="T31" fmla="*/ 0 h 83"/>
                <a:gd name="T32" fmla="*/ 0 w 78"/>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83"/>
                <a:gd name="T53" fmla="*/ 78 w 78"/>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83">
                  <a:moveTo>
                    <a:pt x="40" y="0"/>
                  </a:moveTo>
                  <a:lnTo>
                    <a:pt x="58" y="6"/>
                  </a:lnTo>
                  <a:lnTo>
                    <a:pt x="72" y="22"/>
                  </a:lnTo>
                  <a:lnTo>
                    <a:pt x="78" y="41"/>
                  </a:lnTo>
                  <a:lnTo>
                    <a:pt x="72" y="62"/>
                  </a:lnTo>
                  <a:lnTo>
                    <a:pt x="58" y="77"/>
                  </a:lnTo>
                  <a:lnTo>
                    <a:pt x="40" y="83"/>
                  </a:lnTo>
                  <a:lnTo>
                    <a:pt x="19" y="77"/>
                  </a:lnTo>
                  <a:lnTo>
                    <a:pt x="6" y="62"/>
                  </a:lnTo>
                  <a:lnTo>
                    <a:pt x="0" y="41"/>
                  </a:lnTo>
                  <a:lnTo>
                    <a:pt x="6" y="22"/>
                  </a:lnTo>
                  <a:lnTo>
                    <a:pt x="19" y="6"/>
                  </a:ln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80" name="Freeform 191"/>
            <p:cNvSpPr>
              <a:spLocks/>
            </p:cNvSpPr>
            <p:nvPr/>
          </p:nvSpPr>
          <p:spPr bwMode="auto">
            <a:xfrm>
              <a:off x="1000" y="2426"/>
              <a:ext cx="34" cy="34"/>
            </a:xfrm>
            <a:custGeom>
              <a:avLst/>
              <a:gdLst>
                <a:gd name="T0" fmla="*/ 0 w 308"/>
                <a:gd name="T1" fmla="*/ 0 h 308"/>
                <a:gd name="T2" fmla="*/ 0 w 308"/>
                <a:gd name="T3" fmla="*/ 0 h 308"/>
                <a:gd name="T4" fmla="*/ 0 w 308"/>
                <a:gd name="T5" fmla="*/ 0 h 308"/>
                <a:gd name="T6" fmla="*/ 0 w 308"/>
                <a:gd name="T7" fmla="*/ 0 h 308"/>
                <a:gd name="T8" fmla="*/ 0 w 308"/>
                <a:gd name="T9" fmla="*/ 0 h 308"/>
                <a:gd name="T10" fmla="*/ 0 w 308"/>
                <a:gd name="T11" fmla="*/ 0 h 308"/>
                <a:gd name="T12" fmla="*/ 0 w 308"/>
                <a:gd name="T13" fmla="*/ 0 h 308"/>
                <a:gd name="T14" fmla="*/ 0 w 308"/>
                <a:gd name="T15" fmla="*/ 0 h 308"/>
                <a:gd name="T16" fmla="*/ 0 w 308"/>
                <a:gd name="T17" fmla="*/ 0 h 308"/>
                <a:gd name="T18" fmla="*/ 0 w 308"/>
                <a:gd name="T19" fmla="*/ 0 h 308"/>
                <a:gd name="T20" fmla="*/ 0 w 308"/>
                <a:gd name="T21" fmla="*/ 0 h 308"/>
                <a:gd name="T22" fmla="*/ 0 w 308"/>
                <a:gd name="T23" fmla="*/ 0 h 308"/>
                <a:gd name="T24" fmla="*/ 0 w 308"/>
                <a:gd name="T25" fmla="*/ 0 h 308"/>
                <a:gd name="T26" fmla="*/ 0 w 308"/>
                <a:gd name="T27" fmla="*/ 0 h 308"/>
                <a:gd name="T28" fmla="*/ 0 w 308"/>
                <a:gd name="T29" fmla="*/ 0 h 308"/>
                <a:gd name="T30" fmla="*/ 0 w 308"/>
                <a:gd name="T31" fmla="*/ 0 h 308"/>
                <a:gd name="T32" fmla="*/ 0 w 308"/>
                <a:gd name="T33" fmla="*/ 0 h 3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8"/>
                <a:gd name="T52" fmla="*/ 0 h 308"/>
                <a:gd name="T53" fmla="*/ 308 w 308"/>
                <a:gd name="T54" fmla="*/ 308 h 3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8" h="308">
                  <a:moveTo>
                    <a:pt x="155" y="0"/>
                  </a:moveTo>
                  <a:lnTo>
                    <a:pt x="233" y="20"/>
                  </a:lnTo>
                  <a:lnTo>
                    <a:pt x="287" y="77"/>
                  </a:lnTo>
                  <a:lnTo>
                    <a:pt x="308" y="154"/>
                  </a:lnTo>
                  <a:lnTo>
                    <a:pt x="287" y="233"/>
                  </a:lnTo>
                  <a:lnTo>
                    <a:pt x="233" y="287"/>
                  </a:lnTo>
                  <a:lnTo>
                    <a:pt x="155" y="308"/>
                  </a:lnTo>
                  <a:lnTo>
                    <a:pt x="77" y="287"/>
                  </a:lnTo>
                  <a:lnTo>
                    <a:pt x="20" y="233"/>
                  </a:lnTo>
                  <a:lnTo>
                    <a:pt x="0" y="154"/>
                  </a:lnTo>
                  <a:lnTo>
                    <a:pt x="20" y="77"/>
                  </a:lnTo>
                  <a:lnTo>
                    <a:pt x="77" y="20"/>
                  </a:lnTo>
                  <a:lnTo>
                    <a:pt x="1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81" name="Freeform 192"/>
            <p:cNvSpPr>
              <a:spLocks/>
            </p:cNvSpPr>
            <p:nvPr/>
          </p:nvSpPr>
          <p:spPr bwMode="auto">
            <a:xfrm>
              <a:off x="1022" y="2430"/>
              <a:ext cx="8" cy="9"/>
            </a:xfrm>
            <a:custGeom>
              <a:avLst/>
              <a:gdLst>
                <a:gd name="T0" fmla="*/ 0 w 80"/>
                <a:gd name="T1" fmla="*/ 0 h 82"/>
                <a:gd name="T2" fmla="*/ 0 w 80"/>
                <a:gd name="T3" fmla="*/ 0 h 82"/>
                <a:gd name="T4" fmla="*/ 0 w 80"/>
                <a:gd name="T5" fmla="*/ 0 h 82"/>
                <a:gd name="T6" fmla="*/ 0 w 80"/>
                <a:gd name="T7" fmla="*/ 0 h 82"/>
                <a:gd name="T8" fmla="*/ 0 w 80"/>
                <a:gd name="T9" fmla="*/ 0 h 82"/>
                <a:gd name="T10" fmla="*/ 0 w 80"/>
                <a:gd name="T11" fmla="*/ 0 h 82"/>
                <a:gd name="T12" fmla="*/ 0 w 80"/>
                <a:gd name="T13" fmla="*/ 0 h 82"/>
                <a:gd name="T14" fmla="*/ 0 w 80"/>
                <a:gd name="T15" fmla="*/ 0 h 82"/>
                <a:gd name="T16" fmla="*/ 0 w 80"/>
                <a:gd name="T17" fmla="*/ 0 h 82"/>
                <a:gd name="T18" fmla="*/ 0 w 80"/>
                <a:gd name="T19" fmla="*/ 0 h 82"/>
                <a:gd name="T20" fmla="*/ 0 w 80"/>
                <a:gd name="T21" fmla="*/ 0 h 82"/>
                <a:gd name="T22" fmla="*/ 0 w 80"/>
                <a:gd name="T23" fmla="*/ 0 h 82"/>
                <a:gd name="T24" fmla="*/ 0 w 80"/>
                <a:gd name="T25" fmla="*/ 0 h 82"/>
                <a:gd name="T26" fmla="*/ 0 w 80"/>
                <a:gd name="T27" fmla="*/ 0 h 82"/>
                <a:gd name="T28" fmla="*/ 0 w 80"/>
                <a:gd name="T29" fmla="*/ 0 h 82"/>
                <a:gd name="T30" fmla="*/ 0 w 80"/>
                <a:gd name="T31" fmla="*/ 0 h 82"/>
                <a:gd name="T32" fmla="*/ 0 w 80"/>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82"/>
                <a:gd name="T53" fmla="*/ 80 w 80"/>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82">
                  <a:moveTo>
                    <a:pt x="41" y="0"/>
                  </a:moveTo>
                  <a:lnTo>
                    <a:pt x="61" y="6"/>
                  </a:lnTo>
                  <a:lnTo>
                    <a:pt x="75" y="21"/>
                  </a:lnTo>
                  <a:lnTo>
                    <a:pt x="80" y="40"/>
                  </a:lnTo>
                  <a:lnTo>
                    <a:pt x="75" y="61"/>
                  </a:lnTo>
                  <a:lnTo>
                    <a:pt x="61" y="76"/>
                  </a:lnTo>
                  <a:lnTo>
                    <a:pt x="41" y="82"/>
                  </a:lnTo>
                  <a:lnTo>
                    <a:pt x="20" y="76"/>
                  </a:lnTo>
                  <a:lnTo>
                    <a:pt x="6" y="61"/>
                  </a:lnTo>
                  <a:lnTo>
                    <a:pt x="0" y="40"/>
                  </a:lnTo>
                  <a:lnTo>
                    <a:pt x="6" y="21"/>
                  </a:lnTo>
                  <a:lnTo>
                    <a:pt x="20" y="6"/>
                  </a:lnTo>
                  <a:lnTo>
                    <a:pt x="4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82" name="Freeform 193"/>
            <p:cNvSpPr>
              <a:spLocks/>
            </p:cNvSpPr>
            <p:nvPr/>
          </p:nvSpPr>
          <p:spPr bwMode="auto">
            <a:xfrm>
              <a:off x="1070" y="2763"/>
              <a:ext cx="224" cy="29"/>
            </a:xfrm>
            <a:custGeom>
              <a:avLst/>
              <a:gdLst>
                <a:gd name="T0" fmla="*/ 0 w 2016"/>
                <a:gd name="T1" fmla="*/ 0 h 257"/>
                <a:gd name="T2" fmla="*/ 0 w 2016"/>
                <a:gd name="T3" fmla="*/ 0 h 257"/>
                <a:gd name="T4" fmla="*/ 0 w 2016"/>
                <a:gd name="T5" fmla="*/ 0 h 257"/>
                <a:gd name="T6" fmla="*/ 0 w 2016"/>
                <a:gd name="T7" fmla="*/ 0 h 257"/>
                <a:gd name="T8" fmla="*/ 0 w 2016"/>
                <a:gd name="T9" fmla="*/ 0 h 257"/>
                <a:gd name="T10" fmla="*/ 0 w 2016"/>
                <a:gd name="T11" fmla="*/ 0 h 257"/>
                <a:gd name="T12" fmla="*/ 0 w 2016"/>
                <a:gd name="T13" fmla="*/ 0 h 257"/>
                <a:gd name="T14" fmla="*/ 0 w 2016"/>
                <a:gd name="T15" fmla="*/ 0 h 257"/>
                <a:gd name="T16" fmla="*/ 0 w 2016"/>
                <a:gd name="T17" fmla="*/ 0 h 257"/>
                <a:gd name="T18" fmla="*/ 0 w 2016"/>
                <a:gd name="T19" fmla="*/ 0 h 257"/>
                <a:gd name="T20" fmla="*/ 0 w 2016"/>
                <a:gd name="T21" fmla="*/ 0 h 257"/>
                <a:gd name="T22" fmla="*/ 0 w 2016"/>
                <a:gd name="T23" fmla="*/ 0 h 257"/>
                <a:gd name="T24" fmla="*/ 0 w 2016"/>
                <a:gd name="T25" fmla="*/ 0 h 257"/>
                <a:gd name="T26" fmla="*/ 0 w 2016"/>
                <a:gd name="T27" fmla="*/ 0 h 257"/>
                <a:gd name="T28" fmla="*/ 0 w 2016"/>
                <a:gd name="T29" fmla="*/ 0 h 257"/>
                <a:gd name="T30" fmla="*/ 0 w 2016"/>
                <a:gd name="T31" fmla="*/ 0 h 257"/>
                <a:gd name="T32" fmla="*/ 0 w 2016"/>
                <a:gd name="T33" fmla="*/ 0 h 257"/>
                <a:gd name="T34" fmla="*/ 0 w 2016"/>
                <a:gd name="T35" fmla="*/ 0 h 257"/>
                <a:gd name="T36" fmla="*/ 0 w 2016"/>
                <a:gd name="T37" fmla="*/ 0 h 257"/>
                <a:gd name="T38" fmla="*/ 0 w 2016"/>
                <a:gd name="T39" fmla="*/ 0 h 257"/>
                <a:gd name="T40" fmla="*/ 0 w 2016"/>
                <a:gd name="T41" fmla="*/ 0 h 257"/>
                <a:gd name="T42" fmla="*/ 0 w 2016"/>
                <a:gd name="T43" fmla="*/ 0 h 2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16"/>
                <a:gd name="T67" fmla="*/ 0 h 257"/>
                <a:gd name="T68" fmla="*/ 2016 w 2016"/>
                <a:gd name="T69" fmla="*/ 257 h 25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16" h="257">
                  <a:moveTo>
                    <a:pt x="742" y="149"/>
                  </a:moveTo>
                  <a:lnTo>
                    <a:pt x="1265" y="99"/>
                  </a:lnTo>
                  <a:lnTo>
                    <a:pt x="1637" y="68"/>
                  </a:lnTo>
                  <a:lnTo>
                    <a:pt x="1879" y="41"/>
                  </a:lnTo>
                  <a:lnTo>
                    <a:pt x="2016" y="0"/>
                  </a:lnTo>
                  <a:lnTo>
                    <a:pt x="2014" y="67"/>
                  </a:lnTo>
                  <a:lnTo>
                    <a:pt x="1847" y="119"/>
                  </a:lnTo>
                  <a:lnTo>
                    <a:pt x="1571" y="166"/>
                  </a:lnTo>
                  <a:lnTo>
                    <a:pt x="1389" y="204"/>
                  </a:lnTo>
                  <a:lnTo>
                    <a:pt x="1203" y="240"/>
                  </a:lnTo>
                  <a:lnTo>
                    <a:pt x="959" y="249"/>
                  </a:lnTo>
                  <a:lnTo>
                    <a:pt x="573" y="257"/>
                  </a:lnTo>
                  <a:lnTo>
                    <a:pt x="219" y="250"/>
                  </a:lnTo>
                  <a:lnTo>
                    <a:pt x="0" y="178"/>
                  </a:lnTo>
                  <a:lnTo>
                    <a:pt x="241" y="131"/>
                  </a:lnTo>
                  <a:lnTo>
                    <a:pt x="498" y="137"/>
                  </a:lnTo>
                  <a:lnTo>
                    <a:pt x="742" y="149"/>
                  </a:lnTo>
                  <a:close/>
                </a:path>
              </a:pathLst>
            </a:custGeom>
            <a:solidFill>
              <a:srgbClr val="EDC9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aphicFrame>
        <p:nvGraphicFramePr>
          <p:cNvPr id="41988" name="Object 2048"/>
          <p:cNvGraphicFramePr>
            <a:graphicFrameLocks noChangeAspect="1"/>
          </p:cNvGraphicFramePr>
          <p:nvPr/>
        </p:nvGraphicFramePr>
        <p:xfrm>
          <a:off x="3048000" y="457200"/>
          <a:ext cx="5619750" cy="5943600"/>
        </p:xfrm>
        <a:graphic>
          <a:graphicData uri="http://schemas.openxmlformats.org/presentationml/2006/ole">
            <mc:AlternateContent xmlns:mc="http://schemas.openxmlformats.org/markup-compatibility/2006">
              <mc:Choice xmlns:v="urn:schemas-microsoft-com:vml" Requires="v">
                <p:oleObj spid="_x0000_s42190" name="Clip" r:id="rId4" imgW="3657600" imgH="3639312" progId="MS_ClipArt_Gallery.2">
                  <p:embed/>
                </p:oleObj>
              </mc:Choice>
              <mc:Fallback>
                <p:oleObj name="Clip" r:id="rId4" imgW="3657600" imgH="3639312" progId="MS_ClipArt_Gallery.2">
                  <p:embed/>
                  <p:pic>
                    <p:nvPicPr>
                      <p:cNvPr id="0" name="Object 20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457200"/>
                        <a:ext cx="5619750" cy="594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435" name="Rectangle 195"/>
          <p:cNvSpPr>
            <a:spLocks noGrp="1" noChangeArrowheads="1"/>
          </p:cNvSpPr>
          <p:nvPr>
            <p:ph type="title"/>
          </p:nvPr>
        </p:nvSpPr>
        <p:spPr>
          <a:xfrm>
            <a:off x="762000" y="762000"/>
            <a:ext cx="2895600" cy="1981200"/>
          </a:xfrm>
        </p:spPr>
        <p:txBody>
          <a:bodyPr/>
          <a:lstStyle/>
          <a:p>
            <a:pPr>
              <a:defRPr/>
            </a:pPr>
            <a:r>
              <a:rPr lang="en-US" sz="4000">
                <a:effectLst>
                  <a:outerShdw blurRad="38100" dist="38100" dir="2700000" algn="tl">
                    <a:srgbClr val="000000"/>
                  </a:outerShdw>
                </a:effectLst>
              </a:rPr>
              <a:t>Darwin on the Eye</a:t>
            </a:r>
            <a:endParaRPr lang="en-US">
              <a:effectLst>
                <a:outerShdw blurRad="38100" dist="38100" dir="2700000" algn="tl">
                  <a:srgbClr val="000000"/>
                </a:outerShdw>
              </a:effectLst>
            </a:endParaRPr>
          </a:p>
        </p:txBody>
      </p:sp>
      <p:sp>
        <p:nvSpPr>
          <p:cNvPr id="10436" name="Rectangle 196"/>
          <p:cNvSpPr>
            <a:spLocks noGrp="1" noChangeArrowheads="1"/>
          </p:cNvSpPr>
          <p:nvPr>
            <p:ph type="body" idx="1"/>
          </p:nvPr>
        </p:nvSpPr>
        <p:spPr>
          <a:xfrm>
            <a:off x="3557588" y="666750"/>
            <a:ext cx="5110162" cy="5848350"/>
          </a:xfrm>
        </p:spPr>
        <p:txBody>
          <a:bodyPr/>
          <a:lstStyle/>
          <a:p>
            <a:pPr marL="228600" indent="-228600" algn="ctr">
              <a:lnSpc>
                <a:spcPct val="90000"/>
              </a:lnSpc>
              <a:spcBef>
                <a:spcPct val="5000"/>
              </a:spcBef>
              <a:buFontTx/>
              <a:buChar char=" "/>
            </a:pPr>
            <a:r>
              <a:rPr lang="en-US" altLang="en-US" sz="3000" dirty="0"/>
              <a:t>“and if any variation or modification in the organ be ever useful to an animal under changing conditions of life, then the difficulty of believing that a perfect and complex eye could be formed by natural selection, though insuperable by our imagination, can hardly be considered real.”</a:t>
            </a:r>
          </a:p>
          <a:p>
            <a:pPr marL="228600" indent="-228600" algn="ctr">
              <a:lnSpc>
                <a:spcPct val="90000"/>
              </a:lnSpc>
              <a:spcBef>
                <a:spcPct val="5000"/>
              </a:spcBef>
              <a:buFontTx/>
              <a:buChar char=" "/>
            </a:pPr>
            <a:r>
              <a:rPr lang="en-US" altLang="en-US" i="1" dirty="0">
                <a:solidFill>
                  <a:schemeClr val="bg2"/>
                </a:solidFill>
              </a:rPr>
              <a:t>Origin of Species</a:t>
            </a:r>
            <a:r>
              <a:rPr lang="en-US" altLang="en-US" dirty="0">
                <a:solidFill>
                  <a:schemeClr val="bg2"/>
                </a:solidFill>
              </a:rPr>
              <a:t>, p. 217</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43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43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36"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DDD"/>
        </a:solidFill>
        <a:effectLst/>
      </p:bgPr>
    </p:bg>
    <p:spTree>
      <p:nvGrpSpPr>
        <p:cNvPr id="1" name=""/>
        <p:cNvGrpSpPr/>
        <p:nvPr/>
      </p:nvGrpSpPr>
      <p:grpSpPr>
        <a:xfrm>
          <a:off x="0" y="0"/>
          <a:ext cx="0" cy="0"/>
          <a:chOff x="0" y="0"/>
          <a:chExt cx="0" cy="0"/>
        </a:xfrm>
      </p:grpSpPr>
      <p:sp>
        <p:nvSpPr>
          <p:cNvPr id="4403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fld id="{9AC1A9E7-3B9D-48AF-A09C-05F09B773580}" type="slidenum">
              <a:rPr lang="en-US" altLang="en-US" sz="1400" b="0">
                <a:solidFill>
                  <a:srgbClr val="969696"/>
                </a:solidFill>
              </a:rPr>
              <a:pPr>
                <a:spcBef>
                  <a:spcPct val="0"/>
                </a:spcBef>
                <a:buClrTx/>
                <a:buFontTx/>
                <a:buNone/>
              </a:pPr>
              <a:t>13</a:t>
            </a:fld>
            <a:endParaRPr lang="en-US" altLang="en-US" sz="1400" b="0">
              <a:solidFill>
                <a:srgbClr val="969696"/>
              </a:solidFill>
            </a:endParaRPr>
          </a:p>
        </p:txBody>
      </p:sp>
      <p:pic>
        <p:nvPicPr>
          <p:cNvPr id="44035" name="Picture 4" descr="Jellyfish Draw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00" y="328613"/>
            <a:ext cx="6511925"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Rectangle 3"/>
          <p:cNvSpPr>
            <a:spLocks noGrp="1" noChangeArrowheads="1"/>
          </p:cNvSpPr>
          <p:nvPr>
            <p:ph type="title"/>
          </p:nvPr>
        </p:nvSpPr>
        <p:spPr>
          <a:xfrm>
            <a:off x="4572000" y="4333875"/>
            <a:ext cx="4038600" cy="2095500"/>
          </a:xfrm>
        </p:spPr>
        <p:txBody>
          <a:bodyPr/>
          <a:lstStyle/>
          <a:p>
            <a:pPr>
              <a:defRPr/>
            </a:pPr>
            <a:r>
              <a:rPr lang="en-US" sz="3600">
                <a:solidFill>
                  <a:srgbClr val="FF9191"/>
                </a:solidFill>
                <a:effectLst>
                  <a:outerShdw blurRad="38100" dist="38100" dir="2700000" algn="tl">
                    <a:srgbClr val="000000"/>
                  </a:outerShdw>
                </a:effectLst>
              </a:rPr>
              <a:t>Jellyfish have simple photoreceptors for eyes</a:t>
            </a:r>
            <a:endParaRPr lang="en-US">
              <a:effectLst>
                <a:outerShdw blurRad="38100" dist="38100" dir="2700000" algn="tl">
                  <a:srgbClr val="000000"/>
                </a:outerShdw>
              </a:effectLst>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AAF"/>
        </a:solidFill>
        <a:effectLst/>
      </p:bgPr>
    </p:bg>
    <p:spTree>
      <p:nvGrpSpPr>
        <p:cNvPr id="1" name=""/>
        <p:cNvGrpSpPr/>
        <p:nvPr/>
      </p:nvGrpSpPr>
      <p:grpSpPr>
        <a:xfrm>
          <a:off x="0" y="0"/>
          <a:ext cx="0" cy="0"/>
          <a:chOff x="0" y="0"/>
          <a:chExt cx="0" cy="0"/>
        </a:xfrm>
      </p:grpSpPr>
      <p:sp>
        <p:nvSpPr>
          <p:cNvPr id="4608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fld id="{4AEE7608-816B-4F9E-AF68-3ADBE802D1FE}" type="slidenum">
              <a:rPr lang="en-US" altLang="en-US" sz="1400" b="0">
                <a:solidFill>
                  <a:srgbClr val="969696"/>
                </a:solidFill>
              </a:rPr>
              <a:pPr>
                <a:spcBef>
                  <a:spcPct val="0"/>
                </a:spcBef>
                <a:buClrTx/>
                <a:buFontTx/>
                <a:buNone/>
              </a:pPr>
              <a:t>14</a:t>
            </a:fld>
            <a:endParaRPr lang="en-US" altLang="en-US" sz="1400" b="0">
              <a:solidFill>
                <a:srgbClr val="969696"/>
              </a:solidFill>
            </a:endParaRPr>
          </a:p>
        </p:txBody>
      </p:sp>
      <p:pic>
        <p:nvPicPr>
          <p:cNvPr id="46083" name="Picture 2" descr="Limp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539750"/>
            <a:ext cx="5591175" cy="577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
          <p:cNvSpPr>
            <a:spLocks noChangeArrowheads="1"/>
          </p:cNvSpPr>
          <p:nvPr/>
        </p:nvSpPr>
        <p:spPr bwMode="auto">
          <a:xfrm>
            <a:off x="419100" y="1933575"/>
            <a:ext cx="2324100" cy="2990850"/>
          </a:xfrm>
          <a:prstGeom prst="rect">
            <a:avLst/>
          </a:prstGeom>
          <a:noFill/>
          <a:ln w="9525">
            <a:noFill/>
            <a:miter lim="800000"/>
            <a:headEnd/>
            <a:tailEnd/>
          </a:ln>
          <a:effectLst/>
        </p:spPr>
        <p:txBody>
          <a:bodyPr anchor="ctr"/>
          <a:lstStyle/>
          <a:p>
            <a:pPr algn="ctr">
              <a:defRPr/>
            </a:pPr>
            <a:r>
              <a:rPr lang="en-US" sz="3600" b="1">
                <a:solidFill>
                  <a:srgbClr val="D29B00"/>
                </a:solidFill>
                <a:effectLst>
                  <a:outerShdw blurRad="38100" dist="38100" dir="2700000" algn="tl">
                    <a:srgbClr val="000000"/>
                  </a:outerShdw>
                </a:effectLst>
                <a:latin typeface="Arial" charset="0"/>
              </a:rPr>
              <a:t>Marine limpets have cupped eyes</a:t>
            </a:r>
            <a:endParaRPr lang="en-US" sz="4400" b="1">
              <a:solidFill>
                <a:schemeClr val="tx2"/>
              </a:solidFill>
              <a:effectLst>
                <a:outerShdw blurRad="38100" dist="38100" dir="2700000" algn="tl">
                  <a:srgbClr val="000000"/>
                </a:outerShdw>
              </a:effectLst>
              <a:latin typeface="Arial" charset="0"/>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6CDB4"/>
        </a:solidFill>
        <a:effectLst/>
      </p:bgPr>
    </p:bg>
    <p:spTree>
      <p:nvGrpSpPr>
        <p:cNvPr id="1" name=""/>
        <p:cNvGrpSpPr/>
        <p:nvPr/>
      </p:nvGrpSpPr>
      <p:grpSpPr>
        <a:xfrm>
          <a:off x="0" y="0"/>
          <a:ext cx="0" cy="0"/>
          <a:chOff x="0" y="0"/>
          <a:chExt cx="0" cy="0"/>
        </a:xfrm>
      </p:grpSpPr>
      <p:sp>
        <p:nvSpPr>
          <p:cNvPr id="4813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fld id="{6973DC87-31AD-4E6E-852E-6A73F96DB520}" type="slidenum">
              <a:rPr lang="en-US" altLang="en-US" sz="1400" b="0">
                <a:solidFill>
                  <a:srgbClr val="969696"/>
                </a:solidFill>
              </a:rPr>
              <a:pPr>
                <a:spcBef>
                  <a:spcPct val="0"/>
                </a:spcBef>
                <a:buClrTx/>
                <a:buFontTx/>
                <a:buNone/>
              </a:pPr>
              <a:t>15</a:t>
            </a:fld>
            <a:endParaRPr lang="en-US" altLang="en-US" sz="1400" b="0">
              <a:solidFill>
                <a:srgbClr val="969696"/>
              </a:solidFill>
            </a:endParaRPr>
          </a:p>
        </p:txBody>
      </p:sp>
      <p:pic>
        <p:nvPicPr>
          <p:cNvPr id="48131" name="Picture 2" descr="Sna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1957388"/>
            <a:ext cx="82423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ChangeArrowheads="1"/>
          </p:cNvSpPr>
          <p:nvPr/>
        </p:nvSpPr>
        <p:spPr bwMode="auto">
          <a:xfrm>
            <a:off x="476250" y="542925"/>
            <a:ext cx="8229600" cy="1143000"/>
          </a:xfrm>
          <a:prstGeom prst="rect">
            <a:avLst/>
          </a:prstGeom>
          <a:noFill/>
          <a:ln w="9525">
            <a:noFill/>
            <a:miter lim="800000"/>
            <a:headEnd/>
            <a:tailEnd/>
          </a:ln>
          <a:effectLst/>
        </p:spPr>
        <p:txBody>
          <a:bodyPr anchor="ctr"/>
          <a:lstStyle/>
          <a:p>
            <a:pPr algn="ctr">
              <a:defRPr/>
            </a:pPr>
            <a:r>
              <a:rPr lang="en-US" sz="4000" b="1">
                <a:solidFill>
                  <a:srgbClr val="996633"/>
                </a:solidFill>
                <a:effectLst>
                  <a:outerShdw blurRad="38100" dist="38100" dir="2700000" algn="tl">
                    <a:srgbClr val="000000"/>
                  </a:outerShdw>
                </a:effectLst>
                <a:latin typeface="Arial" charset="0"/>
              </a:rPr>
              <a:t>Snails have eyes with lenses</a:t>
            </a:r>
            <a:endParaRPr lang="en-US" sz="3600" b="1">
              <a:solidFill>
                <a:schemeClr val="tx2"/>
              </a:solidFill>
              <a:effectLst>
                <a:outerShdw blurRad="38100" dist="38100" dir="2700000" algn="tl">
                  <a:srgbClr val="000000"/>
                </a:outerShdw>
              </a:effectLst>
              <a:latin typeface="Arial" charset="0"/>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017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fld id="{4EB86E8A-476F-4D9F-86BF-CFD311956D76}" type="slidenum">
              <a:rPr lang="en-US" altLang="en-US" sz="1400" b="0">
                <a:solidFill>
                  <a:srgbClr val="969696"/>
                </a:solidFill>
              </a:rPr>
              <a:pPr>
                <a:spcBef>
                  <a:spcPct val="0"/>
                </a:spcBef>
                <a:buClrTx/>
                <a:buFontTx/>
                <a:buNone/>
              </a:pPr>
              <a:t>16</a:t>
            </a:fld>
            <a:endParaRPr lang="en-US" altLang="en-US" sz="1400" b="0">
              <a:solidFill>
                <a:srgbClr val="969696"/>
              </a:solidFill>
            </a:endParaRPr>
          </a:p>
        </p:txBody>
      </p:sp>
      <p:sp>
        <p:nvSpPr>
          <p:cNvPr id="14338" name="Rectangle 2"/>
          <p:cNvSpPr>
            <a:spLocks noGrp="1" noChangeArrowheads="1"/>
          </p:cNvSpPr>
          <p:nvPr>
            <p:ph type="title"/>
          </p:nvPr>
        </p:nvSpPr>
        <p:spPr>
          <a:xfrm>
            <a:off x="609600" y="457200"/>
            <a:ext cx="8001000" cy="914400"/>
          </a:xfrm>
        </p:spPr>
        <p:txBody>
          <a:bodyPr/>
          <a:lstStyle/>
          <a:p>
            <a:pPr>
              <a:defRPr/>
            </a:pPr>
            <a:r>
              <a:rPr lang="en-US">
                <a:solidFill>
                  <a:schemeClr val="folHlink"/>
                </a:solidFill>
                <a:effectLst/>
              </a:rPr>
              <a:t>Fruit Fly’s Compound Eye</a:t>
            </a:r>
            <a:endParaRPr lang="en-US">
              <a:effectLst>
                <a:outerShdw blurRad="38100" dist="38100" dir="2700000" algn="tl">
                  <a:srgbClr val="FFFFFF"/>
                </a:outerShdw>
              </a:effectLst>
            </a:endParaRPr>
          </a:p>
        </p:txBody>
      </p:sp>
      <p:pic>
        <p:nvPicPr>
          <p:cNvPr id="50180" name="Picture 3" descr="Fruit Fly Compound Ey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4800" y="1524000"/>
            <a:ext cx="59944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B9"/>
        </a:solidFill>
        <a:effectLst/>
      </p:bgPr>
    </p:bg>
    <p:spTree>
      <p:nvGrpSpPr>
        <p:cNvPr id="1" name=""/>
        <p:cNvGrpSpPr/>
        <p:nvPr/>
      </p:nvGrpSpPr>
      <p:grpSpPr>
        <a:xfrm>
          <a:off x="0" y="0"/>
          <a:ext cx="0" cy="0"/>
          <a:chOff x="0" y="0"/>
          <a:chExt cx="0" cy="0"/>
        </a:xfrm>
      </p:grpSpPr>
      <p:sp>
        <p:nvSpPr>
          <p:cNvPr id="5222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fld id="{088C456D-0078-4151-8C19-162B4516AC63}" type="slidenum">
              <a:rPr lang="en-US" altLang="en-US" sz="1400" b="0">
                <a:solidFill>
                  <a:srgbClr val="969696"/>
                </a:solidFill>
              </a:rPr>
              <a:pPr>
                <a:spcBef>
                  <a:spcPct val="0"/>
                </a:spcBef>
                <a:buClrTx/>
                <a:buFontTx/>
                <a:buNone/>
              </a:pPr>
              <a:t>17</a:t>
            </a:fld>
            <a:endParaRPr lang="en-US" altLang="en-US" sz="1400" b="0">
              <a:solidFill>
                <a:srgbClr val="969696"/>
              </a:solidFill>
            </a:endParaRPr>
          </a:p>
        </p:txBody>
      </p:sp>
      <p:sp>
        <p:nvSpPr>
          <p:cNvPr id="15366" name="Rectangle 6"/>
          <p:cNvSpPr>
            <a:spLocks noChangeArrowheads="1"/>
          </p:cNvSpPr>
          <p:nvPr/>
        </p:nvSpPr>
        <p:spPr bwMode="auto">
          <a:xfrm>
            <a:off x="571500" y="723900"/>
            <a:ext cx="8001000" cy="914400"/>
          </a:xfrm>
          <a:prstGeom prst="rect">
            <a:avLst/>
          </a:prstGeom>
          <a:noFill/>
          <a:ln w="9525">
            <a:noFill/>
            <a:miter lim="800000"/>
            <a:headEnd/>
            <a:tailEnd/>
          </a:ln>
          <a:effectLst/>
        </p:spPr>
        <p:txBody>
          <a:bodyPr anchor="ctr"/>
          <a:lstStyle/>
          <a:p>
            <a:pPr algn="ctr">
              <a:defRPr/>
            </a:pPr>
            <a:r>
              <a:rPr lang="en-US" sz="4600" b="1">
                <a:solidFill>
                  <a:srgbClr val="990000"/>
                </a:solidFill>
                <a:effectLst>
                  <a:outerShdw blurRad="38100" dist="38100" dir="2700000" algn="tl">
                    <a:srgbClr val="000000"/>
                  </a:outerShdw>
                </a:effectLst>
                <a:latin typeface="Arial" charset="0"/>
              </a:rPr>
              <a:t>Honeybee’s Eye</a:t>
            </a:r>
            <a:endParaRPr lang="en-US" sz="4400" b="1">
              <a:solidFill>
                <a:schemeClr val="tx2"/>
              </a:solidFill>
              <a:effectLst>
                <a:outerShdw blurRad="38100" dist="38100" dir="2700000" algn="tl">
                  <a:srgbClr val="000000"/>
                </a:outerShdw>
              </a:effectLst>
              <a:latin typeface="Arial" charset="0"/>
            </a:endParaRPr>
          </a:p>
        </p:txBody>
      </p:sp>
      <p:grpSp>
        <p:nvGrpSpPr>
          <p:cNvPr id="52228" name="Group 13"/>
          <p:cNvGrpSpPr>
            <a:grpSpLocks/>
          </p:cNvGrpSpPr>
          <p:nvPr/>
        </p:nvGrpSpPr>
        <p:grpSpPr bwMode="auto">
          <a:xfrm>
            <a:off x="2424113" y="1952625"/>
            <a:ext cx="4295775" cy="3079750"/>
            <a:chOff x="1527" y="1230"/>
            <a:chExt cx="2706" cy="1940"/>
          </a:xfrm>
        </p:grpSpPr>
        <p:pic>
          <p:nvPicPr>
            <p:cNvPr id="52229" name="Picture 8" descr="Head of a worker bee"/>
            <p:cNvPicPr>
              <a:picLocks noChangeAspect="1" noChangeArrowheads="1"/>
            </p:cNvPicPr>
            <p:nvPr/>
          </p:nvPicPr>
          <p:blipFill>
            <a:blip r:embed="rId3">
              <a:extLst>
                <a:ext uri="{28A0092B-C50C-407E-A947-70E740481C1C}">
                  <a14:useLocalDpi xmlns:a14="http://schemas.microsoft.com/office/drawing/2010/main" val="0"/>
                </a:ext>
              </a:extLst>
            </a:blip>
            <a:srcRect l="5273" t="7939" r="3246" b="42747"/>
            <a:stretch>
              <a:fillRect/>
            </a:stretch>
          </p:blipFill>
          <p:spPr bwMode="auto">
            <a:xfrm>
              <a:off x="1527" y="1230"/>
              <a:ext cx="2706" cy="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Rectangle 9"/>
            <p:cNvSpPr>
              <a:spLocks noChangeArrowheads="1"/>
            </p:cNvSpPr>
            <p:nvPr/>
          </p:nvSpPr>
          <p:spPr bwMode="auto">
            <a:xfrm>
              <a:off x="1686" y="2838"/>
              <a:ext cx="240" cy="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endParaRPr lang="en-US" altLang="en-US" sz="1800" b="0">
                <a:latin typeface="Arial Narrow" panose="020B0606020202030204" pitchFamily="34" charset="0"/>
              </a:endParaRPr>
            </a:p>
          </p:txBody>
        </p:sp>
      </p:gr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427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fld id="{09D07649-1C0E-4BB8-87F4-CC088CACC8F0}" type="slidenum">
              <a:rPr lang="en-US" altLang="en-US" sz="1400" b="0">
                <a:solidFill>
                  <a:srgbClr val="969696"/>
                </a:solidFill>
              </a:rPr>
              <a:pPr>
                <a:spcBef>
                  <a:spcPct val="0"/>
                </a:spcBef>
                <a:buClrTx/>
                <a:buFontTx/>
                <a:buNone/>
              </a:pPr>
              <a:t>18</a:t>
            </a:fld>
            <a:endParaRPr lang="en-US" altLang="en-US" sz="1400" b="0">
              <a:solidFill>
                <a:srgbClr val="969696"/>
              </a:solidFill>
            </a:endParaRPr>
          </a:p>
        </p:txBody>
      </p:sp>
      <p:sp>
        <p:nvSpPr>
          <p:cNvPr id="16386" name="Rectangle 2"/>
          <p:cNvSpPr>
            <a:spLocks noGrp="1" noChangeArrowheads="1"/>
          </p:cNvSpPr>
          <p:nvPr>
            <p:ph type="title"/>
          </p:nvPr>
        </p:nvSpPr>
        <p:spPr/>
        <p:txBody>
          <a:bodyPr/>
          <a:lstStyle/>
          <a:p>
            <a:pPr>
              <a:defRPr/>
            </a:pPr>
            <a:r>
              <a:rPr lang="en-US" sz="6000">
                <a:solidFill>
                  <a:srgbClr val="99CCFF"/>
                </a:solidFill>
                <a:effectLst/>
              </a:rPr>
              <a:t>Eagle’s Eye</a:t>
            </a:r>
            <a:endParaRPr lang="en-US">
              <a:effectLst>
                <a:outerShdw blurRad="38100" dist="38100" dir="2700000" algn="tl">
                  <a:srgbClr val="FFFFFF"/>
                </a:outerShdw>
              </a:effectLst>
            </a:endParaRPr>
          </a:p>
        </p:txBody>
      </p:sp>
      <p:pic>
        <p:nvPicPr>
          <p:cNvPr id="54276" name="Picture 3" descr="Alaskan Eagle Head Front Shot"/>
          <p:cNvPicPr>
            <a:picLocks noChangeAspect="1" noChangeArrowheads="1"/>
          </p:cNvPicPr>
          <p:nvPr/>
        </p:nvPicPr>
        <p:blipFill>
          <a:blip r:embed="rId3">
            <a:extLst>
              <a:ext uri="{28A0092B-C50C-407E-A947-70E740481C1C}">
                <a14:useLocalDpi xmlns:a14="http://schemas.microsoft.com/office/drawing/2010/main" val="0"/>
              </a:ext>
            </a:extLst>
          </a:blip>
          <a:srcRect l="12143" t="5745" r="5000" b="6429"/>
          <a:stretch>
            <a:fillRect/>
          </a:stretch>
        </p:blipFill>
        <p:spPr bwMode="auto">
          <a:xfrm>
            <a:off x="2362200" y="1866900"/>
            <a:ext cx="441960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Rectangle 4"/>
          <p:cNvSpPr>
            <a:spLocks noChangeArrowheads="1"/>
          </p:cNvSpPr>
          <p:nvPr/>
        </p:nvSpPr>
        <p:spPr bwMode="auto">
          <a:xfrm>
            <a:off x="1676400" y="5943600"/>
            <a:ext cx="2286000" cy="2286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endParaRPr lang="en-US" altLang="en-US" sz="1800" b="0">
              <a:latin typeface="Arial Narrow" panose="020B0606020202030204" pitchFamily="34" charset="0"/>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DCB9"/>
        </a:solidFill>
        <a:effectLst/>
      </p:bgPr>
    </p:bg>
    <p:spTree>
      <p:nvGrpSpPr>
        <p:cNvPr id="1" name=""/>
        <p:cNvGrpSpPr/>
        <p:nvPr/>
      </p:nvGrpSpPr>
      <p:grpSpPr>
        <a:xfrm>
          <a:off x="0" y="0"/>
          <a:ext cx="0" cy="0"/>
          <a:chOff x="0" y="0"/>
          <a:chExt cx="0" cy="0"/>
        </a:xfrm>
      </p:grpSpPr>
      <p:sp>
        <p:nvSpPr>
          <p:cNvPr id="5632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fld id="{92FD1331-00D7-4CC7-9AB1-8F36D02D08A2}" type="slidenum">
              <a:rPr lang="en-US" altLang="en-US" sz="1400" b="0">
                <a:solidFill>
                  <a:srgbClr val="969696"/>
                </a:solidFill>
              </a:rPr>
              <a:pPr>
                <a:spcBef>
                  <a:spcPct val="0"/>
                </a:spcBef>
                <a:buClrTx/>
                <a:buFontTx/>
                <a:buNone/>
              </a:pPr>
              <a:t>19</a:t>
            </a:fld>
            <a:endParaRPr lang="en-US" altLang="en-US" sz="1400" b="0">
              <a:solidFill>
                <a:srgbClr val="969696"/>
              </a:solidFill>
            </a:endParaRPr>
          </a:p>
        </p:txBody>
      </p:sp>
      <p:sp>
        <p:nvSpPr>
          <p:cNvPr id="17533" name="Rectangle 125"/>
          <p:cNvSpPr>
            <a:spLocks noChangeArrowheads="1"/>
          </p:cNvSpPr>
          <p:nvPr/>
        </p:nvSpPr>
        <p:spPr bwMode="auto">
          <a:xfrm>
            <a:off x="571500" y="533400"/>
            <a:ext cx="8001000" cy="914400"/>
          </a:xfrm>
          <a:prstGeom prst="rect">
            <a:avLst/>
          </a:prstGeom>
          <a:noFill/>
          <a:ln w="9525">
            <a:noFill/>
            <a:miter lim="800000"/>
            <a:headEnd/>
            <a:tailEnd/>
          </a:ln>
          <a:effectLst/>
        </p:spPr>
        <p:txBody>
          <a:bodyPr anchor="ctr"/>
          <a:lstStyle/>
          <a:p>
            <a:pPr algn="ctr">
              <a:defRPr/>
            </a:pPr>
            <a:r>
              <a:rPr lang="en-US" sz="4400" b="1">
                <a:solidFill>
                  <a:srgbClr val="FF9173"/>
                </a:solidFill>
                <a:effectLst>
                  <a:outerShdw blurRad="38100" dist="38100" dir="2700000" algn="tl">
                    <a:srgbClr val="000000"/>
                  </a:outerShdw>
                </a:effectLst>
                <a:latin typeface="Arial" charset="0"/>
              </a:rPr>
              <a:t>Human Eye</a:t>
            </a:r>
            <a:endParaRPr lang="en-US" sz="4400" b="1">
              <a:solidFill>
                <a:schemeClr val="tx2"/>
              </a:solidFill>
              <a:effectLst>
                <a:outerShdw blurRad="38100" dist="38100" dir="2700000" algn="tl">
                  <a:srgbClr val="000000"/>
                </a:outerShdw>
              </a:effectLst>
              <a:latin typeface="Arial" charset="0"/>
            </a:endParaRPr>
          </a:p>
        </p:txBody>
      </p:sp>
      <p:pic>
        <p:nvPicPr>
          <p:cNvPr id="56324" name="Picture 126" descr="ir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9475" y="1828800"/>
            <a:ext cx="484505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idx="4294967295"/>
          </p:nvPr>
        </p:nvSpPr>
        <p:spPr>
          <a:xfrm>
            <a:off x="457200" y="457200"/>
            <a:ext cx="8229600" cy="1371600"/>
          </a:xfrm>
        </p:spPr>
        <p:txBody>
          <a:bodyPr>
            <a:spAutoFit/>
          </a:bodyP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4800" b="1"/>
              <a:t>Belief in God:</a:t>
            </a:r>
            <a:r>
              <a:rPr lang="en-GB" altLang="en-US" b="1"/>
              <a:t>  </a:t>
            </a:r>
            <a:br>
              <a:rPr lang="en-GB" altLang="en-US" b="1"/>
            </a:br>
            <a:r>
              <a:rPr lang="en-GB" altLang="en-US" sz="3200" b="1" i="1"/>
              <a:t>Is It Reasonable In This Scientific Age?</a:t>
            </a:r>
          </a:p>
        </p:txBody>
      </p:sp>
      <p:sp>
        <p:nvSpPr>
          <p:cNvPr id="5122" name="Rectangle 2"/>
          <p:cNvSpPr>
            <a:spLocks noGrp="1" noChangeArrowheads="1"/>
          </p:cNvSpPr>
          <p:nvPr>
            <p:ph type="body" idx="4294967295"/>
          </p:nvPr>
        </p:nvSpPr>
        <p:spPr>
          <a:xfrm>
            <a:off x="228600" y="2209800"/>
            <a:ext cx="8610600" cy="3890963"/>
          </a:xfrm>
        </p:spPr>
        <p:txBody>
          <a:bodyPr>
            <a:spAutoFit/>
          </a:bodyPr>
          <a:lstStyle/>
          <a:p>
            <a:pPr eaLnBrk="1" hangingPunct="1">
              <a:lnSpc>
                <a:spcPct val="100000"/>
              </a:lnSpc>
              <a:tabLst>
                <a:tab pos="908050" algn="l"/>
                <a:tab pos="1822450" algn="l"/>
                <a:tab pos="2736850" algn="l"/>
                <a:tab pos="3651250" algn="l"/>
                <a:tab pos="4565650" algn="l"/>
                <a:tab pos="5480050" algn="l"/>
                <a:tab pos="6394450" algn="l"/>
                <a:tab pos="7308850" algn="l"/>
                <a:tab pos="8223250" algn="l"/>
                <a:tab pos="9137650" algn="l"/>
                <a:tab pos="10052050" algn="l"/>
                <a:tab pos="10055225" algn="l"/>
                <a:tab pos="10512425" algn="l"/>
              </a:tabLst>
            </a:pPr>
            <a:r>
              <a:rPr lang="en-GB" altLang="en-US" sz="4800" b="1">
                <a:solidFill>
                  <a:srgbClr val="CC0000"/>
                </a:solidFill>
              </a:rPr>
              <a:t>Ps. 139: 13-16 </a:t>
            </a:r>
            <a:r>
              <a:rPr lang="en-GB" altLang="en-US" sz="4800" b="1">
                <a:solidFill>
                  <a:srgbClr val="333399"/>
                </a:solidFill>
              </a:rPr>
              <a:t>– “...for I am fearfully and wonderfully made...”</a:t>
            </a:r>
          </a:p>
          <a:p>
            <a:pPr eaLnBrk="1" hangingPunct="1">
              <a:lnSpc>
                <a:spcPct val="100000"/>
              </a:lnSpc>
              <a:tabLst>
                <a:tab pos="908050" algn="l"/>
                <a:tab pos="1822450" algn="l"/>
                <a:tab pos="2736850" algn="l"/>
                <a:tab pos="3651250" algn="l"/>
                <a:tab pos="4565650" algn="l"/>
                <a:tab pos="5480050" algn="l"/>
                <a:tab pos="6394450" algn="l"/>
                <a:tab pos="7308850" algn="l"/>
                <a:tab pos="8223250" algn="l"/>
                <a:tab pos="9137650" algn="l"/>
                <a:tab pos="10052050" algn="l"/>
                <a:tab pos="10055225" algn="l"/>
                <a:tab pos="10512425" algn="l"/>
              </a:tabLst>
            </a:pPr>
            <a:r>
              <a:rPr lang="en-GB" altLang="en-US" sz="4800" b="1">
                <a:solidFill>
                  <a:srgbClr val="CC0000"/>
                </a:solidFill>
              </a:rPr>
              <a:t>Rom. 1:20 </a:t>
            </a:r>
            <a:r>
              <a:rPr lang="en-GB" altLang="en-US" sz="4800" b="1">
                <a:solidFill>
                  <a:srgbClr val="333399"/>
                </a:solidFill>
              </a:rPr>
              <a:t>– Argument from design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1" presetClass="entr" fill="hold" nodeType="with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p:cTn id="10" dur="1" fill="hold">
                                          <p:stCondLst>
                                            <p:cond delay="0"/>
                                          </p:stCondLst>
                                        </p:cTn>
                                        <p:tgtEl>
                                          <p:spTgt spid="51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837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fld id="{43A44858-DAF1-4095-AB30-BBD68A84F4D5}" type="slidenum">
              <a:rPr lang="en-US" altLang="en-US" sz="1400" b="0">
                <a:solidFill>
                  <a:srgbClr val="969696"/>
                </a:solidFill>
              </a:rPr>
              <a:pPr>
                <a:spcBef>
                  <a:spcPct val="0"/>
                </a:spcBef>
                <a:buClrTx/>
                <a:buFontTx/>
                <a:buNone/>
              </a:pPr>
              <a:t>20</a:t>
            </a:fld>
            <a:endParaRPr lang="en-US" altLang="en-US" sz="1400" b="0">
              <a:solidFill>
                <a:srgbClr val="969696"/>
              </a:solidFill>
            </a:endParaRPr>
          </a:p>
        </p:txBody>
      </p:sp>
      <p:pic>
        <p:nvPicPr>
          <p:cNvPr id="58371" name="Picture 2" descr="Darwin's Black Box 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2400" y="539750"/>
            <a:ext cx="3759200" cy="577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B9"/>
        </a:solidFill>
        <a:effectLst/>
      </p:bgPr>
    </p:bg>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fld id="{57717709-4488-4318-9816-66D3074EAF91}" type="slidenum">
              <a:rPr lang="en-US" altLang="en-US" sz="1400" b="0">
                <a:solidFill>
                  <a:srgbClr val="969696"/>
                </a:solidFill>
              </a:rPr>
              <a:pPr>
                <a:spcBef>
                  <a:spcPct val="0"/>
                </a:spcBef>
                <a:buClrTx/>
                <a:buFontTx/>
                <a:buNone/>
              </a:pPr>
              <a:t>21</a:t>
            </a:fld>
            <a:endParaRPr lang="en-US" altLang="en-US" sz="1400" b="0">
              <a:solidFill>
                <a:srgbClr val="969696"/>
              </a:solidFill>
            </a:endParaRPr>
          </a:p>
        </p:txBody>
      </p:sp>
      <p:pic>
        <p:nvPicPr>
          <p:cNvPr id="60419" name="Picture 7" descr="Darwin's Black Box 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475" y="2168525"/>
            <a:ext cx="16446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AutoShape 10"/>
          <p:cNvSpPr>
            <a:spLocks noChangeArrowheads="1"/>
          </p:cNvSpPr>
          <p:nvPr/>
        </p:nvSpPr>
        <p:spPr bwMode="auto">
          <a:xfrm>
            <a:off x="2305050" y="476250"/>
            <a:ext cx="6248400" cy="5905500"/>
          </a:xfrm>
          <a:prstGeom prst="leftArrowCallout">
            <a:avLst>
              <a:gd name="adj1" fmla="val 24972"/>
              <a:gd name="adj2" fmla="val 21000"/>
              <a:gd name="adj3" fmla="val 11756"/>
              <a:gd name="adj4" fmla="val 83333"/>
            </a:avLst>
          </a:prstGeom>
          <a:solidFill>
            <a:schemeClr val="bg1"/>
          </a:solidFill>
          <a:ln w="12700">
            <a:solidFill>
              <a:schemeClr val="bg2"/>
            </a:solidFill>
            <a:miter lim="800000"/>
            <a:headEnd/>
            <a:tailEnd/>
          </a:ln>
          <a:effectLst>
            <a:outerShdw dist="143684" dir="2700000" algn="ctr" rotWithShape="0">
              <a:srgbClr val="5F5F5F"/>
            </a:outerShdw>
          </a:effectLst>
        </p:spPr>
        <p:txBody>
          <a:bodyPr wrap="none" anchor="ct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lgn="just">
              <a:spcBef>
                <a:spcPct val="0"/>
              </a:spcBef>
              <a:buClrTx/>
              <a:buFontTx/>
              <a:buNone/>
            </a:pPr>
            <a:endParaRPr lang="en-US" altLang="en-US" sz="1800" b="0">
              <a:latin typeface="Arial Narrow" panose="020B0606020202030204" pitchFamily="34" charset="0"/>
            </a:endParaRPr>
          </a:p>
        </p:txBody>
      </p:sp>
      <p:sp>
        <p:nvSpPr>
          <p:cNvPr id="91145" name="Text Box 9"/>
          <p:cNvSpPr txBox="1">
            <a:spLocks noChangeArrowheads="1"/>
          </p:cNvSpPr>
          <p:nvPr/>
        </p:nvSpPr>
        <p:spPr bwMode="auto">
          <a:xfrm>
            <a:off x="3398838" y="466725"/>
            <a:ext cx="5127625" cy="592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Char char="•"/>
              <a:tabLst>
                <a:tab pos="4800600" algn="r"/>
                <a:tab pos="7086600" algn="r"/>
              </a:tabLst>
              <a:defRPr sz="3200" b="1">
                <a:solidFill>
                  <a:schemeClr val="tx1"/>
                </a:solidFill>
                <a:latin typeface="Times New Roman" panose="02020603050405020304" pitchFamily="18" charset="0"/>
              </a:defRPr>
            </a:lvl1pPr>
            <a:lvl2pPr marL="742950" indent="-285750">
              <a:spcBef>
                <a:spcPct val="20000"/>
              </a:spcBef>
              <a:buClr>
                <a:schemeClr val="bg2"/>
              </a:buClr>
              <a:buChar char="–"/>
              <a:tabLst>
                <a:tab pos="4800600" algn="r"/>
                <a:tab pos="7086600" algn="r"/>
              </a:tabLst>
              <a:defRPr sz="2800" b="1">
                <a:solidFill>
                  <a:schemeClr val="tx1"/>
                </a:solidFill>
                <a:latin typeface="Times New Roman" panose="02020603050405020304" pitchFamily="18" charset="0"/>
              </a:defRPr>
            </a:lvl2pPr>
            <a:lvl3pPr marL="1143000" indent="-228600">
              <a:spcBef>
                <a:spcPct val="20000"/>
              </a:spcBef>
              <a:buClr>
                <a:schemeClr val="bg2"/>
              </a:buClr>
              <a:buChar char="•"/>
              <a:tabLst>
                <a:tab pos="4800600" algn="r"/>
                <a:tab pos="7086600" algn="r"/>
              </a:tabLst>
              <a:defRPr sz="2400" b="1">
                <a:solidFill>
                  <a:schemeClr val="tx1"/>
                </a:solidFill>
                <a:latin typeface="Times New Roman" panose="02020603050405020304" pitchFamily="18" charset="0"/>
              </a:defRPr>
            </a:lvl3pPr>
            <a:lvl4pPr marL="1600200" indent="-228600">
              <a:spcBef>
                <a:spcPct val="20000"/>
              </a:spcBef>
              <a:buClr>
                <a:schemeClr val="bg2"/>
              </a:buClr>
              <a:buChar char="–"/>
              <a:tabLst>
                <a:tab pos="4800600" algn="r"/>
                <a:tab pos="7086600" algn="r"/>
              </a:tabLst>
              <a:defRPr sz="2000" b="1">
                <a:solidFill>
                  <a:schemeClr val="tx1"/>
                </a:solidFill>
                <a:latin typeface="Times New Roman" panose="02020603050405020304" pitchFamily="18" charset="0"/>
              </a:defRPr>
            </a:lvl4pPr>
            <a:lvl5pPr marL="2057400" indent="-228600">
              <a:spcBef>
                <a:spcPct val="20000"/>
              </a:spcBef>
              <a:buClr>
                <a:schemeClr val="bg2"/>
              </a:buClr>
              <a:buChar char="»"/>
              <a:tabLst>
                <a:tab pos="4800600" algn="r"/>
                <a:tab pos="7086600" algn="r"/>
              </a:tabLst>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tabLst>
                <a:tab pos="4800600" algn="r"/>
                <a:tab pos="7086600" algn="r"/>
              </a:tabLst>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tabLst>
                <a:tab pos="4800600" algn="r"/>
                <a:tab pos="7086600" algn="r"/>
              </a:tabLst>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tabLst>
                <a:tab pos="4800600" algn="r"/>
                <a:tab pos="7086600" algn="r"/>
              </a:tabLst>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tabLst>
                <a:tab pos="4800600" algn="r"/>
                <a:tab pos="7086600" algn="r"/>
              </a:tabLst>
              <a:defRPr sz="2000" b="1">
                <a:solidFill>
                  <a:schemeClr val="tx1"/>
                </a:solidFill>
                <a:latin typeface="Times New Roman" panose="02020603050405020304" pitchFamily="18" charset="0"/>
              </a:defRPr>
            </a:lvl9pPr>
          </a:lstStyle>
          <a:p>
            <a:pPr algn="just">
              <a:spcBef>
                <a:spcPct val="0"/>
              </a:spcBef>
              <a:spcAft>
                <a:spcPts val="900"/>
              </a:spcAft>
              <a:buClr>
                <a:srgbClr val="0033CC"/>
              </a:buClr>
              <a:buFont typeface="Monotype Sorts" pitchFamily="2" charset="2"/>
              <a:buNone/>
            </a:pPr>
            <a:r>
              <a:rPr lang="en-US" altLang="en-US" sz="3400" dirty="0">
                <a:solidFill>
                  <a:schemeClr val="bg2"/>
                </a:solidFill>
              </a:rPr>
              <a:t>“By irreducibly complex I mean a single system composed of several well-matched, interacting parts that contribute to the basic function, wherein the removal of any one of the parts causes the system to effectively cease functioning.”</a:t>
            </a:r>
            <a:endParaRPr lang="en-US" altLang="en-US" sz="2800" dirty="0"/>
          </a:p>
          <a:p>
            <a:pPr algn="just">
              <a:spcBef>
                <a:spcPct val="0"/>
              </a:spcBef>
              <a:spcAft>
                <a:spcPts val="900"/>
              </a:spcAft>
              <a:buClr>
                <a:srgbClr val="0033CC"/>
              </a:buClr>
              <a:buFont typeface="Monotype Sorts" pitchFamily="2" charset="2"/>
              <a:buNone/>
            </a:pPr>
            <a:r>
              <a:rPr lang="en-US" altLang="en-US" sz="2800" dirty="0"/>
              <a:t>	page 39</a:t>
            </a:r>
            <a:endParaRPr lang="en-US" altLang="en-US" sz="3400" dirty="0">
              <a:solidFill>
                <a:schemeClr val="bg2"/>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5"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6246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fld id="{F833624D-8C1A-432D-9432-9F4297247B7D}" type="slidenum">
              <a:rPr lang="en-US" altLang="en-US" sz="1400" b="0">
                <a:solidFill>
                  <a:srgbClr val="969696"/>
                </a:solidFill>
              </a:rPr>
              <a:pPr>
                <a:spcBef>
                  <a:spcPct val="0"/>
                </a:spcBef>
                <a:buClrTx/>
                <a:buFontTx/>
                <a:buNone/>
              </a:pPr>
              <a:t>22</a:t>
            </a:fld>
            <a:endParaRPr lang="en-US" altLang="en-US" sz="1400" b="0">
              <a:solidFill>
                <a:srgbClr val="969696"/>
              </a:solidFill>
            </a:endParaRPr>
          </a:p>
        </p:txBody>
      </p:sp>
      <p:sp>
        <p:nvSpPr>
          <p:cNvPr id="27650" name="Rectangle 2"/>
          <p:cNvSpPr>
            <a:spLocks noGrp="1" noChangeArrowheads="1"/>
          </p:cNvSpPr>
          <p:nvPr>
            <p:ph type="title"/>
          </p:nvPr>
        </p:nvSpPr>
        <p:spPr>
          <a:xfrm>
            <a:off x="571500" y="952500"/>
            <a:ext cx="8001000" cy="914400"/>
          </a:xfrm>
        </p:spPr>
        <p:txBody>
          <a:bodyPr/>
          <a:lstStyle/>
          <a:p>
            <a:pPr>
              <a:defRPr/>
            </a:pPr>
            <a:r>
              <a:rPr lang="en-US">
                <a:effectLst>
                  <a:outerShdw blurRad="38100" dist="38100" dir="2700000" algn="tl">
                    <a:srgbClr val="000000"/>
                  </a:outerShdw>
                </a:effectLst>
              </a:rPr>
              <a:t>Biochemistry of Vision</a:t>
            </a:r>
          </a:p>
        </p:txBody>
      </p:sp>
      <p:grpSp>
        <p:nvGrpSpPr>
          <p:cNvPr id="62468" name="Group 127"/>
          <p:cNvGrpSpPr>
            <a:grpSpLocks/>
          </p:cNvGrpSpPr>
          <p:nvPr/>
        </p:nvGrpSpPr>
        <p:grpSpPr bwMode="auto">
          <a:xfrm>
            <a:off x="2266950" y="2276475"/>
            <a:ext cx="4610100" cy="3371850"/>
            <a:chOff x="1428" y="1098"/>
            <a:chExt cx="2904" cy="2124"/>
          </a:xfrm>
        </p:grpSpPr>
        <p:sp>
          <p:nvSpPr>
            <p:cNvPr id="62469" name="Rectangle 126"/>
            <p:cNvSpPr>
              <a:spLocks noChangeArrowheads="1"/>
            </p:cNvSpPr>
            <p:nvPr/>
          </p:nvSpPr>
          <p:spPr bwMode="auto">
            <a:xfrm>
              <a:off x="1428" y="1098"/>
              <a:ext cx="2904" cy="21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endParaRPr lang="en-US" altLang="en-US" sz="1800" b="0">
                <a:latin typeface="Arial Narrow" panose="020B0606020202030204" pitchFamily="34" charset="0"/>
              </a:endParaRPr>
            </a:p>
          </p:txBody>
        </p:sp>
        <p:grpSp>
          <p:nvGrpSpPr>
            <p:cNvPr id="62470" name="Group 3"/>
            <p:cNvGrpSpPr>
              <a:grpSpLocks/>
            </p:cNvGrpSpPr>
            <p:nvPr/>
          </p:nvGrpSpPr>
          <p:grpSpPr bwMode="auto">
            <a:xfrm>
              <a:off x="1511" y="1189"/>
              <a:ext cx="2739" cy="1943"/>
              <a:chOff x="1545" y="1189"/>
              <a:chExt cx="2739" cy="1943"/>
            </a:xfrm>
          </p:grpSpPr>
          <p:sp>
            <p:nvSpPr>
              <p:cNvPr id="62471" name="Freeform 4"/>
              <p:cNvSpPr>
                <a:spLocks/>
              </p:cNvSpPr>
              <p:nvPr/>
            </p:nvSpPr>
            <p:spPr bwMode="auto">
              <a:xfrm>
                <a:off x="1604" y="1533"/>
                <a:ext cx="2410" cy="1200"/>
              </a:xfrm>
              <a:custGeom>
                <a:avLst/>
                <a:gdLst>
                  <a:gd name="T0" fmla="*/ 2337 w 2410"/>
                  <a:gd name="T1" fmla="*/ 773 h 1200"/>
                  <a:gd name="T2" fmla="*/ 2277 w 2410"/>
                  <a:gd name="T3" fmla="*/ 826 h 1200"/>
                  <a:gd name="T4" fmla="*/ 2201 w 2410"/>
                  <a:gd name="T5" fmla="*/ 885 h 1200"/>
                  <a:gd name="T6" fmla="*/ 2112 w 2410"/>
                  <a:gd name="T7" fmla="*/ 947 h 1200"/>
                  <a:gd name="T8" fmla="*/ 2011 w 2410"/>
                  <a:gd name="T9" fmla="*/ 1007 h 1200"/>
                  <a:gd name="T10" fmla="*/ 1900 w 2410"/>
                  <a:gd name="T11" fmla="*/ 1065 h 1200"/>
                  <a:gd name="T12" fmla="*/ 1782 w 2410"/>
                  <a:gd name="T13" fmla="*/ 1115 h 1200"/>
                  <a:gd name="T14" fmla="*/ 1659 w 2410"/>
                  <a:gd name="T15" fmla="*/ 1155 h 1200"/>
                  <a:gd name="T16" fmla="*/ 1550 w 2410"/>
                  <a:gd name="T17" fmla="*/ 1180 h 1200"/>
                  <a:gd name="T18" fmla="*/ 1447 w 2410"/>
                  <a:gd name="T19" fmla="*/ 1194 h 1200"/>
                  <a:gd name="T20" fmla="*/ 1334 w 2410"/>
                  <a:gd name="T21" fmla="*/ 1200 h 1200"/>
                  <a:gd name="T22" fmla="*/ 1213 w 2410"/>
                  <a:gd name="T23" fmla="*/ 1198 h 1200"/>
                  <a:gd name="T24" fmla="*/ 1087 w 2410"/>
                  <a:gd name="T25" fmla="*/ 1185 h 1200"/>
                  <a:gd name="T26" fmla="*/ 958 w 2410"/>
                  <a:gd name="T27" fmla="*/ 1159 h 1200"/>
                  <a:gd name="T28" fmla="*/ 827 w 2410"/>
                  <a:gd name="T29" fmla="*/ 1119 h 1200"/>
                  <a:gd name="T30" fmla="*/ 696 w 2410"/>
                  <a:gd name="T31" fmla="*/ 1065 h 1200"/>
                  <a:gd name="T32" fmla="*/ 550 w 2410"/>
                  <a:gd name="T33" fmla="*/ 982 h 1200"/>
                  <a:gd name="T34" fmla="*/ 438 w 2410"/>
                  <a:gd name="T35" fmla="*/ 911 h 1200"/>
                  <a:gd name="T36" fmla="*/ 378 w 2410"/>
                  <a:gd name="T37" fmla="*/ 870 h 1200"/>
                  <a:gd name="T38" fmla="*/ 344 w 2410"/>
                  <a:gd name="T39" fmla="*/ 854 h 1200"/>
                  <a:gd name="T40" fmla="*/ 311 w 2410"/>
                  <a:gd name="T41" fmla="*/ 853 h 1200"/>
                  <a:gd name="T42" fmla="*/ 261 w 2410"/>
                  <a:gd name="T43" fmla="*/ 852 h 1200"/>
                  <a:gd name="T44" fmla="*/ 201 w 2410"/>
                  <a:gd name="T45" fmla="*/ 857 h 1200"/>
                  <a:gd name="T46" fmla="*/ 140 w 2410"/>
                  <a:gd name="T47" fmla="*/ 858 h 1200"/>
                  <a:gd name="T48" fmla="*/ 96 w 2410"/>
                  <a:gd name="T49" fmla="*/ 855 h 1200"/>
                  <a:gd name="T50" fmla="*/ 58 w 2410"/>
                  <a:gd name="T51" fmla="*/ 851 h 1200"/>
                  <a:gd name="T52" fmla="*/ 14 w 2410"/>
                  <a:gd name="T53" fmla="*/ 842 h 1200"/>
                  <a:gd name="T54" fmla="*/ 3 w 2410"/>
                  <a:gd name="T55" fmla="*/ 790 h 1200"/>
                  <a:gd name="T56" fmla="*/ 55 w 2410"/>
                  <a:gd name="T57" fmla="*/ 707 h 1200"/>
                  <a:gd name="T58" fmla="*/ 127 w 2410"/>
                  <a:gd name="T59" fmla="*/ 587 h 1200"/>
                  <a:gd name="T60" fmla="*/ 228 w 2410"/>
                  <a:gd name="T61" fmla="*/ 443 h 1200"/>
                  <a:gd name="T62" fmla="*/ 375 w 2410"/>
                  <a:gd name="T63" fmla="*/ 295 h 1200"/>
                  <a:gd name="T64" fmla="*/ 526 w 2410"/>
                  <a:gd name="T65" fmla="*/ 190 h 1200"/>
                  <a:gd name="T66" fmla="*/ 641 w 2410"/>
                  <a:gd name="T67" fmla="*/ 132 h 1200"/>
                  <a:gd name="T68" fmla="*/ 764 w 2410"/>
                  <a:gd name="T69" fmla="*/ 84 h 1200"/>
                  <a:gd name="T70" fmla="*/ 893 w 2410"/>
                  <a:gd name="T71" fmla="*/ 47 h 1200"/>
                  <a:gd name="T72" fmla="*/ 1025 w 2410"/>
                  <a:gd name="T73" fmla="*/ 20 h 1200"/>
                  <a:gd name="T74" fmla="*/ 1158 w 2410"/>
                  <a:gd name="T75" fmla="*/ 5 h 1200"/>
                  <a:gd name="T76" fmla="*/ 1288 w 2410"/>
                  <a:gd name="T77" fmla="*/ 0 h 1200"/>
                  <a:gd name="T78" fmla="*/ 1416 w 2410"/>
                  <a:gd name="T79" fmla="*/ 5 h 1200"/>
                  <a:gd name="T80" fmla="*/ 1543 w 2410"/>
                  <a:gd name="T81" fmla="*/ 19 h 1200"/>
                  <a:gd name="T82" fmla="*/ 1672 w 2410"/>
                  <a:gd name="T83" fmla="*/ 37 h 1200"/>
                  <a:gd name="T84" fmla="*/ 1800 w 2410"/>
                  <a:gd name="T85" fmla="*/ 63 h 1200"/>
                  <a:gd name="T86" fmla="*/ 1924 w 2410"/>
                  <a:gd name="T87" fmla="*/ 104 h 1200"/>
                  <a:gd name="T88" fmla="*/ 2043 w 2410"/>
                  <a:gd name="T89" fmla="*/ 165 h 1200"/>
                  <a:gd name="T90" fmla="*/ 2157 w 2410"/>
                  <a:gd name="T91" fmla="*/ 252 h 1200"/>
                  <a:gd name="T92" fmla="*/ 2265 w 2410"/>
                  <a:gd name="T93" fmla="*/ 374 h 1200"/>
                  <a:gd name="T94" fmla="*/ 2363 w 2410"/>
                  <a:gd name="T95" fmla="*/ 535 h 1200"/>
                  <a:gd name="T96" fmla="*/ 2409 w 2410"/>
                  <a:gd name="T97" fmla="*/ 641 h 12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10"/>
                  <a:gd name="T148" fmla="*/ 0 h 1200"/>
                  <a:gd name="T149" fmla="*/ 2410 w 2410"/>
                  <a:gd name="T150" fmla="*/ 1200 h 12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10" h="1200">
                    <a:moveTo>
                      <a:pt x="2380" y="685"/>
                    </a:moveTo>
                    <a:lnTo>
                      <a:pt x="2359" y="748"/>
                    </a:lnTo>
                    <a:lnTo>
                      <a:pt x="2348" y="760"/>
                    </a:lnTo>
                    <a:lnTo>
                      <a:pt x="2337" y="773"/>
                    </a:lnTo>
                    <a:lnTo>
                      <a:pt x="2323" y="785"/>
                    </a:lnTo>
                    <a:lnTo>
                      <a:pt x="2309" y="798"/>
                    </a:lnTo>
                    <a:lnTo>
                      <a:pt x="2294" y="813"/>
                    </a:lnTo>
                    <a:lnTo>
                      <a:pt x="2277" y="826"/>
                    </a:lnTo>
                    <a:lnTo>
                      <a:pt x="2260" y="841"/>
                    </a:lnTo>
                    <a:lnTo>
                      <a:pt x="2241" y="856"/>
                    </a:lnTo>
                    <a:lnTo>
                      <a:pt x="2222" y="870"/>
                    </a:lnTo>
                    <a:lnTo>
                      <a:pt x="2201" y="885"/>
                    </a:lnTo>
                    <a:lnTo>
                      <a:pt x="2180" y="901"/>
                    </a:lnTo>
                    <a:lnTo>
                      <a:pt x="2158" y="916"/>
                    </a:lnTo>
                    <a:lnTo>
                      <a:pt x="2136" y="932"/>
                    </a:lnTo>
                    <a:lnTo>
                      <a:pt x="2112" y="947"/>
                    </a:lnTo>
                    <a:lnTo>
                      <a:pt x="2087" y="962"/>
                    </a:lnTo>
                    <a:lnTo>
                      <a:pt x="2063" y="978"/>
                    </a:lnTo>
                    <a:lnTo>
                      <a:pt x="2036" y="993"/>
                    </a:lnTo>
                    <a:lnTo>
                      <a:pt x="2011" y="1007"/>
                    </a:lnTo>
                    <a:lnTo>
                      <a:pt x="1984" y="1023"/>
                    </a:lnTo>
                    <a:lnTo>
                      <a:pt x="1956" y="1037"/>
                    </a:lnTo>
                    <a:lnTo>
                      <a:pt x="1928" y="1050"/>
                    </a:lnTo>
                    <a:lnTo>
                      <a:pt x="1900" y="1065"/>
                    </a:lnTo>
                    <a:lnTo>
                      <a:pt x="1871" y="1078"/>
                    </a:lnTo>
                    <a:lnTo>
                      <a:pt x="1841" y="1090"/>
                    </a:lnTo>
                    <a:lnTo>
                      <a:pt x="1812" y="1103"/>
                    </a:lnTo>
                    <a:lnTo>
                      <a:pt x="1782" y="1115"/>
                    </a:lnTo>
                    <a:lnTo>
                      <a:pt x="1751" y="1125"/>
                    </a:lnTo>
                    <a:lnTo>
                      <a:pt x="1720" y="1137"/>
                    </a:lnTo>
                    <a:lnTo>
                      <a:pt x="1689" y="1146"/>
                    </a:lnTo>
                    <a:lnTo>
                      <a:pt x="1659" y="1155"/>
                    </a:lnTo>
                    <a:lnTo>
                      <a:pt x="1628" y="1163"/>
                    </a:lnTo>
                    <a:lnTo>
                      <a:pt x="1596" y="1170"/>
                    </a:lnTo>
                    <a:lnTo>
                      <a:pt x="1574" y="1176"/>
                    </a:lnTo>
                    <a:lnTo>
                      <a:pt x="1550" y="1180"/>
                    </a:lnTo>
                    <a:lnTo>
                      <a:pt x="1525" y="1184"/>
                    </a:lnTo>
                    <a:lnTo>
                      <a:pt x="1500" y="1188"/>
                    </a:lnTo>
                    <a:lnTo>
                      <a:pt x="1474" y="1191"/>
                    </a:lnTo>
                    <a:lnTo>
                      <a:pt x="1447" y="1194"/>
                    </a:lnTo>
                    <a:lnTo>
                      <a:pt x="1420" y="1196"/>
                    </a:lnTo>
                    <a:lnTo>
                      <a:pt x="1392" y="1198"/>
                    </a:lnTo>
                    <a:lnTo>
                      <a:pt x="1363" y="1199"/>
                    </a:lnTo>
                    <a:lnTo>
                      <a:pt x="1334" y="1200"/>
                    </a:lnTo>
                    <a:lnTo>
                      <a:pt x="1305" y="1200"/>
                    </a:lnTo>
                    <a:lnTo>
                      <a:pt x="1275" y="1200"/>
                    </a:lnTo>
                    <a:lnTo>
                      <a:pt x="1244" y="1199"/>
                    </a:lnTo>
                    <a:lnTo>
                      <a:pt x="1213" y="1198"/>
                    </a:lnTo>
                    <a:lnTo>
                      <a:pt x="1183" y="1195"/>
                    </a:lnTo>
                    <a:lnTo>
                      <a:pt x="1152" y="1193"/>
                    </a:lnTo>
                    <a:lnTo>
                      <a:pt x="1120" y="1189"/>
                    </a:lnTo>
                    <a:lnTo>
                      <a:pt x="1087" y="1185"/>
                    </a:lnTo>
                    <a:lnTo>
                      <a:pt x="1055" y="1180"/>
                    </a:lnTo>
                    <a:lnTo>
                      <a:pt x="1023" y="1173"/>
                    </a:lnTo>
                    <a:lnTo>
                      <a:pt x="991" y="1166"/>
                    </a:lnTo>
                    <a:lnTo>
                      <a:pt x="958" y="1159"/>
                    </a:lnTo>
                    <a:lnTo>
                      <a:pt x="925" y="1151"/>
                    </a:lnTo>
                    <a:lnTo>
                      <a:pt x="892" y="1141"/>
                    </a:lnTo>
                    <a:lnTo>
                      <a:pt x="860" y="1130"/>
                    </a:lnTo>
                    <a:lnTo>
                      <a:pt x="827" y="1119"/>
                    </a:lnTo>
                    <a:lnTo>
                      <a:pt x="794" y="1108"/>
                    </a:lnTo>
                    <a:lnTo>
                      <a:pt x="761" y="1095"/>
                    </a:lnTo>
                    <a:lnTo>
                      <a:pt x="729" y="1080"/>
                    </a:lnTo>
                    <a:lnTo>
                      <a:pt x="696" y="1065"/>
                    </a:lnTo>
                    <a:lnTo>
                      <a:pt x="665" y="1048"/>
                    </a:lnTo>
                    <a:lnTo>
                      <a:pt x="633" y="1031"/>
                    </a:lnTo>
                    <a:lnTo>
                      <a:pt x="589" y="1005"/>
                    </a:lnTo>
                    <a:lnTo>
                      <a:pt x="550" y="982"/>
                    </a:lnTo>
                    <a:lnTo>
                      <a:pt x="516" y="961"/>
                    </a:lnTo>
                    <a:lnTo>
                      <a:pt x="486" y="943"/>
                    </a:lnTo>
                    <a:lnTo>
                      <a:pt x="460" y="925"/>
                    </a:lnTo>
                    <a:lnTo>
                      <a:pt x="438" y="911"/>
                    </a:lnTo>
                    <a:lnTo>
                      <a:pt x="419" y="898"/>
                    </a:lnTo>
                    <a:lnTo>
                      <a:pt x="403" y="886"/>
                    </a:lnTo>
                    <a:lnTo>
                      <a:pt x="390" y="877"/>
                    </a:lnTo>
                    <a:lnTo>
                      <a:pt x="378" y="870"/>
                    </a:lnTo>
                    <a:lnTo>
                      <a:pt x="368" y="864"/>
                    </a:lnTo>
                    <a:lnTo>
                      <a:pt x="359" y="859"/>
                    </a:lnTo>
                    <a:lnTo>
                      <a:pt x="351" y="856"/>
                    </a:lnTo>
                    <a:lnTo>
                      <a:pt x="344" y="854"/>
                    </a:lnTo>
                    <a:lnTo>
                      <a:pt x="335" y="853"/>
                    </a:lnTo>
                    <a:lnTo>
                      <a:pt x="327" y="853"/>
                    </a:lnTo>
                    <a:lnTo>
                      <a:pt x="320" y="853"/>
                    </a:lnTo>
                    <a:lnTo>
                      <a:pt x="311" y="853"/>
                    </a:lnTo>
                    <a:lnTo>
                      <a:pt x="299" y="853"/>
                    </a:lnTo>
                    <a:lnTo>
                      <a:pt x="288" y="852"/>
                    </a:lnTo>
                    <a:lnTo>
                      <a:pt x="275" y="852"/>
                    </a:lnTo>
                    <a:lnTo>
                      <a:pt x="261" y="852"/>
                    </a:lnTo>
                    <a:lnTo>
                      <a:pt x="250" y="852"/>
                    </a:lnTo>
                    <a:lnTo>
                      <a:pt x="239" y="853"/>
                    </a:lnTo>
                    <a:lnTo>
                      <a:pt x="219" y="855"/>
                    </a:lnTo>
                    <a:lnTo>
                      <a:pt x="201" y="857"/>
                    </a:lnTo>
                    <a:lnTo>
                      <a:pt x="183" y="858"/>
                    </a:lnTo>
                    <a:lnTo>
                      <a:pt x="168" y="858"/>
                    </a:lnTo>
                    <a:lnTo>
                      <a:pt x="154" y="859"/>
                    </a:lnTo>
                    <a:lnTo>
                      <a:pt x="140" y="858"/>
                    </a:lnTo>
                    <a:lnTo>
                      <a:pt x="128" y="858"/>
                    </a:lnTo>
                    <a:lnTo>
                      <a:pt x="117" y="857"/>
                    </a:lnTo>
                    <a:lnTo>
                      <a:pt x="106" y="856"/>
                    </a:lnTo>
                    <a:lnTo>
                      <a:pt x="96" y="855"/>
                    </a:lnTo>
                    <a:lnTo>
                      <a:pt x="86" y="854"/>
                    </a:lnTo>
                    <a:lnTo>
                      <a:pt x="77" y="853"/>
                    </a:lnTo>
                    <a:lnTo>
                      <a:pt x="68" y="852"/>
                    </a:lnTo>
                    <a:lnTo>
                      <a:pt x="58" y="851"/>
                    </a:lnTo>
                    <a:lnTo>
                      <a:pt x="50" y="851"/>
                    </a:lnTo>
                    <a:lnTo>
                      <a:pt x="41" y="851"/>
                    </a:lnTo>
                    <a:lnTo>
                      <a:pt x="27" y="848"/>
                    </a:lnTo>
                    <a:lnTo>
                      <a:pt x="14" y="842"/>
                    </a:lnTo>
                    <a:lnTo>
                      <a:pt x="6" y="834"/>
                    </a:lnTo>
                    <a:lnTo>
                      <a:pt x="1" y="822"/>
                    </a:lnTo>
                    <a:lnTo>
                      <a:pt x="0" y="807"/>
                    </a:lnTo>
                    <a:lnTo>
                      <a:pt x="3" y="790"/>
                    </a:lnTo>
                    <a:lnTo>
                      <a:pt x="11" y="772"/>
                    </a:lnTo>
                    <a:lnTo>
                      <a:pt x="24" y="752"/>
                    </a:lnTo>
                    <a:lnTo>
                      <a:pt x="40" y="731"/>
                    </a:lnTo>
                    <a:lnTo>
                      <a:pt x="55" y="707"/>
                    </a:lnTo>
                    <a:lnTo>
                      <a:pt x="72" y="680"/>
                    </a:lnTo>
                    <a:lnTo>
                      <a:pt x="89" y="651"/>
                    </a:lnTo>
                    <a:lnTo>
                      <a:pt x="108" y="620"/>
                    </a:lnTo>
                    <a:lnTo>
                      <a:pt x="127" y="587"/>
                    </a:lnTo>
                    <a:lnTo>
                      <a:pt x="150" y="552"/>
                    </a:lnTo>
                    <a:lnTo>
                      <a:pt x="173" y="517"/>
                    </a:lnTo>
                    <a:lnTo>
                      <a:pt x="199" y="480"/>
                    </a:lnTo>
                    <a:lnTo>
                      <a:pt x="228" y="443"/>
                    </a:lnTo>
                    <a:lnTo>
                      <a:pt x="259" y="407"/>
                    </a:lnTo>
                    <a:lnTo>
                      <a:pt x="294" y="369"/>
                    </a:lnTo>
                    <a:lnTo>
                      <a:pt x="333" y="332"/>
                    </a:lnTo>
                    <a:lnTo>
                      <a:pt x="375" y="295"/>
                    </a:lnTo>
                    <a:lnTo>
                      <a:pt x="421" y="258"/>
                    </a:lnTo>
                    <a:lnTo>
                      <a:pt x="472" y="223"/>
                    </a:lnTo>
                    <a:lnTo>
                      <a:pt x="498" y="206"/>
                    </a:lnTo>
                    <a:lnTo>
                      <a:pt x="526" y="190"/>
                    </a:lnTo>
                    <a:lnTo>
                      <a:pt x="554" y="174"/>
                    </a:lnTo>
                    <a:lnTo>
                      <a:pt x="583" y="159"/>
                    </a:lnTo>
                    <a:lnTo>
                      <a:pt x="611" y="145"/>
                    </a:lnTo>
                    <a:lnTo>
                      <a:pt x="641" y="132"/>
                    </a:lnTo>
                    <a:lnTo>
                      <a:pt x="671" y="118"/>
                    </a:lnTo>
                    <a:lnTo>
                      <a:pt x="702" y="106"/>
                    </a:lnTo>
                    <a:lnTo>
                      <a:pt x="732" y="95"/>
                    </a:lnTo>
                    <a:lnTo>
                      <a:pt x="764" y="84"/>
                    </a:lnTo>
                    <a:lnTo>
                      <a:pt x="796" y="73"/>
                    </a:lnTo>
                    <a:lnTo>
                      <a:pt x="828" y="64"/>
                    </a:lnTo>
                    <a:lnTo>
                      <a:pt x="861" y="55"/>
                    </a:lnTo>
                    <a:lnTo>
                      <a:pt x="893" y="47"/>
                    </a:lnTo>
                    <a:lnTo>
                      <a:pt x="926" y="40"/>
                    </a:lnTo>
                    <a:lnTo>
                      <a:pt x="959" y="32"/>
                    </a:lnTo>
                    <a:lnTo>
                      <a:pt x="992" y="26"/>
                    </a:lnTo>
                    <a:lnTo>
                      <a:pt x="1025" y="20"/>
                    </a:lnTo>
                    <a:lnTo>
                      <a:pt x="1059" y="16"/>
                    </a:lnTo>
                    <a:lnTo>
                      <a:pt x="1091" y="11"/>
                    </a:lnTo>
                    <a:lnTo>
                      <a:pt x="1124" y="8"/>
                    </a:lnTo>
                    <a:lnTo>
                      <a:pt x="1158" y="5"/>
                    </a:lnTo>
                    <a:lnTo>
                      <a:pt x="1191" y="3"/>
                    </a:lnTo>
                    <a:lnTo>
                      <a:pt x="1224" y="1"/>
                    </a:lnTo>
                    <a:lnTo>
                      <a:pt x="1257" y="0"/>
                    </a:lnTo>
                    <a:lnTo>
                      <a:pt x="1288" y="0"/>
                    </a:lnTo>
                    <a:lnTo>
                      <a:pt x="1321" y="0"/>
                    </a:lnTo>
                    <a:lnTo>
                      <a:pt x="1353" y="1"/>
                    </a:lnTo>
                    <a:lnTo>
                      <a:pt x="1385" y="3"/>
                    </a:lnTo>
                    <a:lnTo>
                      <a:pt x="1416" y="5"/>
                    </a:lnTo>
                    <a:lnTo>
                      <a:pt x="1446" y="8"/>
                    </a:lnTo>
                    <a:lnTo>
                      <a:pt x="1477" y="11"/>
                    </a:lnTo>
                    <a:lnTo>
                      <a:pt x="1510" y="15"/>
                    </a:lnTo>
                    <a:lnTo>
                      <a:pt x="1543" y="19"/>
                    </a:lnTo>
                    <a:lnTo>
                      <a:pt x="1575" y="23"/>
                    </a:lnTo>
                    <a:lnTo>
                      <a:pt x="1607" y="28"/>
                    </a:lnTo>
                    <a:lnTo>
                      <a:pt x="1640" y="32"/>
                    </a:lnTo>
                    <a:lnTo>
                      <a:pt x="1672" y="37"/>
                    </a:lnTo>
                    <a:lnTo>
                      <a:pt x="1705" y="43"/>
                    </a:lnTo>
                    <a:lnTo>
                      <a:pt x="1737" y="49"/>
                    </a:lnTo>
                    <a:lnTo>
                      <a:pt x="1768" y="56"/>
                    </a:lnTo>
                    <a:lnTo>
                      <a:pt x="1800" y="63"/>
                    </a:lnTo>
                    <a:lnTo>
                      <a:pt x="1831" y="72"/>
                    </a:lnTo>
                    <a:lnTo>
                      <a:pt x="1863" y="82"/>
                    </a:lnTo>
                    <a:lnTo>
                      <a:pt x="1894" y="92"/>
                    </a:lnTo>
                    <a:lnTo>
                      <a:pt x="1924" y="104"/>
                    </a:lnTo>
                    <a:lnTo>
                      <a:pt x="1954" y="116"/>
                    </a:lnTo>
                    <a:lnTo>
                      <a:pt x="1985" y="131"/>
                    </a:lnTo>
                    <a:lnTo>
                      <a:pt x="2015" y="147"/>
                    </a:lnTo>
                    <a:lnTo>
                      <a:pt x="2043" y="165"/>
                    </a:lnTo>
                    <a:lnTo>
                      <a:pt x="2073" y="184"/>
                    </a:lnTo>
                    <a:lnTo>
                      <a:pt x="2102" y="205"/>
                    </a:lnTo>
                    <a:lnTo>
                      <a:pt x="2130" y="227"/>
                    </a:lnTo>
                    <a:lnTo>
                      <a:pt x="2157" y="252"/>
                    </a:lnTo>
                    <a:lnTo>
                      <a:pt x="2185" y="279"/>
                    </a:lnTo>
                    <a:lnTo>
                      <a:pt x="2212" y="308"/>
                    </a:lnTo>
                    <a:lnTo>
                      <a:pt x="2238" y="340"/>
                    </a:lnTo>
                    <a:lnTo>
                      <a:pt x="2265" y="374"/>
                    </a:lnTo>
                    <a:lnTo>
                      <a:pt x="2291" y="410"/>
                    </a:lnTo>
                    <a:lnTo>
                      <a:pt x="2315" y="449"/>
                    </a:lnTo>
                    <a:lnTo>
                      <a:pt x="2340" y="491"/>
                    </a:lnTo>
                    <a:lnTo>
                      <a:pt x="2363" y="535"/>
                    </a:lnTo>
                    <a:lnTo>
                      <a:pt x="2387" y="582"/>
                    </a:lnTo>
                    <a:lnTo>
                      <a:pt x="2410" y="632"/>
                    </a:lnTo>
                    <a:lnTo>
                      <a:pt x="2410" y="636"/>
                    </a:lnTo>
                    <a:lnTo>
                      <a:pt x="2409" y="641"/>
                    </a:lnTo>
                    <a:lnTo>
                      <a:pt x="2405" y="648"/>
                    </a:lnTo>
                    <a:lnTo>
                      <a:pt x="2402" y="654"/>
                    </a:lnTo>
                    <a:lnTo>
                      <a:pt x="2380" y="6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2" name="Freeform 5"/>
              <p:cNvSpPr>
                <a:spLocks/>
              </p:cNvSpPr>
              <p:nvPr/>
            </p:nvSpPr>
            <p:spPr bwMode="auto">
              <a:xfrm>
                <a:off x="2324" y="1640"/>
                <a:ext cx="1533" cy="1042"/>
              </a:xfrm>
              <a:custGeom>
                <a:avLst/>
                <a:gdLst>
                  <a:gd name="T0" fmla="*/ 287 w 1533"/>
                  <a:gd name="T1" fmla="*/ 19 h 1042"/>
                  <a:gd name="T2" fmla="*/ 234 w 1533"/>
                  <a:gd name="T3" fmla="*/ 69 h 1042"/>
                  <a:gd name="T4" fmla="*/ 148 w 1533"/>
                  <a:gd name="T5" fmla="*/ 147 h 1042"/>
                  <a:gd name="T6" fmla="*/ 61 w 1533"/>
                  <a:gd name="T7" fmla="*/ 257 h 1042"/>
                  <a:gd name="T8" fmla="*/ 6 w 1533"/>
                  <a:gd name="T9" fmla="*/ 395 h 1042"/>
                  <a:gd name="T10" fmla="*/ 11 w 1533"/>
                  <a:gd name="T11" fmla="*/ 562 h 1042"/>
                  <a:gd name="T12" fmla="*/ 70 w 1533"/>
                  <a:gd name="T13" fmla="*/ 711 h 1042"/>
                  <a:gd name="T14" fmla="*/ 161 w 1533"/>
                  <a:gd name="T15" fmla="*/ 827 h 1042"/>
                  <a:gd name="T16" fmla="*/ 275 w 1533"/>
                  <a:gd name="T17" fmla="*/ 910 h 1042"/>
                  <a:gd name="T18" fmla="*/ 398 w 1533"/>
                  <a:gd name="T19" fmla="*/ 959 h 1042"/>
                  <a:gd name="T20" fmla="*/ 518 w 1533"/>
                  <a:gd name="T21" fmla="*/ 975 h 1042"/>
                  <a:gd name="T22" fmla="*/ 641 w 1533"/>
                  <a:gd name="T23" fmla="*/ 959 h 1042"/>
                  <a:gd name="T24" fmla="*/ 771 w 1533"/>
                  <a:gd name="T25" fmla="*/ 912 h 1042"/>
                  <a:gd name="T26" fmla="*/ 893 w 1533"/>
                  <a:gd name="T27" fmla="*/ 837 h 1042"/>
                  <a:gd name="T28" fmla="*/ 990 w 1533"/>
                  <a:gd name="T29" fmla="*/ 739 h 1042"/>
                  <a:gd name="T30" fmla="*/ 1048 w 1533"/>
                  <a:gd name="T31" fmla="*/ 623 h 1042"/>
                  <a:gd name="T32" fmla="*/ 1066 w 1533"/>
                  <a:gd name="T33" fmla="*/ 436 h 1042"/>
                  <a:gd name="T34" fmla="*/ 1053 w 1533"/>
                  <a:gd name="T35" fmla="*/ 308 h 1042"/>
                  <a:gd name="T36" fmla="*/ 1026 w 1533"/>
                  <a:gd name="T37" fmla="*/ 250 h 1042"/>
                  <a:gd name="T38" fmla="*/ 1032 w 1533"/>
                  <a:gd name="T39" fmla="*/ 228 h 1042"/>
                  <a:gd name="T40" fmla="*/ 1069 w 1533"/>
                  <a:gd name="T41" fmla="*/ 201 h 1042"/>
                  <a:gd name="T42" fmla="*/ 1118 w 1533"/>
                  <a:gd name="T43" fmla="*/ 174 h 1042"/>
                  <a:gd name="T44" fmla="*/ 1165 w 1533"/>
                  <a:gd name="T45" fmla="*/ 152 h 1042"/>
                  <a:gd name="T46" fmla="*/ 1193 w 1533"/>
                  <a:gd name="T47" fmla="*/ 141 h 1042"/>
                  <a:gd name="T48" fmla="*/ 1213 w 1533"/>
                  <a:gd name="T49" fmla="*/ 146 h 1042"/>
                  <a:gd name="T50" fmla="*/ 1287 w 1533"/>
                  <a:gd name="T51" fmla="*/ 178 h 1042"/>
                  <a:gd name="T52" fmla="*/ 1390 w 1533"/>
                  <a:gd name="T53" fmla="*/ 242 h 1042"/>
                  <a:gd name="T54" fmla="*/ 1482 w 1533"/>
                  <a:gd name="T55" fmla="*/ 343 h 1042"/>
                  <a:gd name="T56" fmla="*/ 1532 w 1533"/>
                  <a:gd name="T57" fmla="*/ 485 h 1042"/>
                  <a:gd name="T58" fmla="*/ 1518 w 1533"/>
                  <a:gd name="T59" fmla="*/ 611 h 1042"/>
                  <a:gd name="T60" fmla="*/ 1504 w 1533"/>
                  <a:gd name="T61" fmla="*/ 637 h 1042"/>
                  <a:gd name="T62" fmla="*/ 1484 w 1533"/>
                  <a:gd name="T63" fmla="*/ 673 h 1042"/>
                  <a:gd name="T64" fmla="*/ 1457 w 1533"/>
                  <a:gd name="T65" fmla="*/ 716 h 1042"/>
                  <a:gd name="T66" fmla="*/ 1414 w 1533"/>
                  <a:gd name="T67" fmla="*/ 767 h 1042"/>
                  <a:gd name="T68" fmla="*/ 1352 w 1533"/>
                  <a:gd name="T69" fmla="*/ 822 h 1042"/>
                  <a:gd name="T70" fmla="*/ 1308 w 1533"/>
                  <a:gd name="T71" fmla="*/ 854 h 1042"/>
                  <a:gd name="T72" fmla="*/ 1257 w 1533"/>
                  <a:gd name="T73" fmla="*/ 887 h 1042"/>
                  <a:gd name="T74" fmla="*/ 1198 w 1533"/>
                  <a:gd name="T75" fmla="*/ 919 h 1042"/>
                  <a:gd name="T76" fmla="*/ 1134 w 1533"/>
                  <a:gd name="T77" fmla="*/ 949 h 1042"/>
                  <a:gd name="T78" fmla="*/ 1063 w 1533"/>
                  <a:gd name="T79" fmla="*/ 976 h 1042"/>
                  <a:gd name="T80" fmla="*/ 987 w 1533"/>
                  <a:gd name="T81" fmla="*/ 1000 h 1042"/>
                  <a:gd name="T82" fmla="*/ 905 w 1533"/>
                  <a:gd name="T83" fmla="*/ 1019 h 1042"/>
                  <a:gd name="T84" fmla="*/ 820 w 1533"/>
                  <a:gd name="T85" fmla="*/ 1034 h 1042"/>
                  <a:gd name="T86" fmla="*/ 729 w 1533"/>
                  <a:gd name="T87" fmla="*/ 1041 h 1042"/>
                  <a:gd name="T88" fmla="*/ 636 w 1533"/>
                  <a:gd name="T89" fmla="*/ 1041 h 1042"/>
                  <a:gd name="T90" fmla="*/ 539 w 1533"/>
                  <a:gd name="T91" fmla="*/ 1032 h 1042"/>
                  <a:gd name="T92" fmla="*/ 437 w 1533"/>
                  <a:gd name="T93" fmla="*/ 1006 h 1042"/>
                  <a:gd name="T94" fmla="*/ 339 w 1533"/>
                  <a:gd name="T95" fmla="*/ 967 h 1042"/>
                  <a:gd name="T96" fmla="*/ 248 w 1533"/>
                  <a:gd name="T97" fmla="*/ 914 h 1042"/>
                  <a:gd name="T98" fmla="*/ 171 w 1533"/>
                  <a:gd name="T99" fmla="*/ 850 h 1042"/>
                  <a:gd name="T100" fmla="*/ 112 w 1533"/>
                  <a:gd name="T101" fmla="*/ 779 h 1042"/>
                  <a:gd name="T102" fmla="*/ 35 w 1533"/>
                  <a:gd name="T103" fmla="*/ 617 h 1042"/>
                  <a:gd name="T104" fmla="*/ 14 w 1533"/>
                  <a:gd name="T105" fmla="*/ 436 h 1042"/>
                  <a:gd name="T106" fmla="*/ 65 w 1533"/>
                  <a:gd name="T107" fmla="*/ 264 h 1042"/>
                  <a:gd name="T108" fmla="*/ 126 w 1533"/>
                  <a:gd name="T109" fmla="*/ 150 h 1042"/>
                  <a:gd name="T110" fmla="*/ 185 w 1533"/>
                  <a:gd name="T111" fmla="*/ 72 h 1042"/>
                  <a:gd name="T112" fmla="*/ 235 w 1533"/>
                  <a:gd name="T113" fmla="*/ 25 h 1042"/>
                  <a:gd name="T114" fmla="*/ 272 w 1533"/>
                  <a:gd name="T115" fmla="*/ 3 h 1042"/>
                  <a:gd name="T116" fmla="*/ 290 w 1533"/>
                  <a:gd name="T117" fmla="*/ 1 h 10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33"/>
                  <a:gd name="T178" fmla="*/ 0 h 1042"/>
                  <a:gd name="T179" fmla="*/ 1533 w 1533"/>
                  <a:gd name="T180" fmla="*/ 1042 h 10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33" h="1042">
                    <a:moveTo>
                      <a:pt x="290" y="1"/>
                    </a:moveTo>
                    <a:lnTo>
                      <a:pt x="293" y="8"/>
                    </a:lnTo>
                    <a:lnTo>
                      <a:pt x="287" y="19"/>
                    </a:lnTo>
                    <a:lnTo>
                      <a:pt x="275" y="32"/>
                    </a:lnTo>
                    <a:lnTo>
                      <a:pt x="256" y="48"/>
                    </a:lnTo>
                    <a:lnTo>
                      <a:pt x="234" y="69"/>
                    </a:lnTo>
                    <a:lnTo>
                      <a:pt x="207" y="91"/>
                    </a:lnTo>
                    <a:lnTo>
                      <a:pt x="177" y="118"/>
                    </a:lnTo>
                    <a:lnTo>
                      <a:pt x="148" y="147"/>
                    </a:lnTo>
                    <a:lnTo>
                      <a:pt x="117" y="181"/>
                    </a:lnTo>
                    <a:lnTo>
                      <a:pt x="88" y="217"/>
                    </a:lnTo>
                    <a:lnTo>
                      <a:pt x="61" y="257"/>
                    </a:lnTo>
                    <a:lnTo>
                      <a:pt x="37" y="300"/>
                    </a:lnTo>
                    <a:lnTo>
                      <a:pt x="18" y="346"/>
                    </a:lnTo>
                    <a:lnTo>
                      <a:pt x="6" y="395"/>
                    </a:lnTo>
                    <a:lnTo>
                      <a:pt x="0" y="449"/>
                    </a:lnTo>
                    <a:lnTo>
                      <a:pt x="2" y="506"/>
                    </a:lnTo>
                    <a:lnTo>
                      <a:pt x="11" y="562"/>
                    </a:lnTo>
                    <a:lnTo>
                      <a:pt x="27" y="615"/>
                    </a:lnTo>
                    <a:lnTo>
                      <a:pt x="45" y="666"/>
                    </a:lnTo>
                    <a:lnTo>
                      <a:pt x="70" y="711"/>
                    </a:lnTo>
                    <a:lnTo>
                      <a:pt x="96" y="753"/>
                    </a:lnTo>
                    <a:lnTo>
                      <a:pt x="127" y="792"/>
                    </a:lnTo>
                    <a:lnTo>
                      <a:pt x="161" y="827"/>
                    </a:lnTo>
                    <a:lnTo>
                      <a:pt x="197" y="857"/>
                    </a:lnTo>
                    <a:lnTo>
                      <a:pt x="235" y="885"/>
                    </a:lnTo>
                    <a:lnTo>
                      <a:pt x="275" y="910"/>
                    </a:lnTo>
                    <a:lnTo>
                      <a:pt x="316" y="929"/>
                    </a:lnTo>
                    <a:lnTo>
                      <a:pt x="357" y="945"/>
                    </a:lnTo>
                    <a:lnTo>
                      <a:pt x="398" y="959"/>
                    </a:lnTo>
                    <a:lnTo>
                      <a:pt x="439" y="968"/>
                    </a:lnTo>
                    <a:lnTo>
                      <a:pt x="479" y="973"/>
                    </a:lnTo>
                    <a:lnTo>
                      <a:pt x="518" y="975"/>
                    </a:lnTo>
                    <a:lnTo>
                      <a:pt x="557" y="973"/>
                    </a:lnTo>
                    <a:lnTo>
                      <a:pt x="598" y="968"/>
                    </a:lnTo>
                    <a:lnTo>
                      <a:pt x="641" y="959"/>
                    </a:lnTo>
                    <a:lnTo>
                      <a:pt x="684" y="945"/>
                    </a:lnTo>
                    <a:lnTo>
                      <a:pt x="727" y="930"/>
                    </a:lnTo>
                    <a:lnTo>
                      <a:pt x="771" y="912"/>
                    </a:lnTo>
                    <a:lnTo>
                      <a:pt x="814" y="889"/>
                    </a:lnTo>
                    <a:lnTo>
                      <a:pt x="854" y="864"/>
                    </a:lnTo>
                    <a:lnTo>
                      <a:pt x="893" y="837"/>
                    </a:lnTo>
                    <a:lnTo>
                      <a:pt x="928" y="807"/>
                    </a:lnTo>
                    <a:lnTo>
                      <a:pt x="961" y="774"/>
                    </a:lnTo>
                    <a:lnTo>
                      <a:pt x="990" y="739"/>
                    </a:lnTo>
                    <a:lnTo>
                      <a:pt x="1015" y="703"/>
                    </a:lnTo>
                    <a:lnTo>
                      <a:pt x="1034" y="664"/>
                    </a:lnTo>
                    <a:lnTo>
                      <a:pt x="1048" y="623"/>
                    </a:lnTo>
                    <a:lnTo>
                      <a:pt x="1057" y="580"/>
                    </a:lnTo>
                    <a:lnTo>
                      <a:pt x="1064" y="502"/>
                    </a:lnTo>
                    <a:lnTo>
                      <a:pt x="1066" y="436"/>
                    </a:lnTo>
                    <a:lnTo>
                      <a:pt x="1064" y="383"/>
                    </a:lnTo>
                    <a:lnTo>
                      <a:pt x="1060" y="341"/>
                    </a:lnTo>
                    <a:lnTo>
                      <a:pt x="1053" y="308"/>
                    </a:lnTo>
                    <a:lnTo>
                      <a:pt x="1044" y="283"/>
                    </a:lnTo>
                    <a:lnTo>
                      <a:pt x="1035" y="265"/>
                    </a:lnTo>
                    <a:lnTo>
                      <a:pt x="1026" y="250"/>
                    </a:lnTo>
                    <a:lnTo>
                      <a:pt x="1024" y="244"/>
                    </a:lnTo>
                    <a:lnTo>
                      <a:pt x="1026" y="236"/>
                    </a:lnTo>
                    <a:lnTo>
                      <a:pt x="1032" y="228"/>
                    </a:lnTo>
                    <a:lnTo>
                      <a:pt x="1042" y="220"/>
                    </a:lnTo>
                    <a:lnTo>
                      <a:pt x="1055" y="210"/>
                    </a:lnTo>
                    <a:lnTo>
                      <a:pt x="1069" y="201"/>
                    </a:lnTo>
                    <a:lnTo>
                      <a:pt x="1084" y="192"/>
                    </a:lnTo>
                    <a:lnTo>
                      <a:pt x="1102" y="183"/>
                    </a:lnTo>
                    <a:lnTo>
                      <a:pt x="1118" y="174"/>
                    </a:lnTo>
                    <a:lnTo>
                      <a:pt x="1135" y="166"/>
                    </a:lnTo>
                    <a:lnTo>
                      <a:pt x="1151" y="159"/>
                    </a:lnTo>
                    <a:lnTo>
                      <a:pt x="1165" y="152"/>
                    </a:lnTo>
                    <a:lnTo>
                      <a:pt x="1178" y="147"/>
                    </a:lnTo>
                    <a:lnTo>
                      <a:pt x="1187" y="143"/>
                    </a:lnTo>
                    <a:lnTo>
                      <a:pt x="1193" y="141"/>
                    </a:lnTo>
                    <a:lnTo>
                      <a:pt x="1195" y="140"/>
                    </a:lnTo>
                    <a:lnTo>
                      <a:pt x="1199" y="141"/>
                    </a:lnTo>
                    <a:lnTo>
                      <a:pt x="1213" y="146"/>
                    </a:lnTo>
                    <a:lnTo>
                      <a:pt x="1232" y="153"/>
                    </a:lnTo>
                    <a:lnTo>
                      <a:pt x="1258" y="163"/>
                    </a:lnTo>
                    <a:lnTo>
                      <a:pt x="1287" y="178"/>
                    </a:lnTo>
                    <a:lnTo>
                      <a:pt x="1320" y="195"/>
                    </a:lnTo>
                    <a:lnTo>
                      <a:pt x="1355" y="217"/>
                    </a:lnTo>
                    <a:lnTo>
                      <a:pt x="1390" y="242"/>
                    </a:lnTo>
                    <a:lnTo>
                      <a:pt x="1423" y="272"/>
                    </a:lnTo>
                    <a:lnTo>
                      <a:pt x="1455" y="305"/>
                    </a:lnTo>
                    <a:lnTo>
                      <a:pt x="1482" y="343"/>
                    </a:lnTo>
                    <a:lnTo>
                      <a:pt x="1506" y="386"/>
                    </a:lnTo>
                    <a:lnTo>
                      <a:pt x="1522" y="433"/>
                    </a:lnTo>
                    <a:lnTo>
                      <a:pt x="1532" y="485"/>
                    </a:lnTo>
                    <a:lnTo>
                      <a:pt x="1533" y="543"/>
                    </a:lnTo>
                    <a:lnTo>
                      <a:pt x="1522" y="605"/>
                    </a:lnTo>
                    <a:lnTo>
                      <a:pt x="1518" y="611"/>
                    </a:lnTo>
                    <a:lnTo>
                      <a:pt x="1513" y="618"/>
                    </a:lnTo>
                    <a:lnTo>
                      <a:pt x="1509" y="627"/>
                    </a:lnTo>
                    <a:lnTo>
                      <a:pt x="1504" y="637"/>
                    </a:lnTo>
                    <a:lnTo>
                      <a:pt x="1498" y="647"/>
                    </a:lnTo>
                    <a:lnTo>
                      <a:pt x="1492" y="659"/>
                    </a:lnTo>
                    <a:lnTo>
                      <a:pt x="1484" y="673"/>
                    </a:lnTo>
                    <a:lnTo>
                      <a:pt x="1476" y="686"/>
                    </a:lnTo>
                    <a:lnTo>
                      <a:pt x="1467" y="700"/>
                    </a:lnTo>
                    <a:lnTo>
                      <a:pt x="1457" y="716"/>
                    </a:lnTo>
                    <a:lnTo>
                      <a:pt x="1443" y="732"/>
                    </a:lnTo>
                    <a:lnTo>
                      <a:pt x="1430" y="750"/>
                    </a:lnTo>
                    <a:lnTo>
                      <a:pt x="1414" y="767"/>
                    </a:lnTo>
                    <a:lnTo>
                      <a:pt x="1395" y="785"/>
                    </a:lnTo>
                    <a:lnTo>
                      <a:pt x="1375" y="803"/>
                    </a:lnTo>
                    <a:lnTo>
                      <a:pt x="1352" y="822"/>
                    </a:lnTo>
                    <a:lnTo>
                      <a:pt x="1339" y="833"/>
                    </a:lnTo>
                    <a:lnTo>
                      <a:pt x="1323" y="844"/>
                    </a:lnTo>
                    <a:lnTo>
                      <a:pt x="1308" y="854"/>
                    </a:lnTo>
                    <a:lnTo>
                      <a:pt x="1292" y="866"/>
                    </a:lnTo>
                    <a:lnTo>
                      <a:pt x="1275" y="877"/>
                    </a:lnTo>
                    <a:lnTo>
                      <a:pt x="1257" y="887"/>
                    </a:lnTo>
                    <a:lnTo>
                      <a:pt x="1238" y="897"/>
                    </a:lnTo>
                    <a:lnTo>
                      <a:pt x="1219" y="909"/>
                    </a:lnTo>
                    <a:lnTo>
                      <a:pt x="1198" y="919"/>
                    </a:lnTo>
                    <a:lnTo>
                      <a:pt x="1178" y="929"/>
                    </a:lnTo>
                    <a:lnTo>
                      <a:pt x="1156" y="939"/>
                    </a:lnTo>
                    <a:lnTo>
                      <a:pt x="1134" y="949"/>
                    </a:lnTo>
                    <a:lnTo>
                      <a:pt x="1111" y="959"/>
                    </a:lnTo>
                    <a:lnTo>
                      <a:pt x="1087" y="968"/>
                    </a:lnTo>
                    <a:lnTo>
                      <a:pt x="1063" y="976"/>
                    </a:lnTo>
                    <a:lnTo>
                      <a:pt x="1038" y="984"/>
                    </a:lnTo>
                    <a:lnTo>
                      <a:pt x="1013" y="993"/>
                    </a:lnTo>
                    <a:lnTo>
                      <a:pt x="987" y="1000"/>
                    </a:lnTo>
                    <a:lnTo>
                      <a:pt x="960" y="1007"/>
                    </a:lnTo>
                    <a:lnTo>
                      <a:pt x="933" y="1014"/>
                    </a:lnTo>
                    <a:lnTo>
                      <a:pt x="905" y="1019"/>
                    </a:lnTo>
                    <a:lnTo>
                      <a:pt x="877" y="1024"/>
                    </a:lnTo>
                    <a:lnTo>
                      <a:pt x="848" y="1030"/>
                    </a:lnTo>
                    <a:lnTo>
                      <a:pt x="820" y="1034"/>
                    </a:lnTo>
                    <a:lnTo>
                      <a:pt x="790" y="1037"/>
                    </a:lnTo>
                    <a:lnTo>
                      <a:pt x="759" y="1039"/>
                    </a:lnTo>
                    <a:lnTo>
                      <a:pt x="729" y="1041"/>
                    </a:lnTo>
                    <a:lnTo>
                      <a:pt x="699" y="1042"/>
                    </a:lnTo>
                    <a:lnTo>
                      <a:pt x="667" y="1042"/>
                    </a:lnTo>
                    <a:lnTo>
                      <a:pt x="636" y="1041"/>
                    </a:lnTo>
                    <a:lnTo>
                      <a:pt x="603" y="1039"/>
                    </a:lnTo>
                    <a:lnTo>
                      <a:pt x="571" y="1036"/>
                    </a:lnTo>
                    <a:lnTo>
                      <a:pt x="539" y="1032"/>
                    </a:lnTo>
                    <a:lnTo>
                      <a:pt x="505" y="1024"/>
                    </a:lnTo>
                    <a:lnTo>
                      <a:pt x="471" y="1016"/>
                    </a:lnTo>
                    <a:lnTo>
                      <a:pt x="437" y="1006"/>
                    </a:lnTo>
                    <a:lnTo>
                      <a:pt x="404" y="995"/>
                    </a:lnTo>
                    <a:lnTo>
                      <a:pt x="371" y="981"/>
                    </a:lnTo>
                    <a:lnTo>
                      <a:pt x="339" y="967"/>
                    </a:lnTo>
                    <a:lnTo>
                      <a:pt x="308" y="951"/>
                    </a:lnTo>
                    <a:lnTo>
                      <a:pt x="278" y="932"/>
                    </a:lnTo>
                    <a:lnTo>
                      <a:pt x="248" y="914"/>
                    </a:lnTo>
                    <a:lnTo>
                      <a:pt x="221" y="894"/>
                    </a:lnTo>
                    <a:lnTo>
                      <a:pt x="195" y="873"/>
                    </a:lnTo>
                    <a:lnTo>
                      <a:pt x="171" y="850"/>
                    </a:lnTo>
                    <a:lnTo>
                      <a:pt x="149" y="828"/>
                    </a:lnTo>
                    <a:lnTo>
                      <a:pt x="129" y="804"/>
                    </a:lnTo>
                    <a:lnTo>
                      <a:pt x="112" y="779"/>
                    </a:lnTo>
                    <a:lnTo>
                      <a:pt x="82" y="728"/>
                    </a:lnTo>
                    <a:lnTo>
                      <a:pt x="55" y="675"/>
                    </a:lnTo>
                    <a:lnTo>
                      <a:pt x="35" y="617"/>
                    </a:lnTo>
                    <a:lnTo>
                      <a:pt x="21" y="559"/>
                    </a:lnTo>
                    <a:lnTo>
                      <a:pt x="13" y="497"/>
                    </a:lnTo>
                    <a:lnTo>
                      <a:pt x="14" y="436"/>
                    </a:lnTo>
                    <a:lnTo>
                      <a:pt x="24" y="373"/>
                    </a:lnTo>
                    <a:lnTo>
                      <a:pt x="44" y="311"/>
                    </a:lnTo>
                    <a:lnTo>
                      <a:pt x="65" y="264"/>
                    </a:lnTo>
                    <a:lnTo>
                      <a:pt x="85" y="222"/>
                    </a:lnTo>
                    <a:lnTo>
                      <a:pt x="106" y="184"/>
                    </a:lnTo>
                    <a:lnTo>
                      <a:pt x="126" y="150"/>
                    </a:lnTo>
                    <a:lnTo>
                      <a:pt x="146" y="120"/>
                    </a:lnTo>
                    <a:lnTo>
                      <a:pt x="165" y="95"/>
                    </a:lnTo>
                    <a:lnTo>
                      <a:pt x="185" y="72"/>
                    </a:lnTo>
                    <a:lnTo>
                      <a:pt x="202" y="52"/>
                    </a:lnTo>
                    <a:lnTo>
                      <a:pt x="219" y="37"/>
                    </a:lnTo>
                    <a:lnTo>
                      <a:pt x="235" y="25"/>
                    </a:lnTo>
                    <a:lnTo>
                      <a:pt x="248" y="15"/>
                    </a:lnTo>
                    <a:lnTo>
                      <a:pt x="261" y="7"/>
                    </a:lnTo>
                    <a:lnTo>
                      <a:pt x="272" y="3"/>
                    </a:lnTo>
                    <a:lnTo>
                      <a:pt x="280" y="0"/>
                    </a:lnTo>
                    <a:lnTo>
                      <a:pt x="286" y="0"/>
                    </a:lnTo>
                    <a:lnTo>
                      <a:pt x="29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3" name="Freeform 6"/>
              <p:cNvSpPr>
                <a:spLocks/>
              </p:cNvSpPr>
              <p:nvPr/>
            </p:nvSpPr>
            <p:spPr bwMode="auto">
              <a:xfrm>
                <a:off x="2905" y="1636"/>
                <a:ext cx="37" cy="24"/>
              </a:xfrm>
              <a:custGeom>
                <a:avLst/>
                <a:gdLst>
                  <a:gd name="T0" fmla="*/ 0 w 37"/>
                  <a:gd name="T1" fmla="*/ 21 h 24"/>
                  <a:gd name="T2" fmla="*/ 4 w 37"/>
                  <a:gd name="T3" fmla="*/ 18 h 24"/>
                  <a:gd name="T4" fmla="*/ 10 w 37"/>
                  <a:gd name="T5" fmla="*/ 13 h 24"/>
                  <a:gd name="T6" fmla="*/ 16 w 37"/>
                  <a:gd name="T7" fmla="*/ 9 h 24"/>
                  <a:gd name="T8" fmla="*/ 22 w 37"/>
                  <a:gd name="T9" fmla="*/ 6 h 24"/>
                  <a:gd name="T10" fmla="*/ 27 w 37"/>
                  <a:gd name="T11" fmla="*/ 3 h 24"/>
                  <a:gd name="T12" fmla="*/ 32 w 37"/>
                  <a:gd name="T13" fmla="*/ 1 h 24"/>
                  <a:gd name="T14" fmla="*/ 36 w 37"/>
                  <a:gd name="T15" fmla="*/ 0 h 24"/>
                  <a:gd name="T16" fmla="*/ 37 w 37"/>
                  <a:gd name="T17" fmla="*/ 1 h 24"/>
                  <a:gd name="T18" fmla="*/ 35 w 37"/>
                  <a:gd name="T19" fmla="*/ 6 h 24"/>
                  <a:gd name="T20" fmla="*/ 31 w 37"/>
                  <a:gd name="T21" fmla="*/ 13 h 24"/>
                  <a:gd name="T22" fmla="*/ 26 w 37"/>
                  <a:gd name="T23" fmla="*/ 20 h 24"/>
                  <a:gd name="T24" fmla="*/ 23 w 37"/>
                  <a:gd name="T25" fmla="*/ 24 h 24"/>
                  <a:gd name="T26" fmla="*/ 16 w 37"/>
                  <a:gd name="T27" fmla="*/ 23 h 24"/>
                  <a:gd name="T28" fmla="*/ 9 w 37"/>
                  <a:gd name="T29" fmla="*/ 22 h 24"/>
                  <a:gd name="T30" fmla="*/ 3 w 37"/>
                  <a:gd name="T31" fmla="*/ 21 h 24"/>
                  <a:gd name="T32" fmla="*/ 0 w 37"/>
                  <a:gd name="T33" fmla="*/ 2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24"/>
                  <a:gd name="T53" fmla="*/ 37 w 37"/>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24">
                    <a:moveTo>
                      <a:pt x="0" y="21"/>
                    </a:moveTo>
                    <a:lnTo>
                      <a:pt x="4" y="18"/>
                    </a:lnTo>
                    <a:lnTo>
                      <a:pt x="10" y="13"/>
                    </a:lnTo>
                    <a:lnTo>
                      <a:pt x="16" y="9"/>
                    </a:lnTo>
                    <a:lnTo>
                      <a:pt x="22" y="6"/>
                    </a:lnTo>
                    <a:lnTo>
                      <a:pt x="27" y="3"/>
                    </a:lnTo>
                    <a:lnTo>
                      <a:pt x="32" y="1"/>
                    </a:lnTo>
                    <a:lnTo>
                      <a:pt x="36" y="0"/>
                    </a:lnTo>
                    <a:lnTo>
                      <a:pt x="37" y="1"/>
                    </a:lnTo>
                    <a:lnTo>
                      <a:pt x="35" y="6"/>
                    </a:lnTo>
                    <a:lnTo>
                      <a:pt x="31" y="13"/>
                    </a:lnTo>
                    <a:lnTo>
                      <a:pt x="26" y="20"/>
                    </a:lnTo>
                    <a:lnTo>
                      <a:pt x="23" y="24"/>
                    </a:lnTo>
                    <a:lnTo>
                      <a:pt x="16" y="23"/>
                    </a:lnTo>
                    <a:lnTo>
                      <a:pt x="9" y="22"/>
                    </a:lnTo>
                    <a:lnTo>
                      <a:pt x="3" y="21"/>
                    </a:lnTo>
                    <a:lnTo>
                      <a:pt x="0" y="21"/>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4" name="Freeform 7"/>
              <p:cNvSpPr>
                <a:spLocks/>
              </p:cNvSpPr>
              <p:nvPr/>
            </p:nvSpPr>
            <p:spPr bwMode="auto">
              <a:xfrm>
                <a:off x="2977" y="1657"/>
                <a:ext cx="64" cy="22"/>
              </a:xfrm>
              <a:custGeom>
                <a:avLst/>
                <a:gdLst>
                  <a:gd name="T0" fmla="*/ 0 w 64"/>
                  <a:gd name="T1" fmla="*/ 13 h 22"/>
                  <a:gd name="T2" fmla="*/ 6 w 64"/>
                  <a:gd name="T3" fmla="*/ 10 h 22"/>
                  <a:gd name="T4" fmla="*/ 10 w 64"/>
                  <a:gd name="T5" fmla="*/ 8 h 22"/>
                  <a:gd name="T6" fmla="*/ 14 w 64"/>
                  <a:gd name="T7" fmla="*/ 6 h 22"/>
                  <a:gd name="T8" fmla="*/ 19 w 64"/>
                  <a:gd name="T9" fmla="*/ 4 h 22"/>
                  <a:gd name="T10" fmla="*/ 24 w 64"/>
                  <a:gd name="T11" fmla="*/ 3 h 22"/>
                  <a:gd name="T12" fmla="*/ 30 w 64"/>
                  <a:gd name="T13" fmla="*/ 2 h 22"/>
                  <a:gd name="T14" fmla="*/ 38 w 64"/>
                  <a:gd name="T15" fmla="*/ 1 h 22"/>
                  <a:gd name="T16" fmla="*/ 49 w 64"/>
                  <a:gd name="T17" fmla="*/ 1 h 22"/>
                  <a:gd name="T18" fmla="*/ 63 w 64"/>
                  <a:gd name="T19" fmla="*/ 1 h 22"/>
                  <a:gd name="T20" fmla="*/ 64 w 64"/>
                  <a:gd name="T21" fmla="*/ 0 h 22"/>
                  <a:gd name="T22" fmla="*/ 62 w 64"/>
                  <a:gd name="T23" fmla="*/ 0 h 22"/>
                  <a:gd name="T24" fmla="*/ 61 w 64"/>
                  <a:gd name="T25" fmla="*/ 0 h 22"/>
                  <a:gd name="T26" fmla="*/ 60 w 64"/>
                  <a:gd name="T27" fmla="*/ 3 h 22"/>
                  <a:gd name="T28" fmla="*/ 53 w 64"/>
                  <a:gd name="T29" fmla="*/ 11 h 22"/>
                  <a:gd name="T30" fmla="*/ 44 w 64"/>
                  <a:gd name="T31" fmla="*/ 18 h 22"/>
                  <a:gd name="T32" fmla="*/ 38 w 64"/>
                  <a:gd name="T33" fmla="*/ 22 h 22"/>
                  <a:gd name="T34" fmla="*/ 36 w 64"/>
                  <a:gd name="T35" fmla="*/ 22 h 22"/>
                  <a:gd name="T36" fmla="*/ 31 w 64"/>
                  <a:gd name="T37" fmla="*/ 21 h 22"/>
                  <a:gd name="T38" fmla="*/ 25 w 64"/>
                  <a:gd name="T39" fmla="*/ 19 h 22"/>
                  <a:gd name="T40" fmla="*/ 18 w 64"/>
                  <a:gd name="T41" fmla="*/ 17 h 22"/>
                  <a:gd name="T42" fmla="*/ 12 w 64"/>
                  <a:gd name="T43" fmla="*/ 16 h 22"/>
                  <a:gd name="T44" fmla="*/ 6 w 64"/>
                  <a:gd name="T45" fmla="*/ 14 h 22"/>
                  <a:gd name="T46" fmla="*/ 2 w 64"/>
                  <a:gd name="T47" fmla="*/ 13 h 22"/>
                  <a:gd name="T48" fmla="*/ 0 w 64"/>
                  <a:gd name="T49" fmla="*/ 13 h 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22"/>
                  <a:gd name="T77" fmla="*/ 64 w 64"/>
                  <a:gd name="T78" fmla="*/ 22 h 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22">
                    <a:moveTo>
                      <a:pt x="0" y="13"/>
                    </a:moveTo>
                    <a:lnTo>
                      <a:pt x="6" y="10"/>
                    </a:lnTo>
                    <a:lnTo>
                      <a:pt x="10" y="8"/>
                    </a:lnTo>
                    <a:lnTo>
                      <a:pt x="14" y="6"/>
                    </a:lnTo>
                    <a:lnTo>
                      <a:pt x="19" y="4"/>
                    </a:lnTo>
                    <a:lnTo>
                      <a:pt x="24" y="3"/>
                    </a:lnTo>
                    <a:lnTo>
                      <a:pt x="30" y="2"/>
                    </a:lnTo>
                    <a:lnTo>
                      <a:pt x="38" y="1"/>
                    </a:lnTo>
                    <a:lnTo>
                      <a:pt x="49" y="1"/>
                    </a:lnTo>
                    <a:lnTo>
                      <a:pt x="63" y="1"/>
                    </a:lnTo>
                    <a:lnTo>
                      <a:pt x="64" y="0"/>
                    </a:lnTo>
                    <a:lnTo>
                      <a:pt x="62" y="0"/>
                    </a:lnTo>
                    <a:lnTo>
                      <a:pt x="61" y="0"/>
                    </a:lnTo>
                    <a:lnTo>
                      <a:pt x="60" y="3"/>
                    </a:lnTo>
                    <a:lnTo>
                      <a:pt x="53" y="11"/>
                    </a:lnTo>
                    <a:lnTo>
                      <a:pt x="44" y="18"/>
                    </a:lnTo>
                    <a:lnTo>
                      <a:pt x="38" y="22"/>
                    </a:lnTo>
                    <a:lnTo>
                      <a:pt x="36" y="22"/>
                    </a:lnTo>
                    <a:lnTo>
                      <a:pt x="31" y="21"/>
                    </a:lnTo>
                    <a:lnTo>
                      <a:pt x="25" y="19"/>
                    </a:lnTo>
                    <a:lnTo>
                      <a:pt x="18" y="17"/>
                    </a:lnTo>
                    <a:lnTo>
                      <a:pt x="12" y="16"/>
                    </a:lnTo>
                    <a:lnTo>
                      <a:pt x="6" y="14"/>
                    </a:lnTo>
                    <a:lnTo>
                      <a:pt x="2" y="13"/>
                    </a:lnTo>
                    <a:lnTo>
                      <a:pt x="0" y="13"/>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5" name="Freeform 8"/>
              <p:cNvSpPr>
                <a:spLocks/>
              </p:cNvSpPr>
              <p:nvPr/>
            </p:nvSpPr>
            <p:spPr bwMode="auto">
              <a:xfrm>
                <a:off x="2768" y="1635"/>
                <a:ext cx="18" cy="11"/>
              </a:xfrm>
              <a:custGeom>
                <a:avLst/>
                <a:gdLst>
                  <a:gd name="T0" fmla="*/ 0 w 18"/>
                  <a:gd name="T1" fmla="*/ 10 h 11"/>
                  <a:gd name="T2" fmla="*/ 6 w 18"/>
                  <a:gd name="T3" fmla="*/ 6 h 11"/>
                  <a:gd name="T4" fmla="*/ 10 w 18"/>
                  <a:gd name="T5" fmla="*/ 3 h 11"/>
                  <a:gd name="T6" fmla="*/ 14 w 18"/>
                  <a:gd name="T7" fmla="*/ 1 h 11"/>
                  <a:gd name="T8" fmla="*/ 17 w 18"/>
                  <a:gd name="T9" fmla="*/ 0 h 11"/>
                  <a:gd name="T10" fmla="*/ 18 w 18"/>
                  <a:gd name="T11" fmla="*/ 1 h 11"/>
                  <a:gd name="T12" fmla="*/ 17 w 18"/>
                  <a:gd name="T13" fmla="*/ 3 h 11"/>
                  <a:gd name="T14" fmla="*/ 14 w 18"/>
                  <a:gd name="T15" fmla="*/ 7 h 11"/>
                  <a:gd name="T16" fmla="*/ 13 w 18"/>
                  <a:gd name="T17" fmla="*/ 9 h 11"/>
                  <a:gd name="T18" fmla="*/ 10 w 18"/>
                  <a:gd name="T19" fmla="*/ 10 h 11"/>
                  <a:gd name="T20" fmla="*/ 6 w 18"/>
                  <a:gd name="T21" fmla="*/ 11 h 11"/>
                  <a:gd name="T22" fmla="*/ 2 w 18"/>
                  <a:gd name="T23" fmla="*/ 10 h 11"/>
                  <a:gd name="T24" fmla="*/ 0 w 18"/>
                  <a:gd name="T25" fmla="*/ 1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1"/>
                  <a:gd name="T41" fmla="*/ 18 w 1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1">
                    <a:moveTo>
                      <a:pt x="0" y="10"/>
                    </a:moveTo>
                    <a:lnTo>
                      <a:pt x="6" y="6"/>
                    </a:lnTo>
                    <a:lnTo>
                      <a:pt x="10" y="3"/>
                    </a:lnTo>
                    <a:lnTo>
                      <a:pt x="14" y="1"/>
                    </a:lnTo>
                    <a:lnTo>
                      <a:pt x="17" y="0"/>
                    </a:lnTo>
                    <a:lnTo>
                      <a:pt x="18" y="1"/>
                    </a:lnTo>
                    <a:lnTo>
                      <a:pt x="17" y="3"/>
                    </a:lnTo>
                    <a:lnTo>
                      <a:pt x="14" y="7"/>
                    </a:lnTo>
                    <a:lnTo>
                      <a:pt x="13" y="9"/>
                    </a:lnTo>
                    <a:lnTo>
                      <a:pt x="10" y="10"/>
                    </a:lnTo>
                    <a:lnTo>
                      <a:pt x="6" y="11"/>
                    </a:lnTo>
                    <a:lnTo>
                      <a:pt x="2" y="10"/>
                    </a:lnTo>
                    <a:lnTo>
                      <a:pt x="0" y="1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6" name="Freeform 9"/>
              <p:cNvSpPr>
                <a:spLocks/>
              </p:cNvSpPr>
              <p:nvPr/>
            </p:nvSpPr>
            <p:spPr bwMode="auto">
              <a:xfrm>
                <a:off x="3108" y="1700"/>
                <a:ext cx="9" cy="5"/>
              </a:xfrm>
              <a:custGeom>
                <a:avLst/>
                <a:gdLst>
                  <a:gd name="T0" fmla="*/ 0 w 9"/>
                  <a:gd name="T1" fmla="*/ 3 h 5"/>
                  <a:gd name="T2" fmla="*/ 9 w 9"/>
                  <a:gd name="T3" fmla="*/ 0 h 5"/>
                  <a:gd name="T4" fmla="*/ 3 w 9"/>
                  <a:gd name="T5" fmla="*/ 5 h 5"/>
                  <a:gd name="T6" fmla="*/ 0 w 9"/>
                  <a:gd name="T7" fmla="*/ 3 h 5"/>
                  <a:gd name="T8" fmla="*/ 0 60000 65536"/>
                  <a:gd name="T9" fmla="*/ 0 60000 65536"/>
                  <a:gd name="T10" fmla="*/ 0 60000 65536"/>
                  <a:gd name="T11" fmla="*/ 0 60000 65536"/>
                  <a:gd name="T12" fmla="*/ 0 w 9"/>
                  <a:gd name="T13" fmla="*/ 0 h 5"/>
                  <a:gd name="T14" fmla="*/ 9 w 9"/>
                  <a:gd name="T15" fmla="*/ 5 h 5"/>
                </a:gdLst>
                <a:ahLst/>
                <a:cxnLst>
                  <a:cxn ang="T8">
                    <a:pos x="T0" y="T1"/>
                  </a:cxn>
                  <a:cxn ang="T9">
                    <a:pos x="T2" y="T3"/>
                  </a:cxn>
                  <a:cxn ang="T10">
                    <a:pos x="T4" y="T5"/>
                  </a:cxn>
                  <a:cxn ang="T11">
                    <a:pos x="T6" y="T7"/>
                  </a:cxn>
                </a:cxnLst>
                <a:rect l="T12" t="T13" r="T14" b="T15"/>
                <a:pathLst>
                  <a:path w="9" h="5">
                    <a:moveTo>
                      <a:pt x="0" y="3"/>
                    </a:moveTo>
                    <a:lnTo>
                      <a:pt x="9" y="0"/>
                    </a:lnTo>
                    <a:lnTo>
                      <a:pt x="3" y="5"/>
                    </a:lnTo>
                    <a:lnTo>
                      <a:pt x="0" y="3"/>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7" name="Freeform 10"/>
              <p:cNvSpPr>
                <a:spLocks/>
              </p:cNvSpPr>
              <p:nvPr/>
            </p:nvSpPr>
            <p:spPr bwMode="auto">
              <a:xfrm>
                <a:off x="2424" y="1568"/>
                <a:ext cx="1540" cy="755"/>
              </a:xfrm>
              <a:custGeom>
                <a:avLst/>
                <a:gdLst>
                  <a:gd name="T0" fmla="*/ 239 w 1540"/>
                  <a:gd name="T1" fmla="*/ 19 h 755"/>
                  <a:gd name="T2" fmla="*/ 306 w 1540"/>
                  <a:gd name="T3" fmla="*/ 10 h 755"/>
                  <a:gd name="T4" fmla="*/ 381 w 1540"/>
                  <a:gd name="T5" fmla="*/ 3 h 755"/>
                  <a:gd name="T6" fmla="*/ 463 w 1540"/>
                  <a:gd name="T7" fmla="*/ 0 h 755"/>
                  <a:gd name="T8" fmla="*/ 550 w 1540"/>
                  <a:gd name="T9" fmla="*/ 2 h 755"/>
                  <a:gd name="T10" fmla="*/ 642 w 1540"/>
                  <a:gd name="T11" fmla="*/ 10 h 755"/>
                  <a:gd name="T12" fmla="*/ 737 w 1540"/>
                  <a:gd name="T13" fmla="*/ 23 h 755"/>
                  <a:gd name="T14" fmla="*/ 835 w 1540"/>
                  <a:gd name="T15" fmla="*/ 45 h 755"/>
                  <a:gd name="T16" fmla="*/ 933 w 1540"/>
                  <a:gd name="T17" fmla="*/ 73 h 755"/>
                  <a:gd name="T18" fmla="*/ 1033 w 1540"/>
                  <a:gd name="T19" fmla="*/ 112 h 755"/>
                  <a:gd name="T20" fmla="*/ 1131 w 1540"/>
                  <a:gd name="T21" fmla="*/ 160 h 755"/>
                  <a:gd name="T22" fmla="*/ 1256 w 1540"/>
                  <a:gd name="T23" fmla="*/ 240 h 755"/>
                  <a:gd name="T24" fmla="*/ 1351 w 1540"/>
                  <a:gd name="T25" fmla="*/ 322 h 755"/>
                  <a:gd name="T26" fmla="*/ 1421 w 1540"/>
                  <a:gd name="T27" fmla="*/ 401 h 755"/>
                  <a:gd name="T28" fmla="*/ 1473 w 1540"/>
                  <a:gd name="T29" fmla="*/ 475 h 755"/>
                  <a:gd name="T30" fmla="*/ 1511 w 1540"/>
                  <a:gd name="T31" fmla="*/ 538 h 755"/>
                  <a:gd name="T32" fmla="*/ 1540 w 1540"/>
                  <a:gd name="T33" fmla="*/ 618 h 755"/>
                  <a:gd name="T34" fmla="*/ 1517 w 1540"/>
                  <a:gd name="T35" fmla="*/ 673 h 755"/>
                  <a:gd name="T36" fmla="*/ 1476 w 1540"/>
                  <a:gd name="T37" fmla="*/ 716 h 755"/>
                  <a:gd name="T38" fmla="*/ 1438 w 1540"/>
                  <a:gd name="T39" fmla="*/ 747 h 755"/>
                  <a:gd name="T40" fmla="*/ 1410 w 1540"/>
                  <a:gd name="T41" fmla="*/ 736 h 755"/>
                  <a:gd name="T42" fmla="*/ 1385 w 1540"/>
                  <a:gd name="T43" fmla="*/ 610 h 755"/>
                  <a:gd name="T44" fmla="*/ 1320 w 1540"/>
                  <a:gd name="T45" fmla="*/ 439 h 755"/>
                  <a:gd name="T46" fmla="*/ 1275 w 1540"/>
                  <a:gd name="T47" fmla="*/ 378 h 755"/>
                  <a:gd name="T48" fmla="*/ 1208 w 1540"/>
                  <a:gd name="T49" fmla="*/ 314 h 755"/>
                  <a:gd name="T50" fmla="*/ 1117 w 1540"/>
                  <a:gd name="T51" fmla="*/ 253 h 755"/>
                  <a:gd name="T52" fmla="*/ 998 w 1540"/>
                  <a:gd name="T53" fmla="*/ 196 h 755"/>
                  <a:gd name="T54" fmla="*/ 847 w 1540"/>
                  <a:gd name="T55" fmla="*/ 148 h 755"/>
                  <a:gd name="T56" fmla="*/ 690 w 1540"/>
                  <a:gd name="T57" fmla="*/ 112 h 755"/>
                  <a:gd name="T58" fmla="*/ 580 w 1540"/>
                  <a:gd name="T59" fmla="*/ 90 h 755"/>
                  <a:gd name="T60" fmla="*/ 499 w 1540"/>
                  <a:gd name="T61" fmla="*/ 77 h 755"/>
                  <a:gd name="T62" fmla="*/ 426 w 1540"/>
                  <a:gd name="T63" fmla="*/ 71 h 755"/>
                  <a:gd name="T64" fmla="*/ 343 w 1540"/>
                  <a:gd name="T65" fmla="*/ 68 h 755"/>
                  <a:gd name="T66" fmla="*/ 234 w 1540"/>
                  <a:gd name="T67" fmla="*/ 65 h 755"/>
                  <a:gd name="T68" fmla="*/ 146 w 1540"/>
                  <a:gd name="T69" fmla="*/ 64 h 755"/>
                  <a:gd name="T70" fmla="*/ 89 w 1540"/>
                  <a:gd name="T71" fmla="*/ 67 h 755"/>
                  <a:gd name="T72" fmla="*/ 53 w 1540"/>
                  <a:gd name="T73" fmla="*/ 71 h 755"/>
                  <a:gd name="T74" fmla="*/ 27 w 1540"/>
                  <a:gd name="T75" fmla="*/ 75 h 755"/>
                  <a:gd name="T76" fmla="*/ 5 w 1540"/>
                  <a:gd name="T77" fmla="*/ 78 h 755"/>
                  <a:gd name="T78" fmla="*/ 6 w 1540"/>
                  <a:gd name="T79" fmla="*/ 74 h 755"/>
                  <a:gd name="T80" fmla="*/ 47 w 1540"/>
                  <a:gd name="T81" fmla="*/ 63 h 755"/>
                  <a:gd name="T82" fmla="*/ 105 w 1540"/>
                  <a:gd name="T83" fmla="*/ 49 h 755"/>
                  <a:gd name="T84" fmla="*/ 162 w 1540"/>
                  <a:gd name="T85" fmla="*/ 34 h 755"/>
                  <a:gd name="T86" fmla="*/ 194 w 1540"/>
                  <a:gd name="T87" fmla="*/ 27 h 75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40"/>
                  <a:gd name="T133" fmla="*/ 0 h 755"/>
                  <a:gd name="T134" fmla="*/ 1540 w 1540"/>
                  <a:gd name="T135" fmla="*/ 755 h 75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40" h="755">
                    <a:moveTo>
                      <a:pt x="198" y="26"/>
                    </a:moveTo>
                    <a:lnTo>
                      <a:pt x="217" y="23"/>
                    </a:lnTo>
                    <a:lnTo>
                      <a:pt x="239" y="19"/>
                    </a:lnTo>
                    <a:lnTo>
                      <a:pt x="260" y="16"/>
                    </a:lnTo>
                    <a:lnTo>
                      <a:pt x="283" y="13"/>
                    </a:lnTo>
                    <a:lnTo>
                      <a:pt x="306" y="10"/>
                    </a:lnTo>
                    <a:lnTo>
                      <a:pt x="330" y="8"/>
                    </a:lnTo>
                    <a:lnTo>
                      <a:pt x="355" y="6"/>
                    </a:lnTo>
                    <a:lnTo>
                      <a:pt x="381" y="3"/>
                    </a:lnTo>
                    <a:lnTo>
                      <a:pt x="408" y="2"/>
                    </a:lnTo>
                    <a:lnTo>
                      <a:pt x="436" y="1"/>
                    </a:lnTo>
                    <a:lnTo>
                      <a:pt x="463" y="0"/>
                    </a:lnTo>
                    <a:lnTo>
                      <a:pt x="492" y="0"/>
                    </a:lnTo>
                    <a:lnTo>
                      <a:pt x="521" y="1"/>
                    </a:lnTo>
                    <a:lnTo>
                      <a:pt x="550" y="2"/>
                    </a:lnTo>
                    <a:lnTo>
                      <a:pt x="580" y="5"/>
                    </a:lnTo>
                    <a:lnTo>
                      <a:pt x="611" y="7"/>
                    </a:lnTo>
                    <a:lnTo>
                      <a:pt x="642" y="10"/>
                    </a:lnTo>
                    <a:lnTo>
                      <a:pt x="674" y="14"/>
                    </a:lnTo>
                    <a:lnTo>
                      <a:pt x="704" y="18"/>
                    </a:lnTo>
                    <a:lnTo>
                      <a:pt x="737" y="23"/>
                    </a:lnTo>
                    <a:lnTo>
                      <a:pt x="769" y="29"/>
                    </a:lnTo>
                    <a:lnTo>
                      <a:pt x="802" y="36"/>
                    </a:lnTo>
                    <a:lnTo>
                      <a:pt x="835" y="45"/>
                    </a:lnTo>
                    <a:lnTo>
                      <a:pt x="867" y="53"/>
                    </a:lnTo>
                    <a:lnTo>
                      <a:pt x="900" y="63"/>
                    </a:lnTo>
                    <a:lnTo>
                      <a:pt x="933" y="73"/>
                    </a:lnTo>
                    <a:lnTo>
                      <a:pt x="966" y="86"/>
                    </a:lnTo>
                    <a:lnTo>
                      <a:pt x="1000" y="98"/>
                    </a:lnTo>
                    <a:lnTo>
                      <a:pt x="1033" y="112"/>
                    </a:lnTo>
                    <a:lnTo>
                      <a:pt x="1065" y="127"/>
                    </a:lnTo>
                    <a:lnTo>
                      <a:pt x="1098" y="143"/>
                    </a:lnTo>
                    <a:lnTo>
                      <a:pt x="1131" y="160"/>
                    </a:lnTo>
                    <a:lnTo>
                      <a:pt x="1176" y="187"/>
                    </a:lnTo>
                    <a:lnTo>
                      <a:pt x="1217" y="214"/>
                    </a:lnTo>
                    <a:lnTo>
                      <a:pt x="1256" y="240"/>
                    </a:lnTo>
                    <a:lnTo>
                      <a:pt x="1290" y="268"/>
                    </a:lnTo>
                    <a:lnTo>
                      <a:pt x="1322" y="295"/>
                    </a:lnTo>
                    <a:lnTo>
                      <a:pt x="1351" y="322"/>
                    </a:lnTo>
                    <a:lnTo>
                      <a:pt x="1376" y="349"/>
                    </a:lnTo>
                    <a:lnTo>
                      <a:pt x="1400" y="376"/>
                    </a:lnTo>
                    <a:lnTo>
                      <a:pt x="1421" y="401"/>
                    </a:lnTo>
                    <a:lnTo>
                      <a:pt x="1440" y="427"/>
                    </a:lnTo>
                    <a:lnTo>
                      <a:pt x="1457" y="452"/>
                    </a:lnTo>
                    <a:lnTo>
                      <a:pt x="1473" y="475"/>
                    </a:lnTo>
                    <a:lnTo>
                      <a:pt x="1486" y="498"/>
                    </a:lnTo>
                    <a:lnTo>
                      <a:pt x="1499" y="518"/>
                    </a:lnTo>
                    <a:lnTo>
                      <a:pt x="1511" y="538"/>
                    </a:lnTo>
                    <a:lnTo>
                      <a:pt x="1521" y="556"/>
                    </a:lnTo>
                    <a:lnTo>
                      <a:pt x="1535" y="590"/>
                    </a:lnTo>
                    <a:lnTo>
                      <a:pt x="1540" y="618"/>
                    </a:lnTo>
                    <a:lnTo>
                      <a:pt x="1537" y="639"/>
                    </a:lnTo>
                    <a:lnTo>
                      <a:pt x="1530" y="656"/>
                    </a:lnTo>
                    <a:lnTo>
                      <a:pt x="1517" y="673"/>
                    </a:lnTo>
                    <a:lnTo>
                      <a:pt x="1502" y="688"/>
                    </a:lnTo>
                    <a:lnTo>
                      <a:pt x="1489" y="703"/>
                    </a:lnTo>
                    <a:lnTo>
                      <a:pt x="1476" y="716"/>
                    </a:lnTo>
                    <a:lnTo>
                      <a:pt x="1462" y="727"/>
                    </a:lnTo>
                    <a:lnTo>
                      <a:pt x="1450" y="738"/>
                    </a:lnTo>
                    <a:lnTo>
                      <a:pt x="1438" y="747"/>
                    </a:lnTo>
                    <a:lnTo>
                      <a:pt x="1426" y="755"/>
                    </a:lnTo>
                    <a:lnTo>
                      <a:pt x="1417" y="754"/>
                    </a:lnTo>
                    <a:lnTo>
                      <a:pt x="1410" y="736"/>
                    </a:lnTo>
                    <a:lnTo>
                      <a:pt x="1404" y="704"/>
                    </a:lnTo>
                    <a:lnTo>
                      <a:pt x="1396" y="661"/>
                    </a:lnTo>
                    <a:lnTo>
                      <a:pt x="1385" y="610"/>
                    </a:lnTo>
                    <a:lnTo>
                      <a:pt x="1370" y="554"/>
                    </a:lnTo>
                    <a:lnTo>
                      <a:pt x="1349" y="497"/>
                    </a:lnTo>
                    <a:lnTo>
                      <a:pt x="1320" y="439"/>
                    </a:lnTo>
                    <a:lnTo>
                      <a:pt x="1306" y="419"/>
                    </a:lnTo>
                    <a:lnTo>
                      <a:pt x="1291" y="398"/>
                    </a:lnTo>
                    <a:lnTo>
                      <a:pt x="1275" y="378"/>
                    </a:lnTo>
                    <a:lnTo>
                      <a:pt x="1255" y="356"/>
                    </a:lnTo>
                    <a:lnTo>
                      <a:pt x="1233" y="335"/>
                    </a:lnTo>
                    <a:lnTo>
                      <a:pt x="1208" y="314"/>
                    </a:lnTo>
                    <a:lnTo>
                      <a:pt x="1180" y="294"/>
                    </a:lnTo>
                    <a:lnTo>
                      <a:pt x="1151" y="273"/>
                    </a:lnTo>
                    <a:lnTo>
                      <a:pt x="1117" y="253"/>
                    </a:lnTo>
                    <a:lnTo>
                      <a:pt x="1081" y="233"/>
                    </a:lnTo>
                    <a:lnTo>
                      <a:pt x="1041" y="215"/>
                    </a:lnTo>
                    <a:lnTo>
                      <a:pt x="998" y="196"/>
                    </a:lnTo>
                    <a:lnTo>
                      <a:pt x="952" y="179"/>
                    </a:lnTo>
                    <a:lnTo>
                      <a:pt x="901" y="163"/>
                    </a:lnTo>
                    <a:lnTo>
                      <a:pt x="847" y="148"/>
                    </a:lnTo>
                    <a:lnTo>
                      <a:pt x="788" y="134"/>
                    </a:lnTo>
                    <a:lnTo>
                      <a:pt x="736" y="122"/>
                    </a:lnTo>
                    <a:lnTo>
                      <a:pt x="690" y="112"/>
                    </a:lnTo>
                    <a:lnTo>
                      <a:pt x="649" y="103"/>
                    </a:lnTo>
                    <a:lnTo>
                      <a:pt x="612" y="96"/>
                    </a:lnTo>
                    <a:lnTo>
                      <a:pt x="580" y="90"/>
                    </a:lnTo>
                    <a:lnTo>
                      <a:pt x="550" y="84"/>
                    </a:lnTo>
                    <a:lnTo>
                      <a:pt x="524" y="80"/>
                    </a:lnTo>
                    <a:lnTo>
                      <a:pt x="499" y="77"/>
                    </a:lnTo>
                    <a:lnTo>
                      <a:pt x="474" y="75"/>
                    </a:lnTo>
                    <a:lnTo>
                      <a:pt x="451" y="73"/>
                    </a:lnTo>
                    <a:lnTo>
                      <a:pt x="426" y="71"/>
                    </a:lnTo>
                    <a:lnTo>
                      <a:pt x="402" y="70"/>
                    </a:lnTo>
                    <a:lnTo>
                      <a:pt x="374" y="69"/>
                    </a:lnTo>
                    <a:lnTo>
                      <a:pt x="343" y="68"/>
                    </a:lnTo>
                    <a:lnTo>
                      <a:pt x="310" y="67"/>
                    </a:lnTo>
                    <a:lnTo>
                      <a:pt x="272" y="66"/>
                    </a:lnTo>
                    <a:lnTo>
                      <a:pt x="234" y="65"/>
                    </a:lnTo>
                    <a:lnTo>
                      <a:pt x="201" y="64"/>
                    </a:lnTo>
                    <a:lnTo>
                      <a:pt x="172" y="64"/>
                    </a:lnTo>
                    <a:lnTo>
                      <a:pt x="146" y="64"/>
                    </a:lnTo>
                    <a:lnTo>
                      <a:pt x="124" y="65"/>
                    </a:lnTo>
                    <a:lnTo>
                      <a:pt x="105" y="66"/>
                    </a:lnTo>
                    <a:lnTo>
                      <a:pt x="89" y="67"/>
                    </a:lnTo>
                    <a:lnTo>
                      <a:pt x="74" y="68"/>
                    </a:lnTo>
                    <a:lnTo>
                      <a:pt x="63" y="69"/>
                    </a:lnTo>
                    <a:lnTo>
                      <a:pt x="53" y="71"/>
                    </a:lnTo>
                    <a:lnTo>
                      <a:pt x="44" y="72"/>
                    </a:lnTo>
                    <a:lnTo>
                      <a:pt x="35" y="73"/>
                    </a:lnTo>
                    <a:lnTo>
                      <a:pt x="27" y="75"/>
                    </a:lnTo>
                    <a:lnTo>
                      <a:pt x="20" y="76"/>
                    </a:lnTo>
                    <a:lnTo>
                      <a:pt x="13" y="77"/>
                    </a:lnTo>
                    <a:lnTo>
                      <a:pt x="5" y="78"/>
                    </a:lnTo>
                    <a:lnTo>
                      <a:pt x="0" y="78"/>
                    </a:lnTo>
                    <a:lnTo>
                      <a:pt x="1" y="77"/>
                    </a:lnTo>
                    <a:lnTo>
                      <a:pt x="6" y="74"/>
                    </a:lnTo>
                    <a:lnTo>
                      <a:pt x="16" y="71"/>
                    </a:lnTo>
                    <a:lnTo>
                      <a:pt x="30" y="68"/>
                    </a:lnTo>
                    <a:lnTo>
                      <a:pt x="47" y="63"/>
                    </a:lnTo>
                    <a:lnTo>
                      <a:pt x="65" y="59"/>
                    </a:lnTo>
                    <a:lnTo>
                      <a:pt x="85" y="54"/>
                    </a:lnTo>
                    <a:lnTo>
                      <a:pt x="105" y="49"/>
                    </a:lnTo>
                    <a:lnTo>
                      <a:pt x="125" y="43"/>
                    </a:lnTo>
                    <a:lnTo>
                      <a:pt x="144" y="38"/>
                    </a:lnTo>
                    <a:lnTo>
                      <a:pt x="162" y="34"/>
                    </a:lnTo>
                    <a:lnTo>
                      <a:pt x="176" y="31"/>
                    </a:lnTo>
                    <a:lnTo>
                      <a:pt x="187" y="28"/>
                    </a:lnTo>
                    <a:lnTo>
                      <a:pt x="194" y="27"/>
                    </a:lnTo>
                    <a:lnTo>
                      <a:pt x="198" y="2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8" name="Freeform 11"/>
              <p:cNvSpPr>
                <a:spLocks/>
              </p:cNvSpPr>
              <p:nvPr/>
            </p:nvSpPr>
            <p:spPr bwMode="auto">
              <a:xfrm>
                <a:off x="4102" y="1722"/>
                <a:ext cx="182" cy="385"/>
              </a:xfrm>
              <a:custGeom>
                <a:avLst/>
                <a:gdLst>
                  <a:gd name="T0" fmla="*/ 0 w 182"/>
                  <a:gd name="T1" fmla="*/ 0 h 385"/>
                  <a:gd name="T2" fmla="*/ 8 w 182"/>
                  <a:gd name="T3" fmla="*/ 11 h 385"/>
                  <a:gd name="T4" fmla="*/ 18 w 182"/>
                  <a:gd name="T5" fmla="*/ 27 h 385"/>
                  <a:gd name="T6" fmla="*/ 31 w 182"/>
                  <a:gd name="T7" fmla="*/ 46 h 385"/>
                  <a:gd name="T8" fmla="*/ 44 w 182"/>
                  <a:gd name="T9" fmla="*/ 70 h 385"/>
                  <a:gd name="T10" fmla="*/ 57 w 182"/>
                  <a:gd name="T11" fmla="*/ 96 h 385"/>
                  <a:gd name="T12" fmla="*/ 73 w 182"/>
                  <a:gd name="T13" fmla="*/ 123 h 385"/>
                  <a:gd name="T14" fmla="*/ 87 w 182"/>
                  <a:gd name="T15" fmla="*/ 153 h 385"/>
                  <a:gd name="T16" fmla="*/ 102 w 182"/>
                  <a:gd name="T17" fmla="*/ 183 h 385"/>
                  <a:gd name="T18" fmla="*/ 117 w 182"/>
                  <a:gd name="T19" fmla="*/ 213 h 385"/>
                  <a:gd name="T20" fmla="*/ 131 w 182"/>
                  <a:gd name="T21" fmla="*/ 243 h 385"/>
                  <a:gd name="T22" fmla="*/ 143 w 182"/>
                  <a:gd name="T23" fmla="*/ 273 h 385"/>
                  <a:gd name="T24" fmla="*/ 156 w 182"/>
                  <a:gd name="T25" fmla="*/ 301 h 385"/>
                  <a:gd name="T26" fmla="*/ 165 w 182"/>
                  <a:gd name="T27" fmla="*/ 326 h 385"/>
                  <a:gd name="T28" fmla="*/ 173 w 182"/>
                  <a:gd name="T29" fmla="*/ 350 h 385"/>
                  <a:gd name="T30" fmla="*/ 179 w 182"/>
                  <a:gd name="T31" fmla="*/ 369 h 385"/>
                  <a:gd name="T32" fmla="*/ 182 w 182"/>
                  <a:gd name="T33" fmla="*/ 385 h 385"/>
                  <a:gd name="T34" fmla="*/ 174 w 182"/>
                  <a:gd name="T35" fmla="*/ 364 h 385"/>
                  <a:gd name="T36" fmla="*/ 163 w 182"/>
                  <a:gd name="T37" fmla="*/ 341 h 385"/>
                  <a:gd name="T38" fmla="*/ 151 w 182"/>
                  <a:gd name="T39" fmla="*/ 315 h 385"/>
                  <a:gd name="T40" fmla="*/ 136 w 182"/>
                  <a:gd name="T41" fmla="*/ 287 h 385"/>
                  <a:gd name="T42" fmla="*/ 121 w 182"/>
                  <a:gd name="T43" fmla="*/ 260 h 385"/>
                  <a:gd name="T44" fmla="*/ 105 w 182"/>
                  <a:gd name="T45" fmla="*/ 230 h 385"/>
                  <a:gd name="T46" fmla="*/ 90 w 182"/>
                  <a:gd name="T47" fmla="*/ 200 h 385"/>
                  <a:gd name="T48" fmla="*/ 75 w 182"/>
                  <a:gd name="T49" fmla="*/ 171 h 385"/>
                  <a:gd name="T50" fmla="*/ 59 w 182"/>
                  <a:gd name="T51" fmla="*/ 143 h 385"/>
                  <a:gd name="T52" fmla="*/ 45 w 182"/>
                  <a:gd name="T53" fmla="*/ 115 h 385"/>
                  <a:gd name="T54" fmla="*/ 33 w 182"/>
                  <a:gd name="T55" fmla="*/ 89 h 385"/>
                  <a:gd name="T56" fmla="*/ 21 w 182"/>
                  <a:gd name="T57" fmla="*/ 66 h 385"/>
                  <a:gd name="T58" fmla="*/ 12 w 182"/>
                  <a:gd name="T59" fmla="*/ 44 h 385"/>
                  <a:gd name="T60" fmla="*/ 6 w 182"/>
                  <a:gd name="T61" fmla="*/ 27 h 385"/>
                  <a:gd name="T62" fmla="*/ 2 w 182"/>
                  <a:gd name="T63" fmla="*/ 13 h 385"/>
                  <a:gd name="T64" fmla="*/ 2 w 182"/>
                  <a:gd name="T65" fmla="*/ 2 h 385"/>
                  <a:gd name="T66" fmla="*/ 0 w 182"/>
                  <a:gd name="T67" fmla="*/ 0 h 3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2"/>
                  <a:gd name="T103" fmla="*/ 0 h 385"/>
                  <a:gd name="T104" fmla="*/ 182 w 182"/>
                  <a:gd name="T105" fmla="*/ 385 h 3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2" h="385">
                    <a:moveTo>
                      <a:pt x="0" y="0"/>
                    </a:moveTo>
                    <a:lnTo>
                      <a:pt x="8" y="11"/>
                    </a:lnTo>
                    <a:lnTo>
                      <a:pt x="18" y="27"/>
                    </a:lnTo>
                    <a:lnTo>
                      <a:pt x="31" y="46"/>
                    </a:lnTo>
                    <a:lnTo>
                      <a:pt x="44" y="70"/>
                    </a:lnTo>
                    <a:lnTo>
                      <a:pt x="57" y="96"/>
                    </a:lnTo>
                    <a:lnTo>
                      <a:pt x="73" y="123"/>
                    </a:lnTo>
                    <a:lnTo>
                      <a:pt x="87" y="153"/>
                    </a:lnTo>
                    <a:lnTo>
                      <a:pt x="102" y="183"/>
                    </a:lnTo>
                    <a:lnTo>
                      <a:pt x="117" y="213"/>
                    </a:lnTo>
                    <a:lnTo>
                      <a:pt x="131" y="243"/>
                    </a:lnTo>
                    <a:lnTo>
                      <a:pt x="143" y="273"/>
                    </a:lnTo>
                    <a:lnTo>
                      <a:pt x="156" y="301"/>
                    </a:lnTo>
                    <a:lnTo>
                      <a:pt x="165" y="326"/>
                    </a:lnTo>
                    <a:lnTo>
                      <a:pt x="173" y="350"/>
                    </a:lnTo>
                    <a:lnTo>
                      <a:pt x="179" y="369"/>
                    </a:lnTo>
                    <a:lnTo>
                      <a:pt x="182" y="385"/>
                    </a:lnTo>
                    <a:lnTo>
                      <a:pt x="174" y="364"/>
                    </a:lnTo>
                    <a:lnTo>
                      <a:pt x="163" y="341"/>
                    </a:lnTo>
                    <a:lnTo>
                      <a:pt x="151" y="315"/>
                    </a:lnTo>
                    <a:lnTo>
                      <a:pt x="136" y="287"/>
                    </a:lnTo>
                    <a:lnTo>
                      <a:pt x="121" y="260"/>
                    </a:lnTo>
                    <a:lnTo>
                      <a:pt x="105" y="230"/>
                    </a:lnTo>
                    <a:lnTo>
                      <a:pt x="90" y="200"/>
                    </a:lnTo>
                    <a:lnTo>
                      <a:pt x="75" y="171"/>
                    </a:lnTo>
                    <a:lnTo>
                      <a:pt x="59" y="143"/>
                    </a:lnTo>
                    <a:lnTo>
                      <a:pt x="45" y="115"/>
                    </a:lnTo>
                    <a:lnTo>
                      <a:pt x="33" y="89"/>
                    </a:lnTo>
                    <a:lnTo>
                      <a:pt x="21" y="66"/>
                    </a:lnTo>
                    <a:lnTo>
                      <a:pt x="12" y="44"/>
                    </a:lnTo>
                    <a:lnTo>
                      <a:pt x="6" y="27"/>
                    </a:lnTo>
                    <a:lnTo>
                      <a:pt x="2" y="13"/>
                    </a:lnTo>
                    <a:lnTo>
                      <a:pt x="2" y="2"/>
                    </a:lnTo>
                    <a:lnTo>
                      <a:pt x="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9" name="Freeform 12"/>
              <p:cNvSpPr>
                <a:spLocks/>
              </p:cNvSpPr>
              <p:nvPr/>
            </p:nvSpPr>
            <p:spPr bwMode="auto">
              <a:xfrm>
                <a:off x="1578" y="1204"/>
                <a:ext cx="1967" cy="1009"/>
              </a:xfrm>
              <a:custGeom>
                <a:avLst/>
                <a:gdLst>
                  <a:gd name="T0" fmla="*/ 32 w 1967"/>
                  <a:gd name="T1" fmla="*/ 982 h 1009"/>
                  <a:gd name="T2" fmla="*/ 89 w 1967"/>
                  <a:gd name="T3" fmla="*/ 920 h 1009"/>
                  <a:gd name="T4" fmla="*/ 154 w 1967"/>
                  <a:gd name="T5" fmla="*/ 845 h 1009"/>
                  <a:gd name="T6" fmla="*/ 218 w 1967"/>
                  <a:gd name="T7" fmla="*/ 767 h 1009"/>
                  <a:gd name="T8" fmla="*/ 275 w 1967"/>
                  <a:gd name="T9" fmla="*/ 698 h 1009"/>
                  <a:gd name="T10" fmla="*/ 321 w 1967"/>
                  <a:gd name="T11" fmla="*/ 644 h 1009"/>
                  <a:gd name="T12" fmla="*/ 376 w 1967"/>
                  <a:gd name="T13" fmla="*/ 592 h 1009"/>
                  <a:gd name="T14" fmla="*/ 444 w 1967"/>
                  <a:gd name="T15" fmla="*/ 538 h 1009"/>
                  <a:gd name="T16" fmla="*/ 524 w 1967"/>
                  <a:gd name="T17" fmla="*/ 484 h 1009"/>
                  <a:gd name="T18" fmla="*/ 614 w 1967"/>
                  <a:gd name="T19" fmla="*/ 435 h 1009"/>
                  <a:gd name="T20" fmla="*/ 712 w 1967"/>
                  <a:gd name="T21" fmla="*/ 394 h 1009"/>
                  <a:gd name="T22" fmla="*/ 780 w 1967"/>
                  <a:gd name="T23" fmla="*/ 371 h 1009"/>
                  <a:gd name="T24" fmla="*/ 849 w 1967"/>
                  <a:gd name="T25" fmla="*/ 348 h 1009"/>
                  <a:gd name="T26" fmla="*/ 916 w 1967"/>
                  <a:gd name="T27" fmla="*/ 326 h 1009"/>
                  <a:gd name="T28" fmla="*/ 987 w 1967"/>
                  <a:gd name="T29" fmla="*/ 308 h 1009"/>
                  <a:gd name="T30" fmla="*/ 1059 w 1967"/>
                  <a:gd name="T31" fmla="*/ 291 h 1009"/>
                  <a:gd name="T32" fmla="*/ 1134 w 1967"/>
                  <a:gd name="T33" fmla="*/ 276 h 1009"/>
                  <a:gd name="T34" fmla="*/ 1212 w 1967"/>
                  <a:gd name="T35" fmla="*/ 263 h 1009"/>
                  <a:gd name="T36" fmla="*/ 1295 w 1967"/>
                  <a:gd name="T37" fmla="*/ 254 h 1009"/>
                  <a:gd name="T38" fmla="*/ 1382 w 1967"/>
                  <a:gd name="T39" fmla="*/ 247 h 1009"/>
                  <a:gd name="T40" fmla="*/ 1476 w 1967"/>
                  <a:gd name="T41" fmla="*/ 242 h 1009"/>
                  <a:gd name="T42" fmla="*/ 1561 w 1967"/>
                  <a:gd name="T43" fmla="*/ 241 h 1009"/>
                  <a:gd name="T44" fmla="*/ 1614 w 1967"/>
                  <a:gd name="T45" fmla="*/ 239 h 1009"/>
                  <a:gd name="T46" fmla="*/ 1665 w 1967"/>
                  <a:gd name="T47" fmla="*/ 237 h 1009"/>
                  <a:gd name="T48" fmla="*/ 1713 w 1967"/>
                  <a:gd name="T49" fmla="*/ 232 h 1009"/>
                  <a:gd name="T50" fmla="*/ 1758 w 1967"/>
                  <a:gd name="T51" fmla="*/ 226 h 1009"/>
                  <a:gd name="T52" fmla="*/ 1798 w 1967"/>
                  <a:gd name="T53" fmla="*/ 218 h 1009"/>
                  <a:gd name="T54" fmla="*/ 1943 w 1967"/>
                  <a:gd name="T55" fmla="*/ 163 h 1009"/>
                  <a:gd name="T56" fmla="*/ 1963 w 1967"/>
                  <a:gd name="T57" fmla="*/ 119 h 1009"/>
                  <a:gd name="T58" fmla="*/ 1909 w 1967"/>
                  <a:gd name="T59" fmla="*/ 88 h 1009"/>
                  <a:gd name="T60" fmla="*/ 1831 w 1967"/>
                  <a:gd name="T61" fmla="*/ 68 h 1009"/>
                  <a:gd name="T62" fmla="*/ 1782 w 1967"/>
                  <a:gd name="T63" fmla="*/ 61 h 1009"/>
                  <a:gd name="T64" fmla="*/ 1716 w 1967"/>
                  <a:gd name="T65" fmla="*/ 39 h 1009"/>
                  <a:gd name="T66" fmla="*/ 1604 w 1967"/>
                  <a:gd name="T67" fmla="*/ 17 h 1009"/>
                  <a:gd name="T68" fmla="*/ 1485 w 1967"/>
                  <a:gd name="T69" fmla="*/ 5 h 1009"/>
                  <a:gd name="T70" fmla="*/ 1371 w 1967"/>
                  <a:gd name="T71" fmla="*/ 0 h 1009"/>
                  <a:gd name="T72" fmla="*/ 1275 w 1967"/>
                  <a:gd name="T73" fmla="*/ 0 h 1009"/>
                  <a:gd name="T74" fmla="*/ 1201 w 1967"/>
                  <a:gd name="T75" fmla="*/ 4 h 1009"/>
                  <a:gd name="T76" fmla="*/ 1129 w 1967"/>
                  <a:gd name="T77" fmla="*/ 7 h 1009"/>
                  <a:gd name="T78" fmla="*/ 1067 w 1967"/>
                  <a:gd name="T79" fmla="*/ 8 h 1009"/>
                  <a:gd name="T80" fmla="*/ 1013 w 1967"/>
                  <a:gd name="T81" fmla="*/ 8 h 1009"/>
                  <a:gd name="T82" fmla="*/ 962 w 1967"/>
                  <a:gd name="T83" fmla="*/ 10 h 1009"/>
                  <a:gd name="T84" fmla="*/ 914 w 1967"/>
                  <a:gd name="T85" fmla="*/ 15 h 1009"/>
                  <a:gd name="T86" fmla="*/ 865 w 1967"/>
                  <a:gd name="T87" fmla="*/ 24 h 1009"/>
                  <a:gd name="T88" fmla="*/ 812 w 1967"/>
                  <a:gd name="T89" fmla="*/ 37 h 1009"/>
                  <a:gd name="T90" fmla="*/ 751 w 1967"/>
                  <a:gd name="T91" fmla="*/ 59 h 1009"/>
                  <a:gd name="T92" fmla="*/ 679 w 1967"/>
                  <a:gd name="T93" fmla="*/ 88 h 1009"/>
                  <a:gd name="T94" fmla="*/ 594 w 1967"/>
                  <a:gd name="T95" fmla="*/ 126 h 1009"/>
                  <a:gd name="T96" fmla="*/ 520 w 1967"/>
                  <a:gd name="T97" fmla="*/ 164 h 1009"/>
                  <a:gd name="T98" fmla="*/ 468 w 1967"/>
                  <a:gd name="T99" fmla="*/ 203 h 1009"/>
                  <a:gd name="T100" fmla="*/ 426 w 1967"/>
                  <a:gd name="T101" fmla="*/ 248 h 1009"/>
                  <a:gd name="T102" fmla="*/ 392 w 1967"/>
                  <a:gd name="T103" fmla="*/ 292 h 1009"/>
                  <a:gd name="T104" fmla="*/ 364 w 1967"/>
                  <a:gd name="T105" fmla="*/ 335 h 1009"/>
                  <a:gd name="T106" fmla="*/ 330 w 1967"/>
                  <a:gd name="T107" fmla="*/ 390 h 1009"/>
                  <a:gd name="T108" fmla="*/ 280 w 1967"/>
                  <a:gd name="T109" fmla="*/ 473 h 1009"/>
                  <a:gd name="T110" fmla="*/ 241 w 1967"/>
                  <a:gd name="T111" fmla="*/ 543 h 1009"/>
                  <a:gd name="T112" fmla="*/ 199 w 1967"/>
                  <a:gd name="T113" fmla="*/ 634 h 1009"/>
                  <a:gd name="T114" fmla="*/ 154 w 1967"/>
                  <a:gd name="T115" fmla="*/ 755 h 1009"/>
                  <a:gd name="T116" fmla="*/ 114 w 1967"/>
                  <a:gd name="T117" fmla="*/ 842 h 1009"/>
                  <a:gd name="T118" fmla="*/ 64 w 1967"/>
                  <a:gd name="T119" fmla="*/ 915 h 1009"/>
                  <a:gd name="T120" fmla="*/ 14 w 1967"/>
                  <a:gd name="T121" fmla="*/ 990 h 10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67"/>
                  <a:gd name="T184" fmla="*/ 0 h 1009"/>
                  <a:gd name="T185" fmla="*/ 1967 w 1967"/>
                  <a:gd name="T186" fmla="*/ 1009 h 100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67" h="1009">
                    <a:moveTo>
                      <a:pt x="0" y="1009"/>
                    </a:moveTo>
                    <a:lnTo>
                      <a:pt x="16" y="997"/>
                    </a:lnTo>
                    <a:lnTo>
                      <a:pt x="32" y="982"/>
                    </a:lnTo>
                    <a:lnTo>
                      <a:pt x="50" y="963"/>
                    </a:lnTo>
                    <a:lnTo>
                      <a:pt x="69" y="943"/>
                    </a:lnTo>
                    <a:lnTo>
                      <a:pt x="89" y="920"/>
                    </a:lnTo>
                    <a:lnTo>
                      <a:pt x="111" y="896"/>
                    </a:lnTo>
                    <a:lnTo>
                      <a:pt x="133" y="871"/>
                    </a:lnTo>
                    <a:lnTo>
                      <a:pt x="154" y="845"/>
                    </a:lnTo>
                    <a:lnTo>
                      <a:pt x="176" y="819"/>
                    </a:lnTo>
                    <a:lnTo>
                      <a:pt x="197" y="793"/>
                    </a:lnTo>
                    <a:lnTo>
                      <a:pt x="218" y="767"/>
                    </a:lnTo>
                    <a:lnTo>
                      <a:pt x="238" y="743"/>
                    </a:lnTo>
                    <a:lnTo>
                      <a:pt x="257" y="719"/>
                    </a:lnTo>
                    <a:lnTo>
                      <a:pt x="275" y="698"/>
                    </a:lnTo>
                    <a:lnTo>
                      <a:pt x="292" y="678"/>
                    </a:lnTo>
                    <a:lnTo>
                      <a:pt x="306" y="661"/>
                    </a:lnTo>
                    <a:lnTo>
                      <a:pt x="321" y="644"/>
                    </a:lnTo>
                    <a:lnTo>
                      <a:pt x="338" y="628"/>
                    </a:lnTo>
                    <a:lnTo>
                      <a:pt x="356" y="610"/>
                    </a:lnTo>
                    <a:lnTo>
                      <a:pt x="376" y="592"/>
                    </a:lnTo>
                    <a:lnTo>
                      <a:pt x="397" y="575"/>
                    </a:lnTo>
                    <a:lnTo>
                      <a:pt x="420" y="556"/>
                    </a:lnTo>
                    <a:lnTo>
                      <a:pt x="444" y="538"/>
                    </a:lnTo>
                    <a:lnTo>
                      <a:pt x="469" y="519"/>
                    </a:lnTo>
                    <a:lnTo>
                      <a:pt x="496" y="502"/>
                    </a:lnTo>
                    <a:lnTo>
                      <a:pt x="524" y="484"/>
                    </a:lnTo>
                    <a:lnTo>
                      <a:pt x="553" y="468"/>
                    </a:lnTo>
                    <a:lnTo>
                      <a:pt x="583" y="452"/>
                    </a:lnTo>
                    <a:lnTo>
                      <a:pt x="614" y="435"/>
                    </a:lnTo>
                    <a:lnTo>
                      <a:pt x="645" y="421"/>
                    </a:lnTo>
                    <a:lnTo>
                      <a:pt x="678" y="406"/>
                    </a:lnTo>
                    <a:lnTo>
                      <a:pt x="712" y="394"/>
                    </a:lnTo>
                    <a:lnTo>
                      <a:pt x="735" y="386"/>
                    </a:lnTo>
                    <a:lnTo>
                      <a:pt x="757" y="378"/>
                    </a:lnTo>
                    <a:lnTo>
                      <a:pt x="780" y="371"/>
                    </a:lnTo>
                    <a:lnTo>
                      <a:pt x="802" y="362"/>
                    </a:lnTo>
                    <a:lnTo>
                      <a:pt x="825" y="355"/>
                    </a:lnTo>
                    <a:lnTo>
                      <a:pt x="849" y="348"/>
                    </a:lnTo>
                    <a:lnTo>
                      <a:pt x="871" y="341"/>
                    </a:lnTo>
                    <a:lnTo>
                      <a:pt x="894" y="334"/>
                    </a:lnTo>
                    <a:lnTo>
                      <a:pt x="916" y="326"/>
                    </a:lnTo>
                    <a:lnTo>
                      <a:pt x="940" y="320"/>
                    </a:lnTo>
                    <a:lnTo>
                      <a:pt x="963" y="314"/>
                    </a:lnTo>
                    <a:lnTo>
                      <a:pt x="987" y="308"/>
                    </a:lnTo>
                    <a:lnTo>
                      <a:pt x="1011" y="302"/>
                    </a:lnTo>
                    <a:lnTo>
                      <a:pt x="1034" y="296"/>
                    </a:lnTo>
                    <a:lnTo>
                      <a:pt x="1059" y="291"/>
                    </a:lnTo>
                    <a:lnTo>
                      <a:pt x="1084" y="285"/>
                    </a:lnTo>
                    <a:lnTo>
                      <a:pt x="1108" y="280"/>
                    </a:lnTo>
                    <a:lnTo>
                      <a:pt x="1134" y="276"/>
                    </a:lnTo>
                    <a:lnTo>
                      <a:pt x="1159" y="271"/>
                    </a:lnTo>
                    <a:lnTo>
                      <a:pt x="1185" y="267"/>
                    </a:lnTo>
                    <a:lnTo>
                      <a:pt x="1212" y="263"/>
                    </a:lnTo>
                    <a:lnTo>
                      <a:pt x="1239" y="260"/>
                    </a:lnTo>
                    <a:lnTo>
                      <a:pt x="1266" y="257"/>
                    </a:lnTo>
                    <a:lnTo>
                      <a:pt x="1295" y="254"/>
                    </a:lnTo>
                    <a:lnTo>
                      <a:pt x="1324" y="251"/>
                    </a:lnTo>
                    <a:lnTo>
                      <a:pt x="1352" y="249"/>
                    </a:lnTo>
                    <a:lnTo>
                      <a:pt x="1382" y="247"/>
                    </a:lnTo>
                    <a:lnTo>
                      <a:pt x="1413" y="244"/>
                    </a:lnTo>
                    <a:lnTo>
                      <a:pt x="1445" y="243"/>
                    </a:lnTo>
                    <a:lnTo>
                      <a:pt x="1476" y="242"/>
                    </a:lnTo>
                    <a:lnTo>
                      <a:pt x="1508" y="241"/>
                    </a:lnTo>
                    <a:lnTo>
                      <a:pt x="1542" y="241"/>
                    </a:lnTo>
                    <a:lnTo>
                      <a:pt x="1561" y="241"/>
                    </a:lnTo>
                    <a:lnTo>
                      <a:pt x="1578" y="240"/>
                    </a:lnTo>
                    <a:lnTo>
                      <a:pt x="1596" y="240"/>
                    </a:lnTo>
                    <a:lnTo>
                      <a:pt x="1614" y="239"/>
                    </a:lnTo>
                    <a:lnTo>
                      <a:pt x="1631" y="239"/>
                    </a:lnTo>
                    <a:lnTo>
                      <a:pt x="1648" y="238"/>
                    </a:lnTo>
                    <a:lnTo>
                      <a:pt x="1665" y="237"/>
                    </a:lnTo>
                    <a:lnTo>
                      <a:pt x="1682" y="235"/>
                    </a:lnTo>
                    <a:lnTo>
                      <a:pt x="1697" y="234"/>
                    </a:lnTo>
                    <a:lnTo>
                      <a:pt x="1713" y="232"/>
                    </a:lnTo>
                    <a:lnTo>
                      <a:pt x="1729" y="231"/>
                    </a:lnTo>
                    <a:lnTo>
                      <a:pt x="1743" y="229"/>
                    </a:lnTo>
                    <a:lnTo>
                      <a:pt x="1758" y="226"/>
                    </a:lnTo>
                    <a:lnTo>
                      <a:pt x="1772" y="224"/>
                    </a:lnTo>
                    <a:lnTo>
                      <a:pt x="1785" y="221"/>
                    </a:lnTo>
                    <a:lnTo>
                      <a:pt x="1798" y="218"/>
                    </a:lnTo>
                    <a:lnTo>
                      <a:pt x="1863" y="198"/>
                    </a:lnTo>
                    <a:lnTo>
                      <a:pt x="1911" y="180"/>
                    </a:lnTo>
                    <a:lnTo>
                      <a:pt x="1943" y="163"/>
                    </a:lnTo>
                    <a:lnTo>
                      <a:pt x="1961" y="147"/>
                    </a:lnTo>
                    <a:lnTo>
                      <a:pt x="1967" y="133"/>
                    </a:lnTo>
                    <a:lnTo>
                      <a:pt x="1963" y="119"/>
                    </a:lnTo>
                    <a:lnTo>
                      <a:pt x="1950" y="107"/>
                    </a:lnTo>
                    <a:lnTo>
                      <a:pt x="1932" y="97"/>
                    </a:lnTo>
                    <a:lnTo>
                      <a:pt x="1909" y="88"/>
                    </a:lnTo>
                    <a:lnTo>
                      <a:pt x="1884" y="79"/>
                    </a:lnTo>
                    <a:lnTo>
                      <a:pt x="1857" y="73"/>
                    </a:lnTo>
                    <a:lnTo>
                      <a:pt x="1831" y="68"/>
                    </a:lnTo>
                    <a:lnTo>
                      <a:pt x="1810" y="64"/>
                    </a:lnTo>
                    <a:lnTo>
                      <a:pt x="1792" y="62"/>
                    </a:lnTo>
                    <a:lnTo>
                      <a:pt x="1782" y="61"/>
                    </a:lnTo>
                    <a:lnTo>
                      <a:pt x="1781" y="62"/>
                    </a:lnTo>
                    <a:lnTo>
                      <a:pt x="1750" y="50"/>
                    </a:lnTo>
                    <a:lnTo>
                      <a:pt x="1716" y="39"/>
                    </a:lnTo>
                    <a:lnTo>
                      <a:pt x="1681" y="31"/>
                    </a:lnTo>
                    <a:lnTo>
                      <a:pt x="1643" y="23"/>
                    </a:lnTo>
                    <a:lnTo>
                      <a:pt x="1604" y="17"/>
                    </a:lnTo>
                    <a:lnTo>
                      <a:pt x="1565" y="12"/>
                    </a:lnTo>
                    <a:lnTo>
                      <a:pt x="1525" y="8"/>
                    </a:lnTo>
                    <a:lnTo>
                      <a:pt x="1485" y="5"/>
                    </a:lnTo>
                    <a:lnTo>
                      <a:pt x="1446" y="2"/>
                    </a:lnTo>
                    <a:lnTo>
                      <a:pt x="1407" y="1"/>
                    </a:lnTo>
                    <a:lnTo>
                      <a:pt x="1371" y="0"/>
                    </a:lnTo>
                    <a:lnTo>
                      <a:pt x="1336" y="0"/>
                    </a:lnTo>
                    <a:lnTo>
                      <a:pt x="1304" y="0"/>
                    </a:lnTo>
                    <a:lnTo>
                      <a:pt x="1275" y="0"/>
                    </a:lnTo>
                    <a:lnTo>
                      <a:pt x="1251" y="1"/>
                    </a:lnTo>
                    <a:lnTo>
                      <a:pt x="1229" y="2"/>
                    </a:lnTo>
                    <a:lnTo>
                      <a:pt x="1201" y="4"/>
                    </a:lnTo>
                    <a:lnTo>
                      <a:pt x="1176" y="5"/>
                    </a:lnTo>
                    <a:lnTo>
                      <a:pt x="1152" y="6"/>
                    </a:lnTo>
                    <a:lnTo>
                      <a:pt x="1129" y="7"/>
                    </a:lnTo>
                    <a:lnTo>
                      <a:pt x="1107" y="7"/>
                    </a:lnTo>
                    <a:lnTo>
                      <a:pt x="1087" y="7"/>
                    </a:lnTo>
                    <a:lnTo>
                      <a:pt x="1067" y="8"/>
                    </a:lnTo>
                    <a:lnTo>
                      <a:pt x="1048" y="8"/>
                    </a:lnTo>
                    <a:lnTo>
                      <a:pt x="1030" y="8"/>
                    </a:lnTo>
                    <a:lnTo>
                      <a:pt x="1013" y="8"/>
                    </a:lnTo>
                    <a:lnTo>
                      <a:pt x="995" y="9"/>
                    </a:lnTo>
                    <a:lnTo>
                      <a:pt x="979" y="10"/>
                    </a:lnTo>
                    <a:lnTo>
                      <a:pt x="962" y="10"/>
                    </a:lnTo>
                    <a:lnTo>
                      <a:pt x="946" y="12"/>
                    </a:lnTo>
                    <a:lnTo>
                      <a:pt x="931" y="13"/>
                    </a:lnTo>
                    <a:lnTo>
                      <a:pt x="914" y="15"/>
                    </a:lnTo>
                    <a:lnTo>
                      <a:pt x="899" y="17"/>
                    </a:lnTo>
                    <a:lnTo>
                      <a:pt x="882" y="20"/>
                    </a:lnTo>
                    <a:lnTo>
                      <a:pt x="865" y="24"/>
                    </a:lnTo>
                    <a:lnTo>
                      <a:pt x="849" y="27"/>
                    </a:lnTo>
                    <a:lnTo>
                      <a:pt x="830" y="32"/>
                    </a:lnTo>
                    <a:lnTo>
                      <a:pt x="812" y="37"/>
                    </a:lnTo>
                    <a:lnTo>
                      <a:pt x="792" y="44"/>
                    </a:lnTo>
                    <a:lnTo>
                      <a:pt x="772" y="51"/>
                    </a:lnTo>
                    <a:lnTo>
                      <a:pt x="751" y="59"/>
                    </a:lnTo>
                    <a:lnTo>
                      <a:pt x="729" y="67"/>
                    </a:lnTo>
                    <a:lnTo>
                      <a:pt x="704" y="76"/>
                    </a:lnTo>
                    <a:lnTo>
                      <a:pt x="679" y="88"/>
                    </a:lnTo>
                    <a:lnTo>
                      <a:pt x="653" y="99"/>
                    </a:lnTo>
                    <a:lnTo>
                      <a:pt x="624" y="112"/>
                    </a:lnTo>
                    <a:lnTo>
                      <a:pt x="594" y="126"/>
                    </a:lnTo>
                    <a:lnTo>
                      <a:pt x="562" y="141"/>
                    </a:lnTo>
                    <a:lnTo>
                      <a:pt x="541" y="152"/>
                    </a:lnTo>
                    <a:lnTo>
                      <a:pt x="520" y="164"/>
                    </a:lnTo>
                    <a:lnTo>
                      <a:pt x="502" y="177"/>
                    </a:lnTo>
                    <a:lnTo>
                      <a:pt x="484" y="190"/>
                    </a:lnTo>
                    <a:lnTo>
                      <a:pt x="468" y="203"/>
                    </a:lnTo>
                    <a:lnTo>
                      <a:pt x="454" y="218"/>
                    </a:lnTo>
                    <a:lnTo>
                      <a:pt x="439" y="232"/>
                    </a:lnTo>
                    <a:lnTo>
                      <a:pt x="426" y="248"/>
                    </a:lnTo>
                    <a:lnTo>
                      <a:pt x="415" y="262"/>
                    </a:lnTo>
                    <a:lnTo>
                      <a:pt x="403" y="277"/>
                    </a:lnTo>
                    <a:lnTo>
                      <a:pt x="392" y="292"/>
                    </a:lnTo>
                    <a:lnTo>
                      <a:pt x="383" y="306"/>
                    </a:lnTo>
                    <a:lnTo>
                      <a:pt x="374" y="320"/>
                    </a:lnTo>
                    <a:lnTo>
                      <a:pt x="364" y="335"/>
                    </a:lnTo>
                    <a:lnTo>
                      <a:pt x="356" y="348"/>
                    </a:lnTo>
                    <a:lnTo>
                      <a:pt x="348" y="361"/>
                    </a:lnTo>
                    <a:lnTo>
                      <a:pt x="330" y="390"/>
                    </a:lnTo>
                    <a:lnTo>
                      <a:pt x="312" y="419"/>
                    </a:lnTo>
                    <a:lnTo>
                      <a:pt x="296" y="446"/>
                    </a:lnTo>
                    <a:lnTo>
                      <a:pt x="280" y="473"/>
                    </a:lnTo>
                    <a:lnTo>
                      <a:pt x="266" y="499"/>
                    </a:lnTo>
                    <a:lnTo>
                      <a:pt x="253" y="522"/>
                    </a:lnTo>
                    <a:lnTo>
                      <a:pt x="241" y="543"/>
                    </a:lnTo>
                    <a:lnTo>
                      <a:pt x="231" y="561"/>
                    </a:lnTo>
                    <a:lnTo>
                      <a:pt x="216" y="596"/>
                    </a:lnTo>
                    <a:lnTo>
                      <a:pt x="199" y="634"/>
                    </a:lnTo>
                    <a:lnTo>
                      <a:pt x="184" y="675"/>
                    </a:lnTo>
                    <a:lnTo>
                      <a:pt x="168" y="716"/>
                    </a:lnTo>
                    <a:lnTo>
                      <a:pt x="154" y="755"/>
                    </a:lnTo>
                    <a:lnTo>
                      <a:pt x="140" y="791"/>
                    </a:lnTo>
                    <a:lnTo>
                      <a:pt x="126" y="821"/>
                    </a:lnTo>
                    <a:lnTo>
                      <a:pt x="114" y="842"/>
                    </a:lnTo>
                    <a:lnTo>
                      <a:pt x="100" y="863"/>
                    </a:lnTo>
                    <a:lnTo>
                      <a:pt x="83" y="887"/>
                    </a:lnTo>
                    <a:lnTo>
                      <a:pt x="64" y="915"/>
                    </a:lnTo>
                    <a:lnTo>
                      <a:pt x="45" y="943"/>
                    </a:lnTo>
                    <a:lnTo>
                      <a:pt x="28" y="968"/>
                    </a:lnTo>
                    <a:lnTo>
                      <a:pt x="14" y="990"/>
                    </a:lnTo>
                    <a:lnTo>
                      <a:pt x="3" y="1004"/>
                    </a:lnTo>
                    <a:lnTo>
                      <a:pt x="0" y="1009"/>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0" name="Freeform 13"/>
              <p:cNvSpPr>
                <a:spLocks/>
              </p:cNvSpPr>
              <p:nvPr/>
            </p:nvSpPr>
            <p:spPr bwMode="auto">
              <a:xfrm>
                <a:off x="1545" y="1189"/>
                <a:ext cx="2626" cy="1094"/>
              </a:xfrm>
              <a:custGeom>
                <a:avLst/>
                <a:gdLst>
                  <a:gd name="T0" fmla="*/ 2558 w 2626"/>
                  <a:gd name="T1" fmla="*/ 965 h 1094"/>
                  <a:gd name="T2" fmla="*/ 2573 w 2626"/>
                  <a:gd name="T3" fmla="*/ 1035 h 1094"/>
                  <a:gd name="T4" fmla="*/ 2621 w 2626"/>
                  <a:gd name="T5" fmla="*/ 1094 h 1094"/>
                  <a:gd name="T6" fmla="*/ 2612 w 2626"/>
                  <a:gd name="T7" fmla="*/ 1052 h 1094"/>
                  <a:gd name="T8" fmla="*/ 2596 w 2626"/>
                  <a:gd name="T9" fmla="*/ 952 h 1094"/>
                  <a:gd name="T10" fmla="*/ 2617 w 2626"/>
                  <a:gd name="T11" fmla="*/ 813 h 1094"/>
                  <a:gd name="T12" fmla="*/ 2595 w 2626"/>
                  <a:gd name="T13" fmla="*/ 650 h 1094"/>
                  <a:gd name="T14" fmla="*/ 2527 w 2626"/>
                  <a:gd name="T15" fmla="*/ 480 h 1094"/>
                  <a:gd name="T16" fmla="*/ 2393 w 2626"/>
                  <a:gd name="T17" fmla="*/ 336 h 1094"/>
                  <a:gd name="T18" fmla="*/ 2219 w 2626"/>
                  <a:gd name="T19" fmla="*/ 214 h 1094"/>
                  <a:gd name="T20" fmla="*/ 2039 w 2626"/>
                  <a:gd name="T21" fmla="*/ 119 h 1094"/>
                  <a:gd name="T22" fmla="*/ 1954 w 2626"/>
                  <a:gd name="T23" fmla="*/ 83 h 1094"/>
                  <a:gd name="T24" fmla="*/ 1882 w 2626"/>
                  <a:gd name="T25" fmla="*/ 62 h 1094"/>
                  <a:gd name="T26" fmla="*/ 1792 w 2626"/>
                  <a:gd name="T27" fmla="*/ 42 h 1094"/>
                  <a:gd name="T28" fmla="*/ 1687 w 2626"/>
                  <a:gd name="T29" fmla="*/ 25 h 1094"/>
                  <a:gd name="T30" fmla="*/ 1568 w 2626"/>
                  <a:gd name="T31" fmla="*/ 11 h 1094"/>
                  <a:gd name="T32" fmla="*/ 1438 w 2626"/>
                  <a:gd name="T33" fmla="*/ 3 h 1094"/>
                  <a:gd name="T34" fmla="*/ 1298 w 2626"/>
                  <a:gd name="T35" fmla="*/ 0 h 1094"/>
                  <a:gd name="T36" fmla="*/ 1150 w 2626"/>
                  <a:gd name="T37" fmla="*/ 5 h 1094"/>
                  <a:gd name="T38" fmla="*/ 1005 w 2626"/>
                  <a:gd name="T39" fmla="*/ 16 h 1094"/>
                  <a:gd name="T40" fmla="*/ 881 w 2626"/>
                  <a:gd name="T41" fmla="*/ 34 h 1094"/>
                  <a:gd name="T42" fmla="*/ 775 w 2626"/>
                  <a:gd name="T43" fmla="*/ 57 h 1094"/>
                  <a:gd name="T44" fmla="*/ 685 w 2626"/>
                  <a:gd name="T45" fmla="*/ 88 h 1094"/>
                  <a:gd name="T46" fmla="*/ 607 w 2626"/>
                  <a:gd name="T47" fmla="*/ 126 h 1094"/>
                  <a:gd name="T48" fmla="*/ 536 w 2626"/>
                  <a:gd name="T49" fmla="*/ 172 h 1094"/>
                  <a:gd name="T50" fmla="*/ 471 w 2626"/>
                  <a:gd name="T51" fmla="*/ 228 h 1094"/>
                  <a:gd name="T52" fmla="*/ 408 w 2626"/>
                  <a:gd name="T53" fmla="*/ 292 h 1094"/>
                  <a:gd name="T54" fmla="*/ 335 w 2626"/>
                  <a:gd name="T55" fmla="*/ 368 h 1094"/>
                  <a:gd name="T56" fmla="*/ 262 w 2626"/>
                  <a:gd name="T57" fmla="*/ 439 h 1094"/>
                  <a:gd name="T58" fmla="*/ 196 w 2626"/>
                  <a:gd name="T59" fmla="*/ 504 h 1094"/>
                  <a:gd name="T60" fmla="*/ 143 w 2626"/>
                  <a:gd name="T61" fmla="*/ 571 h 1094"/>
                  <a:gd name="T62" fmla="*/ 47 w 2626"/>
                  <a:gd name="T63" fmla="*/ 769 h 1094"/>
                  <a:gd name="T64" fmla="*/ 2 w 2626"/>
                  <a:gd name="T65" fmla="*/ 957 h 1094"/>
                  <a:gd name="T66" fmla="*/ 7 w 2626"/>
                  <a:gd name="T67" fmla="*/ 1067 h 1094"/>
                  <a:gd name="T68" fmla="*/ 21 w 2626"/>
                  <a:gd name="T69" fmla="*/ 1081 h 1094"/>
                  <a:gd name="T70" fmla="*/ 38 w 2626"/>
                  <a:gd name="T71" fmla="*/ 1010 h 1094"/>
                  <a:gd name="T72" fmla="*/ 117 w 2626"/>
                  <a:gd name="T73" fmla="*/ 895 h 1094"/>
                  <a:gd name="T74" fmla="*/ 183 w 2626"/>
                  <a:gd name="T75" fmla="*/ 773 h 1094"/>
                  <a:gd name="T76" fmla="*/ 237 w 2626"/>
                  <a:gd name="T77" fmla="*/ 642 h 1094"/>
                  <a:gd name="T78" fmla="*/ 287 w 2626"/>
                  <a:gd name="T79" fmla="*/ 535 h 1094"/>
                  <a:gd name="T80" fmla="*/ 363 w 2626"/>
                  <a:gd name="T81" fmla="*/ 409 h 1094"/>
                  <a:gd name="T82" fmla="*/ 457 w 2626"/>
                  <a:gd name="T83" fmla="*/ 278 h 1094"/>
                  <a:gd name="T84" fmla="*/ 549 w 2626"/>
                  <a:gd name="T85" fmla="*/ 195 h 1094"/>
                  <a:gd name="T86" fmla="*/ 653 w 2626"/>
                  <a:gd name="T87" fmla="*/ 133 h 1094"/>
                  <a:gd name="T88" fmla="*/ 764 w 2626"/>
                  <a:gd name="T89" fmla="*/ 90 h 1094"/>
                  <a:gd name="T90" fmla="*/ 881 w 2626"/>
                  <a:gd name="T91" fmla="*/ 63 h 1094"/>
                  <a:gd name="T92" fmla="*/ 1000 w 2626"/>
                  <a:gd name="T93" fmla="*/ 45 h 1094"/>
                  <a:gd name="T94" fmla="*/ 1119 w 2626"/>
                  <a:gd name="T95" fmla="*/ 35 h 1094"/>
                  <a:gd name="T96" fmla="*/ 1234 w 2626"/>
                  <a:gd name="T97" fmla="*/ 29 h 1094"/>
                  <a:gd name="T98" fmla="*/ 1352 w 2626"/>
                  <a:gd name="T99" fmla="*/ 27 h 1094"/>
                  <a:gd name="T100" fmla="*/ 1480 w 2626"/>
                  <a:gd name="T101" fmla="*/ 32 h 1094"/>
                  <a:gd name="T102" fmla="*/ 1610 w 2626"/>
                  <a:gd name="T103" fmla="*/ 45 h 1094"/>
                  <a:gd name="T104" fmla="*/ 1737 w 2626"/>
                  <a:gd name="T105" fmla="*/ 65 h 1094"/>
                  <a:gd name="T106" fmla="*/ 1859 w 2626"/>
                  <a:gd name="T107" fmla="*/ 89 h 1094"/>
                  <a:gd name="T108" fmla="*/ 1969 w 2626"/>
                  <a:gd name="T109" fmla="*/ 118 h 1094"/>
                  <a:gd name="T110" fmla="*/ 2063 w 2626"/>
                  <a:gd name="T111" fmla="*/ 150 h 1094"/>
                  <a:gd name="T112" fmla="*/ 2138 w 2626"/>
                  <a:gd name="T113" fmla="*/ 184 h 1094"/>
                  <a:gd name="T114" fmla="*/ 2224 w 2626"/>
                  <a:gd name="T115" fmla="*/ 239 h 1094"/>
                  <a:gd name="T116" fmla="*/ 2326 w 2626"/>
                  <a:gd name="T117" fmla="*/ 316 h 1094"/>
                  <a:gd name="T118" fmla="*/ 2426 w 2626"/>
                  <a:gd name="T119" fmla="*/ 412 h 1094"/>
                  <a:gd name="T120" fmla="*/ 2512 w 2626"/>
                  <a:gd name="T121" fmla="*/ 529 h 1094"/>
                  <a:gd name="T122" fmla="*/ 2577 w 2626"/>
                  <a:gd name="T123" fmla="*/ 712 h 1094"/>
                  <a:gd name="T124" fmla="*/ 2577 w 2626"/>
                  <a:gd name="T125" fmla="*/ 882 h 109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26"/>
                  <a:gd name="T190" fmla="*/ 0 h 1094"/>
                  <a:gd name="T191" fmla="*/ 2626 w 2626"/>
                  <a:gd name="T192" fmla="*/ 1094 h 109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26" h="1094">
                    <a:moveTo>
                      <a:pt x="2572" y="914"/>
                    </a:moveTo>
                    <a:lnTo>
                      <a:pt x="2567" y="933"/>
                    </a:lnTo>
                    <a:lnTo>
                      <a:pt x="2562" y="949"/>
                    </a:lnTo>
                    <a:lnTo>
                      <a:pt x="2558" y="965"/>
                    </a:lnTo>
                    <a:lnTo>
                      <a:pt x="2557" y="981"/>
                    </a:lnTo>
                    <a:lnTo>
                      <a:pt x="2559" y="998"/>
                    </a:lnTo>
                    <a:lnTo>
                      <a:pt x="2565" y="1016"/>
                    </a:lnTo>
                    <a:lnTo>
                      <a:pt x="2573" y="1035"/>
                    </a:lnTo>
                    <a:lnTo>
                      <a:pt x="2582" y="1049"/>
                    </a:lnTo>
                    <a:lnTo>
                      <a:pt x="2600" y="1073"/>
                    </a:lnTo>
                    <a:lnTo>
                      <a:pt x="2613" y="1088"/>
                    </a:lnTo>
                    <a:lnTo>
                      <a:pt x="2621" y="1094"/>
                    </a:lnTo>
                    <a:lnTo>
                      <a:pt x="2626" y="1093"/>
                    </a:lnTo>
                    <a:lnTo>
                      <a:pt x="2626" y="1085"/>
                    </a:lnTo>
                    <a:lnTo>
                      <a:pt x="2620" y="1071"/>
                    </a:lnTo>
                    <a:lnTo>
                      <a:pt x="2612" y="1052"/>
                    </a:lnTo>
                    <a:lnTo>
                      <a:pt x="2600" y="1027"/>
                    </a:lnTo>
                    <a:lnTo>
                      <a:pt x="2589" y="992"/>
                    </a:lnTo>
                    <a:lnTo>
                      <a:pt x="2590" y="966"/>
                    </a:lnTo>
                    <a:lnTo>
                      <a:pt x="2596" y="952"/>
                    </a:lnTo>
                    <a:lnTo>
                      <a:pt x="2599" y="946"/>
                    </a:lnTo>
                    <a:lnTo>
                      <a:pt x="2609" y="897"/>
                    </a:lnTo>
                    <a:lnTo>
                      <a:pt x="2615" y="854"/>
                    </a:lnTo>
                    <a:lnTo>
                      <a:pt x="2617" y="813"/>
                    </a:lnTo>
                    <a:lnTo>
                      <a:pt x="2616" y="774"/>
                    </a:lnTo>
                    <a:lnTo>
                      <a:pt x="2612" y="735"/>
                    </a:lnTo>
                    <a:lnTo>
                      <a:pt x="2604" y="694"/>
                    </a:lnTo>
                    <a:lnTo>
                      <a:pt x="2595" y="650"/>
                    </a:lnTo>
                    <a:lnTo>
                      <a:pt x="2582" y="601"/>
                    </a:lnTo>
                    <a:lnTo>
                      <a:pt x="2569" y="560"/>
                    </a:lnTo>
                    <a:lnTo>
                      <a:pt x="2551" y="519"/>
                    </a:lnTo>
                    <a:lnTo>
                      <a:pt x="2527" y="480"/>
                    </a:lnTo>
                    <a:lnTo>
                      <a:pt x="2499" y="442"/>
                    </a:lnTo>
                    <a:lnTo>
                      <a:pt x="2468" y="405"/>
                    </a:lnTo>
                    <a:lnTo>
                      <a:pt x="2432" y="370"/>
                    </a:lnTo>
                    <a:lnTo>
                      <a:pt x="2393" y="336"/>
                    </a:lnTo>
                    <a:lnTo>
                      <a:pt x="2353" y="304"/>
                    </a:lnTo>
                    <a:lnTo>
                      <a:pt x="2310" y="272"/>
                    </a:lnTo>
                    <a:lnTo>
                      <a:pt x="2264" y="242"/>
                    </a:lnTo>
                    <a:lnTo>
                      <a:pt x="2219" y="214"/>
                    </a:lnTo>
                    <a:lnTo>
                      <a:pt x="2173" y="188"/>
                    </a:lnTo>
                    <a:lnTo>
                      <a:pt x="2128" y="163"/>
                    </a:lnTo>
                    <a:lnTo>
                      <a:pt x="2083" y="141"/>
                    </a:lnTo>
                    <a:lnTo>
                      <a:pt x="2039" y="119"/>
                    </a:lnTo>
                    <a:lnTo>
                      <a:pt x="1996" y="100"/>
                    </a:lnTo>
                    <a:lnTo>
                      <a:pt x="1983" y="94"/>
                    </a:lnTo>
                    <a:lnTo>
                      <a:pt x="1969" y="88"/>
                    </a:lnTo>
                    <a:lnTo>
                      <a:pt x="1954" y="83"/>
                    </a:lnTo>
                    <a:lnTo>
                      <a:pt x="1937" y="78"/>
                    </a:lnTo>
                    <a:lnTo>
                      <a:pt x="1920" y="73"/>
                    </a:lnTo>
                    <a:lnTo>
                      <a:pt x="1901" y="67"/>
                    </a:lnTo>
                    <a:lnTo>
                      <a:pt x="1882" y="62"/>
                    </a:lnTo>
                    <a:lnTo>
                      <a:pt x="1860" y="56"/>
                    </a:lnTo>
                    <a:lnTo>
                      <a:pt x="1839" y="51"/>
                    </a:lnTo>
                    <a:lnTo>
                      <a:pt x="1816" y="47"/>
                    </a:lnTo>
                    <a:lnTo>
                      <a:pt x="1792" y="42"/>
                    </a:lnTo>
                    <a:lnTo>
                      <a:pt x="1767" y="38"/>
                    </a:lnTo>
                    <a:lnTo>
                      <a:pt x="1741" y="33"/>
                    </a:lnTo>
                    <a:lnTo>
                      <a:pt x="1715" y="29"/>
                    </a:lnTo>
                    <a:lnTo>
                      <a:pt x="1687" y="25"/>
                    </a:lnTo>
                    <a:lnTo>
                      <a:pt x="1658" y="21"/>
                    </a:lnTo>
                    <a:lnTo>
                      <a:pt x="1629" y="17"/>
                    </a:lnTo>
                    <a:lnTo>
                      <a:pt x="1599" y="14"/>
                    </a:lnTo>
                    <a:lnTo>
                      <a:pt x="1568" y="11"/>
                    </a:lnTo>
                    <a:lnTo>
                      <a:pt x="1536" y="8"/>
                    </a:lnTo>
                    <a:lnTo>
                      <a:pt x="1504" y="6"/>
                    </a:lnTo>
                    <a:lnTo>
                      <a:pt x="1471" y="4"/>
                    </a:lnTo>
                    <a:lnTo>
                      <a:pt x="1438" y="3"/>
                    </a:lnTo>
                    <a:lnTo>
                      <a:pt x="1404" y="1"/>
                    </a:lnTo>
                    <a:lnTo>
                      <a:pt x="1369" y="1"/>
                    </a:lnTo>
                    <a:lnTo>
                      <a:pt x="1334" y="0"/>
                    </a:lnTo>
                    <a:lnTo>
                      <a:pt x="1298" y="0"/>
                    </a:lnTo>
                    <a:lnTo>
                      <a:pt x="1262" y="1"/>
                    </a:lnTo>
                    <a:lnTo>
                      <a:pt x="1225" y="1"/>
                    </a:lnTo>
                    <a:lnTo>
                      <a:pt x="1188" y="3"/>
                    </a:lnTo>
                    <a:lnTo>
                      <a:pt x="1150" y="5"/>
                    </a:lnTo>
                    <a:lnTo>
                      <a:pt x="1112" y="7"/>
                    </a:lnTo>
                    <a:lnTo>
                      <a:pt x="1075" y="10"/>
                    </a:lnTo>
                    <a:lnTo>
                      <a:pt x="1040" y="13"/>
                    </a:lnTo>
                    <a:lnTo>
                      <a:pt x="1005" y="16"/>
                    </a:lnTo>
                    <a:lnTo>
                      <a:pt x="972" y="21"/>
                    </a:lnTo>
                    <a:lnTo>
                      <a:pt x="940" y="25"/>
                    </a:lnTo>
                    <a:lnTo>
                      <a:pt x="909" y="29"/>
                    </a:lnTo>
                    <a:lnTo>
                      <a:pt x="881" y="34"/>
                    </a:lnTo>
                    <a:lnTo>
                      <a:pt x="853" y="39"/>
                    </a:lnTo>
                    <a:lnTo>
                      <a:pt x="825" y="45"/>
                    </a:lnTo>
                    <a:lnTo>
                      <a:pt x="800" y="51"/>
                    </a:lnTo>
                    <a:lnTo>
                      <a:pt x="775" y="57"/>
                    </a:lnTo>
                    <a:lnTo>
                      <a:pt x="751" y="65"/>
                    </a:lnTo>
                    <a:lnTo>
                      <a:pt x="728" y="72"/>
                    </a:lnTo>
                    <a:lnTo>
                      <a:pt x="706" y="80"/>
                    </a:lnTo>
                    <a:lnTo>
                      <a:pt x="685" y="88"/>
                    </a:lnTo>
                    <a:lnTo>
                      <a:pt x="664" y="96"/>
                    </a:lnTo>
                    <a:lnTo>
                      <a:pt x="645" y="107"/>
                    </a:lnTo>
                    <a:lnTo>
                      <a:pt x="625" y="116"/>
                    </a:lnTo>
                    <a:lnTo>
                      <a:pt x="607" y="126"/>
                    </a:lnTo>
                    <a:lnTo>
                      <a:pt x="588" y="137"/>
                    </a:lnTo>
                    <a:lnTo>
                      <a:pt x="571" y="149"/>
                    </a:lnTo>
                    <a:lnTo>
                      <a:pt x="553" y="160"/>
                    </a:lnTo>
                    <a:lnTo>
                      <a:pt x="536" y="172"/>
                    </a:lnTo>
                    <a:lnTo>
                      <a:pt x="519" y="186"/>
                    </a:lnTo>
                    <a:lnTo>
                      <a:pt x="503" y="199"/>
                    </a:lnTo>
                    <a:lnTo>
                      <a:pt x="487" y="213"/>
                    </a:lnTo>
                    <a:lnTo>
                      <a:pt x="471" y="228"/>
                    </a:lnTo>
                    <a:lnTo>
                      <a:pt x="455" y="243"/>
                    </a:lnTo>
                    <a:lnTo>
                      <a:pt x="439" y="258"/>
                    </a:lnTo>
                    <a:lnTo>
                      <a:pt x="423" y="275"/>
                    </a:lnTo>
                    <a:lnTo>
                      <a:pt x="408" y="292"/>
                    </a:lnTo>
                    <a:lnTo>
                      <a:pt x="391" y="310"/>
                    </a:lnTo>
                    <a:lnTo>
                      <a:pt x="373" y="330"/>
                    </a:lnTo>
                    <a:lnTo>
                      <a:pt x="353" y="350"/>
                    </a:lnTo>
                    <a:lnTo>
                      <a:pt x="335" y="368"/>
                    </a:lnTo>
                    <a:lnTo>
                      <a:pt x="316" y="387"/>
                    </a:lnTo>
                    <a:lnTo>
                      <a:pt x="298" y="405"/>
                    </a:lnTo>
                    <a:lnTo>
                      <a:pt x="279" y="422"/>
                    </a:lnTo>
                    <a:lnTo>
                      <a:pt x="262" y="439"/>
                    </a:lnTo>
                    <a:lnTo>
                      <a:pt x="245" y="455"/>
                    </a:lnTo>
                    <a:lnTo>
                      <a:pt x="228" y="472"/>
                    </a:lnTo>
                    <a:lnTo>
                      <a:pt x="212" y="488"/>
                    </a:lnTo>
                    <a:lnTo>
                      <a:pt x="196" y="504"/>
                    </a:lnTo>
                    <a:lnTo>
                      <a:pt x="182" y="521"/>
                    </a:lnTo>
                    <a:lnTo>
                      <a:pt x="169" y="537"/>
                    </a:lnTo>
                    <a:lnTo>
                      <a:pt x="155" y="555"/>
                    </a:lnTo>
                    <a:lnTo>
                      <a:pt x="143" y="571"/>
                    </a:lnTo>
                    <a:lnTo>
                      <a:pt x="133" y="589"/>
                    </a:lnTo>
                    <a:lnTo>
                      <a:pt x="98" y="652"/>
                    </a:lnTo>
                    <a:lnTo>
                      <a:pt x="69" y="712"/>
                    </a:lnTo>
                    <a:lnTo>
                      <a:pt x="47" y="769"/>
                    </a:lnTo>
                    <a:lnTo>
                      <a:pt x="29" y="822"/>
                    </a:lnTo>
                    <a:lnTo>
                      <a:pt x="17" y="872"/>
                    </a:lnTo>
                    <a:lnTo>
                      <a:pt x="8" y="917"/>
                    </a:lnTo>
                    <a:lnTo>
                      <a:pt x="2" y="957"/>
                    </a:lnTo>
                    <a:lnTo>
                      <a:pt x="0" y="993"/>
                    </a:lnTo>
                    <a:lnTo>
                      <a:pt x="1" y="1023"/>
                    </a:lnTo>
                    <a:lnTo>
                      <a:pt x="3" y="1048"/>
                    </a:lnTo>
                    <a:lnTo>
                      <a:pt x="7" y="1067"/>
                    </a:lnTo>
                    <a:lnTo>
                      <a:pt x="11" y="1081"/>
                    </a:lnTo>
                    <a:lnTo>
                      <a:pt x="15" y="1088"/>
                    </a:lnTo>
                    <a:lnTo>
                      <a:pt x="18" y="1088"/>
                    </a:lnTo>
                    <a:lnTo>
                      <a:pt x="21" y="1081"/>
                    </a:lnTo>
                    <a:lnTo>
                      <a:pt x="22" y="1066"/>
                    </a:lnTo>
                    <a:lnTo>
                      <a:pt x="24" y="1047"/>
                    </a:lnTo>
                    <a:lnTo>
                      <a:pt x="29" y="1028"/>
                    </a:lnTo>
                    <a:lnTo>
                      <a:pt x="38" y="1010"/>
                    </a:lnTo>
                    <a:lnTo>
                      <a:pt x="53" y="988"/>
                    </a:lnTo>
                    <a:lnTo>
                      <a:pt x="69" y="964"/>
                    </a:lnTo>
                    <a:lnTo>
                      <a:pt x="92" y="933"/>
                    </a:lnTo>
                    <a:lnTo>
                      <a:pt x="117" y="895"/>
                    </a:lnTo>
                    <a:lnTo>
                      <a:pt x="147" y="847"/>
                    </a:lnTo>
                    <a:lnTo>
                      <a:pt x="159" y="825"/>
                    </a:lnTo>
                    <a:lnTo>
                      <a:pt x="172" y="800"/>
                    </a:lnTo>
                    <a:lnTo>
                      <a:pt x="183" y="773"/>
                    </a:lnTo>
                    <a:lnTo>
                      <a:pt x="196" y="742"/>
                    </a:lnTo>
                    <a:lnTo>
                      <a:pt x="209" y="711"/>
                    </a:lnTo>
                    <a:lnTo>
                      <a:pt x="223" y="677"/>
                    </a:lnTo>
                    <a:lnTo>
                      <a:pt x="237" y="642"/>
                    </a:lnTo>
                    <a:lnTo>
                      <a:pt x="254" y="605"/>
                    </a:lnTo>
                    <a:lnTo>
                      <a:pt x="265" y="579"/>
                    </a:lnTo>
                    <a:lnTo>
                      <a:pt x="275" y="557"/>
                    </a:lnTo>
                    <a:lnTo>
                      <a:pt x="287" y="535"/>
                    </a:lnTo>
                    <a:lnTo>
                      <a:pt x="299" y="512"/>
                    </a:lnTo>
                    <a:lnTo>
                      <a:pt x="315" y="484"/>
                    </a:lnTo>
                    <a:lnTo>
                      <a:pt x="336" y="451"/>
                    </a:lnTo>
                    <a:lnTo>
                      <a:pt x="363" y="409"/>
                    </a:lnTo>
                    <a:lnTo>
                      <a:pt x="396" y="357"/>
                    </a:lnTo>
                    <a:lnTo>
                      <a:pt x="416" y="329"/>
                    </a:lnTo>
                    <a:lnTo>
                      <a:pt x="436" y="303"/>
                    </a:lnTo>
                    <a:lnTo>
                      <a:pt x="457" y="278"/>
                    </a:lnTo>
                    <a:lnTo>
                      <a:pt x="479" y="255"/>
                    </a:lnTo>
                    <a:lnTo>
                      <a:pt x="502" y="234"/>
                    </a:lnTo>
                    <a:lnTo>
                      <a:pt x="526" y="213"/>
                    </a:lnTo>
                    <a:lnTo>
                      <a:pt x="549" y="195"/>
                    </a:lnTo>
                    <a:lnTo>
                      <a:pt x="575" y="177"/>
                    </a:lnTo>
                    <a:lnTo>
                      <a:pt x="601" y="162"/>
                    </a:lnTo>
                    <a:lnTo>
                      <a:pt x="626" y="147"/>
                    </a:lnTo>
                    <a:lnTo>
                      <a:pt x="653" y="133"/>
                    </a:lnTo>
                    <a:lnTo>
                      <a:pt x="680" y="121"/>
                    </a:lnTo>
                    <a:lnTo>
                      <a:pt x="707" y="110"/>
                    </a:lnTo>
                    <a:lnTo>
                      <a:pt x="736" y="100"/>
                    </a:lnTo>
                    <a:lnTo>
                      <a:pt x="764" y="90"/>
                    </a:lnTo>
                    <a:lnTo>
                      <a:pt x="792" y="82"/>
                    </a:lnTo>
                    <a:lnTo>
                      <a:pt x="822" y="75"/>
                    </a:lnTo>
                    <a:lnTo>
                      <a:pt x="851" y="68"/>
                    </a:lnTo>
                    <a:lnTo>
                      <a:pt x="881" y="63"/>
                    </a:lnTo>
                    <a:lnTo>
                      <a:pt x="910" y="57"/>
                    </a:lnTo>
                    <a:lnTo>
                      <a:pt x="940" y="52"/>
                    </a:lnTo>
                    <a:lnTo>
                      <a:pt x="970" y="48"/>
                    </a:lnTo>
                    <a:lnTo>
                      <a:pt x="1000" y="45"/>
                    </a:lnTo>
                    <a:lnTo>
                      <a:pt x="1029" y="42"/>
                    </a:lnTo>
                    <a:lnTo>
                      <a:pt x="1059" y="39"/>
                    </a:lnTo>
                    <a:lnTo>
                      <a:pt x="1089" y="37"/>
                    </a:lnTo>
                    <a:lnTo>
                      <a:pt x="1119" y="35"/>
                    </a:lnTo>
                    <a:lnTo>
                      <a:pt x="1147" y="34"/>
                    </a:lnTo>
                    <a:lnTo>
                      <a:pt x="1177" y="32"/>
                    </a:lnTo>
                    <a:lnTo>
                      <a:pt x="1206" y="31"/>
                    </a:lnTo>
                    <a:lnTo>
                      <a:pt x="1234" y="29"/>
                    </a:lnTo>
                    <a:lnTo>
                      <a:pt x="1262" y="28"/>
                    </a:lnTo>
                    <a:lnTo>
                      <a:pt x="1292" y="27"/>
                    </a:lnTo>
                    <a:lnTo>
                      <a:pt x="1322" y="27"/>
                    </a:lnTo>
                    <a:lnTo>
                      <a:pt x="1352" y="27"/>
                    </a:lnTo>
                    <a:lnTo>
                      <a:pt x="1384" y="27"/>
                    </a:lnTo>
                    <a:lnTo>
                      <a:pt x="1416" y="29"/>
                    </a:lnTo>
                    <a:lnTo>
                      <a:pt x="1448" y="30"/>
                    </a:lnTo>
                    <a:lnTo>
                      <a:pt x="1480" y="32"/>
                    </a:lnTo>
                    <a:lnTo>
                      <a:pt x="1512" y="35"/>
                    </a:lnTo>
                    <a:lnTo>
                      <a:pt x="1544" y="38"/>
                    </a:lnTo>
                    <a:lnTo>
                      <a:pt x="1577" y="41"/>
                    </a:lnTo>
                    <a:lnTo>
                      <a:pt x="1610" y="45"/>
                    </a:lnTo>
                    <a:lnTo>
                      <a:pt x="1642" y="49"/>
                    </a:lnTo>
                    <a:lnTo>
                      <a:pt x="1674" y="54"/>
                    </a:lnTo>
                    <a:lnTo>
                      <a:pt x="1706" y="60"/>
                    </a:lnTo>
                    <a:lnTo>
                      <a:pt x="1737" y="65"/>
                    </a:lnTo>
                    <a:lnTo>
                      <a:pt x="1769" y="70"/>
                    </a:lnTo>
                    <a:lnTo>
                      <a:pt x="1799" y="76"/>
                    </a:lnTo>
                    <a:lnTo>
                      <a:pt x="1829" y="82"/>
                    </a:lnTo>
                    <a:lnTo>
                      <a:pt x="1859" y="89"/>
                    </a:lnTo>
                    <a:lnTo>
                      <a:pt x="1888" y="95"/>
                    </a:lnTo>
                    <a:lnTo>
                      <a:pt x="1916" y="103"/>
                    </a:lnTo>
                    <a:lnTo>
                      <a:pt x="1942" y="110"/>
                    </a:lnTo>
                    <a:lnTo>
                      <a:pt x="1969" y="118"/>
                    </a:lnTo>
                    <a:lnTo>
                      <a:pt x="1995" y="125"/>
                    </a:lnTo>
                    <a:lnTo>
                      <a:pt x="2018" y="133"/>
                    </a:lnTo>
                    <a:lnTo>
                      <a:pt x="2042" y="142"/>
                    </a:lnTo>
                    <a:lnTo>
                      <a:pt x="2063" y="150"/>
                    </a:lnTo>
                    <a:lnTo>
                      <a:pt x="2084" y="158"/>
                    </a:lnTo>
                    <a:lnTo>
                      <a:pt x="2103" y="166"/>
                    </a:lnTo>
                    <a:lnTo>
                      <a:pt x="2122" y="174"/>
                    </a:lnTo>
                    <a:lnTo>
                      <a:pt x="2138" y="184"/>
                    </a:lnTo>
                    <a:lnTo>
                      <a:pt x="2153" y="192"/>
                    </a:lnTo>
                    <a:lnTo>
                      <a:pt x="2175" y="206"/>
                    </a:lnTo>
                    <a:lnTo>
                      <a:pt x="2200" y="222"/>
                    </a:lnTo>
                    <a:lnTo>
                      <a:pt x="2224" y="239"/>
                    </a:lnTo>
                    <a:lnTo>
                      <a:pt x="2249" y="256"/>
                    </a:lnTo>
                    <a:lnTo>
                      <a:pt x="2275" y="275"/>
                    </a:lnTo>
                    <a:lnTo>
                      <a:pt x="2300" y="295"/>
                    </a:lnTo>
                    <a:lnTo>
                      <a:pt x="2326" y="316"/>
                    </a:lnTo>
                    <a:lnTo>
                      <a:pt x="2352" y="338"/>
                    </a:lnTo>
                    <a:lnTo>
                      <a:pt x="2376" y="362"/>
                    </a:lnTo>
                    <a:lnTo>
                      <a:pt x="2401" y="387"/>
                    </a:lnTo>
                    <a:lnTo>
                      <a:pt x="2426" y="412"/>
                    </a:lnTo>
                    <a:lnTo>
                      <a:pt x="2449" y="440"/>
                    </a:lnTo>
                    <a:lnTo>
                      <a:pt x="2471" y="469"/>
                    </a:lnTo>
                    <a:lnTo>
                      <a:pt x="2492" y="498"/>
                    </a:lnTo>
                    <a:lnTo>
                      <a:pt x="2512" y="529"/>
                    </a:lnTo>
                    <a:lnTo>
                      <a:pt x="2530" y="562"/>
                    </a:lnTo>
                    <a:lnTo>
                      <a:pt x="2553" y="612"/>
                    </a:lnTo>
                    <a:lnTo>
                      <a:pt x="2568" y="662"/>
                    </a:lnTo>
                    <a:lnTo>
                      <a:pt x="2577" y="712"/>
                    </a:lnTo>
                    <a:lnTo>
                      <a:pt x="2582" y="759"/>
                    </a:lnTo>
                    <a:lnTo>
                      <a:pt x="2583" y="804"/>
                    </a:lnTo>
                    <a:lnTo>
                      <a:pt x="2581" y="845"/>
                    </a:lnTo>
                    <a:lnTo>
                      <a:pt x="2577" y="882"/>
                    </a:lnTo>
                    <a:lnTo>
                      <a:pt x="2572" y="91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1" name="Freeform 14"/>
              <p:cNvSpPr>
                <a:spLocks/>
              </p:cNvSpPr>
              <p:nvPr/>
            </p:nvSpPr>
            <p:spPr bwMode="auto">
              <a:xfrm>
                <a:off x="1571" y="1656"/>
                <a:ext cx="265" cy="506"/>
              </a:xfrm>
              <a:custGeom>
                <a:avLst/>
                <a:gdLst>
                  <a:gd name="T0" fmla="*/ 264 w 265"/>
                  <a:gd name="T1" fmla="*/ 0 h 506"/>
                  <a:gd name="T2" fmla="*/ 239 w 265"/>
                  <a:gd name="T3" fmla="*/ 12 h 506"/>
                  <a:gd name="T4" fmla="*/ 214 w 265"/>
                  <a:gd name="T5" fmla="*/ 30 h 506"/>
                  <a:gd name="T6" fmla="*/ 190 w 265"/>
                  <a:gd name="T7" fmla="*/ 54 h 506"/>
                  <a:gd name="T8" fmla="*/ 166 w 265"/>
                  <a:gd name="T9" fmla="*/ 82 h 506"/>
                  <a:gd name="T10" fmla="*/ 144 w 265"/>
                  <a:gd name="T11" fmla="*/ 113 h 506"/>
                  <a:gd name="T12" fmla="*/ 121 w 265"/>
                  <a:gd name="T13" fmla="*/ 148 h 506"/>
                  <a:gd name="T14" fmla="*/ 101 w 265"/>
                  <a:gd name="T15" fmla="*/ 184 h 506"/>
                  <a:gd name="T16" fmla="*/ 81 w 265"/>
                  <a:gd name="T17" fmla="*/ 223 h 506"/>
                  <a:gd name="T18" fmla="*/ 64 w 265"/>
                  <a:gd name="T19" fmla="*/ 262 h 506"/>
                  <a:gd name="T20" fmla="*/ 47 w 265"/>
                  <a:gd name="T21" fmla="*/ 301 h 506"/>
                  <a:gd name="T22" fmla="*/ 33 w 265"/>
                  <a:gd name="T23" fmla="*/ 340 h 506"/>
                  <a:gd name="T24" fmla="*/ 21 w 265"/>
                  <a:gd name="T25" fmla="*/ 377 h 506"/>
                  <a:gd name="T26" fmla="*/ 11 w 265"/>
                  <a:gd name="T27" fmla="*/ 413 h 506"/>
                  <a:gd name="T28" fmla="*/ 5 w 265"/>
                  <a:gd name="T29" fmla="*/ 446 h 506"/>
                  <a:gd name="T30" fmla="*/ 1 w 265"/>
                  <a:gd name="T31" fmla="*/ 474 h 506"/>
                  <a:gd name="T32" fmla="*/ 0 w 265"/>
                  <a:gd name="T33" fmla="*/ 500 h 506"/>
                  <a:gd name="T34" fmla="*/ 4 w 265"/>
                  <a:gd name="T35" fmla="*/ 502 h 506"/>
                  <a:gd name="T36" fmla="*/ 7 w 265"/>
                  <a:gd name="T37" fmla="*/ 504 h 506"/>
                  <a:gd name="T38" fmla="*/ 10 w 265"/>
                  <a:gd name="T39" fmla="*/ 505 h 506"/>
                  <a:gd name="T40" fmla="*/ 12 w 265"/>
                  <a:gd name="T41" fmla="*/ 506 h 506"/>
                  <a:gd name="T42" fmla="*/ 15 w 265"/>
                  <a:gd name="T43" fmla="*/ 504 h 506"/>
                  <a:gd name="T44" fmla="*/ 20 w 265"/>
                  <a:gd name="T45" fmla="*/ 501 h 506"/>
                  <a:gd name="T46" fmla="*/ 26 w 265"/>
                  <a:gd name="T47" fmla="*/ 494 h 506"/>
                  <a:gd name="T48" fmla="*/ 35 w 265"/>
                  <a:gd name="T49" fmla="*/ 482 h 506"/>
                  <a:gd name="T50" fmla="*/ 42 w 265"/>
                  <a:gd name="T51" fmla="*/ 471 h 506"/>
                  <a:gd name="T52" fmla="*/ 53 w 265"/>
                  <a:gd name="T53" fmla="*/ 452 h 506"/>
                  <a:gd name="T54" fmla="*/ 69 w 265"/>
                  <a:gd name="T55" fmla="*/ 424 h 506"/>
                  <a:gd name="T56" fmla="*/ 85 w 265"/>
                  <a:gd name="T57" fmla="*/ 391 h 506"/>
                  <a:gd name="T58" fmla="*/ 105 w 265"/>
                  <a:gd name="T59" fmla="*/ 353 h 506"/>
                  <a:gd name="T60" fmla="*/ 125 w 265"/>
                  <a:gd name="T61" fmla="*/ 312 h 506"/>
                  <a:gd name="T62" fmla="*/ 146 w 265"/>
                  <a:gd name="T63" fmla="*/ 269 h 506"/>
                  <a:gd name="T64" fmla="*/ 167 w 265"/>
                  <a:gd name="T65" fmla="*/ 225 h 506"/>
                  <a:gd name="T66" fmla="*/ 188 w 265"/>
                  <a:gd name="T67" fmla="*/ 181 h 506"/>
                  <a:gd name="T68" fmla="*/ 207 w 265"/>
                  <a:gd name="T69" fmla="*/ 140 h 506"/>
                  <a:gd name="T70" fmla="*/ 225 w 265"/>
                  <a:gd name="T71" fmla="*/ 101 h 506"/>
                  <a:gd name="T72" fmla="*/ 240 w 265"/>
                  <a:gd name="T73" fmla="*/ 66 h 506"/>
                  <a:gd name="T74" fmla="*/ 252 w 265"/>
                  <a:gd name="T75" fmla="*/ 39 h 506"/>
                  <a:gd name="T76" fmla="*/ 261 w 265"/>
                  <a:gd name="T77" fmla="*/ 17 h 506"/>
                  <a:gd name="T78" fmla="*/ 265 w 265"/>
                  <a:gd name="T79" fmla="*/ 4 h 506"/>
                  <a:gd name="T80" fmla="*/ 264 w 265"/>
                  <a:gd name="T81" fmla="*/ 0 h 5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5"/>
                  <a:gd name="T124" fmla="*/ 0 h 506"/>
                  <a:gd name="T125" fmla="*/ 265 w 265"/>
                  <a:gd name="T126" fmla="*/ 506 h 5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5" h="506">
                    <a:moveTo>
                      <a:pt x="264" y="0"/>
                    </a:moveTo>
                    <a:lnTo>
                      <a:pt x="239" y="12"/>
                    </a:lnTo>
                    <a:lnTo>
                      <a:pt x="214" y="30"/>
                    </a:lnTo>
                    <a:lnTo>
                      <a:pt x="190" y="54"/>
                    </a:lnTo>
                    <a:lnTo>
                      <a:pt x="166" y="82"/>
                    </a:lnTo>
                    <a:lnTo>
                      <a:pt x="144" y="113"/>
                    </a:lnTo>
                    <a:lnTo>
                      <a:pt x="121" y="148"/>
                    </a:lnTo>
                    <a:lnTo>
                      <a:pt x="101" y="184"/>
                    </a:lnTo>
                    <a:lnTo>
                      <a:pt x="81" y="223"/>
                    </a:lnTo>
                    <a:lnTo>
                      <a:pt x="64" y="262"/>
                    </a:lnTo>
                    <a:lnTo>
                      <a:pt x="47" y="301"/>
                    </a:lnTo>
                    <a:lnTo>
                      <a:pt x="33" y="340"/>
                    </a:lnTo>
                    <a:lnTo>
                      <a:pt x="21" y="377"/>
                    </a:lnTo>
                    <a:lnTo>
                      <a:pt x="11" y="413"/>
                    </a:lnTo>
                    <a:lnTo>
                      <a:pt x="5" y="446"/>
                    </a:lnTo>
                    <a:lnTo>
                      <a:pt x="1" y="474"/>
                    </a:lnTo>
                    <a:lnTo>
                      <a:pt x="0" y="500"/>
                    </a:lnTo>
                    <a:lnTo>
                      <a:pt x="4" y="502"/>
                    </a:lnTo>
                    <a:lnTo>
                      <a:pt x="7" y="504"/>
                    </a:lnTo>
                    <a:lnTo>
                      <a:pt x="10" y="505"/>
                    </a:lnTo>
                    <a:lnTo>
                      <a:pt x="12" y="506"/>
                    </a:lnTo>
                    <a:lnTo>
                      <a:pt x="15" y="504"/>
                    </a:lnTo>
                    <a:lnTo>
                      <a:pt x="20" y="501"/>
                    </a:lnTo>
                    <a:lnTo>
                      <a:pt x="26" y="494"/>
                    </a:lnTo>
                    <a:lnTo>
                      <a:pt x="35" y="482"/>
                    </a:lnTo>
                    <a:lnTo>
                      <a:pt x="42" y="471"/>
                    </a:lnTo>
                    <a:lnTo>
                      <a:pt x="53" y="452"/>
                    </a:lnTo>
                    <a:lnTo>
                      <a:pt x="69" y="424"/>
                    </a:lnTo>
                    <a:lnTo>
                      <a:pt x="85" y="391"/>
                    </a:lnTo>
                    <a:lnTo>
                      <a:pt x="105" y="353"/>
                    </a:lnTo>
                    <a:lnTo>
                      <a:pt x="125" y="312"/>
                    </a:lnTo>
                    <a:lnTo>
                      <a:pt x="146" y="269"/>
                    </a:lnTo>
                    <a:lnTo>
                      <a:pt x="167" y="225"/>
                    </a:lnTo>
                    <a:lnTo>
                      <a:pt x="188" y="181"/>
                    </a:lnTo>
                    <a:lnTo>
                      <a:pt x="207" y="140"/>
                    </a:lnTo>
                    <a:lnTo>
                      <a:pt x="225" y="101"/>
                    </a:lnTo>
                    <a:lnTo>
                      <a:pt x="240" y="66"/>
                    </a:lnTo>
                    <a:lnTo>
                      <a:pt x="252" y="39"/>
                    </a:lnTo>
                    <a:lnTo>
                      <a:pt x="261" y="17"/>
                    </a:lnTo>
                    <a:lnTo>
                      <a:pt x="265" y="4"/>
                    </a:lnTo>
                    <a:lnTo>
                      <a:pt x="26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2" name="Freeform 15"/>
              <p:cNvSpPr>
                <a:spLocks/>
              </p:cNvSpPr>
              <p:nvPr/>
            </p:nvSpPr>
            <p:spPr bwMode="auto">
              <a:xfrm>
                <a:off x="1605" y="2206"/>
                <a:ext cx="220" cy="186"/>
              </a:xfrm>
              <a:custGeom>
                <a:avLst/>
                <a:gdLst>
                  <a:gd name="T0" fmla="*/ 76 w 220"/>
                  <a:gd name="T1" fmla="*/ 0 h 186"/>
                  <a:gd name="T2" fmla="*/ 90 w 220"/>
                  <a:gd name="T3" fmla="*/ 9 h 186"/>
                  <a:gd name="T4" fmla="*/ 111 w 220"/>
                  <a:gd name="T5" fmla="*/ 24 h 186"/>
                  <a:gd name="T6" fmla="*/ 135 w 220"/>
                  <a:gd name="T7" fmla="*/ 43 h 186"/>
                  <a:gd name="T8" fmla="*/ 161 w 220"/>
                  <a:gd name="T9" fmla="*/ 67 h 186"/>
                  <a:gd name="T10" fmla="*/ 185 w 220"/>
                  <a:gd name="T11" fmla="*/ 92 h 186"/>
                  <a:gd name="T12" fmla="*/ 205 w 220"/>
                  <a:gd name="T13" fmla="*/ 120 h 186"/>
                  <a:gd name="T14" fmla="*/ 217 w 220"/>
                  <a:gd name="T15" fmla="*/ 149 h 186"/>
                  <a:gd name="T16" fmla="*/ 220 w 220"/>
                  <a:gd name="T17" fmla="*/ 178 h 186"/>
                  <a:gd name="T18" fmla="*/ 209 w 220"/>
                  <a:gd name="T19" fmla="*/ 180 h 186"/>
                  <a:gd name="T20" fmla="*/ 196 w 220"/>
                  <a:gd name="T21" fmla="*/ 181 h 186"/>
                  <a:gd name="T22" fmla="*/ 180 w 220"/>
                  <a:gd name="T23" fmla="*/ 183 h 186"/>
                  <a:gd name="T24" fmla="*/ 164 w 220"/>
                  <a:gd name="T25" fmla="*/ 184 h 186"/>
                  <a:gd name="T26" fmla="*/ 149 w 220"/>
                  <a:gd name="T27" fmla="*/ 185 h 186"/>
                  <a:gd name="T28" fmla="*/ 133 w 220"/>
                  <a:gd name="T29" fmla="*/ 186 h 186"/>
                  <a:gd name="T30" fmla="*/ 120 w 220"/>
                  <a:gd name="T31" fmla="*/ 185 h 186"/>
                  <a:gd name="T32" fmla="*/ 110 w 220"/>
                  <a:gd name="T33" fmla="*/ 184 h 186"/>
                  <a:gd name="T34" fmla="*/ 100 w 220"/>
                  <a:gd name="T35" fmla="*/ 183 h 186"/>
                  <a:gd name="T36" fmla="*/ 88 w 220"/>
                  <a:gd name="T37" fmla="*/ 182 h 186"/>
                  <a:gd name="T38" fmla="*/ 73 w 220"/>
                  <a:gd name="T39" fmla="*/ 182 h 186"/>
                  <a:gd name="T40" fmla="*/ 56 w 220"/>
                  <a:gd name="T41" fmla="*/ 181 h 186"/>
                  <a:gd name="T42" fmla="*/ 40 w 220"/>
                  <a:gd name="T43" fmla="*/ 179 h 186"/>
                  <a:gd name="T44" fmla="*/ 26 w 220"/>
                  <a:gd name="T45" fmla="*/ 175 h 186"/>
                  <a:gd name="T46" fmla="*/ 14 w 220"/>
                  <a:gd name="T47" fmla="*/ 170 h 186"/>
                  <a:gd name="T48" fmla="*/ 8 w 220"/>
                  <a:gd name="T49" fmla="*/ 163 h 186"/>
                  <a:gd name="T50" fmla="*/ 2 w 220"/>
                  <a:gd name="T51" fmla="*/ 147 h 186"/>
                  <a:gd name="T52" fmla="*/ 0 w 220"/>
                  <a:gd name="T53" fmla="*/ 130 h 186"/>
                  <a:gd name="T54" fmla="*/ 4 w 220"/>
                  <a:gd name="T55" fmla="*/ 112 h 186"/>
                  <a:gd name="T56" fmla="*/ 15 w 220"/>
                  <a:gd name="T57" fmla="*/ 90 h 186"/>
                  <a:gd name="T58" fmla="*/ 25 w 220"/>
                  <a:gd name="T59" fmla="*/ 77 h 186"/>
                  <a:gd name="T60" fmla="*/ 34 w 220"/>
                  <a:gd name="T61" fmla="*/ 63 h 186"/>
                  <a:gd name="T62" fmla="*/ 44 w 220"/>
                  <a:gd name="T63" fmla="*/ 48 h 186"/>
                  <a:gd name="T64" fmla="*/ 53 w 220"/>
                  <a:gd name="T65" fmla="*/ 33 h 186"/>
                  <a:gd name="T66" fmla="*/ 62 w 220"/>
                  <a:gd name="T67" fmla="*/ 21 h 186"/>
                  <a:gd name="T68" fmla="*/ 70 w 220"/>
                  <a:gd name="T69" fmla="*/ 9 h 186"/>
                  <a:gd name="T70" fmla="*/ 74 w 220"/>
                  <a:gd name="T71" fmla="*/ 3 h 186"/>
                  <a:gd name="T72" fmla="*/ 76 w 220"/>
                  <a:gd name="T73" fmla="*/ 0 h 1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0"/>
                  <a:gd name="T112" fmla="*/ 0 h 186"/>
                  <a:gd name="T113" fmla="*/ 220 w 220"/>
                  <a:gd name="T114" fmla="*/ 186 h 1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0" h="186">
                    <a:moveTo>
                      <a:pt x="76" y="0"/>
                    </a:moveTo>
                    <a:lnTo>
                      <a:pt x="90" y="9"/>
                    </a:lnTo>
                    <a:lnTo>
                      <a:pt x="111" y="24"/>
                    </a:lnTo>
                    <a:lnTo>
                      <a:pt x="135" y="43"/>
                    </a:lnTo>
                    <a:lnTo>
                      <a:pt x="161" y="67"/>
                    </a:lnTo>
                    <a:lnTo>
                      <a:pt x="185" y="92"/>
                    </a:lnTo>
                    <a:lnTo>
                      <a:pt x="205" y="120"/>
                    </a:lnTo>
                    <a:lnTo>
                      <a:pt x="217" y="149"/>
                    </a:lnTo>
                    <a:lnTo>
                      <a:pt x="220" y="178"/>
                    </a:lnTo>
                    <a:lnTo>
                      <a:pt x="209" y="180"/>
                    </a:lnTo>
                    <a:lnTo>
                      <a:pt x="196" y="181"/>
                    </a:lnTo>
                    <a:lnTo>
                      <a:pt x="180" y="183"/>
                    </a:lnTo>
                    <a:lnTo>
                      <a:pt x="164" y="184"/>
                    </a:lnTo>
                    <a:lnTo>
                      <a:pt x="149" y="185"/>
                    </a:lnTo>
                    <a:lnTo>
                      <a:pt x="133" y="186"/>
                    </a:lnTo>
                    <a:lnTo>
                      <a:pt x="120" y="185"/>
                    </a:lnTo>
                    <a:lnTo>
                      <a:pt x="110" y="184"/>
                    </a:lnTo>
                    <a:lnTo>
                      <a:pt x="100" y="183"/>
                    </a:lnTo>
                    <a:lnTo>
                      <a:pt x="88" y="182"/>
                    </a:lnTo>
                    <a:lnTo>
                      <a:pt x="73" y="182"/>
                    </a:lnTo>
                    <a:lnTo>
                      <a:pt x="56" y="181"/>
                    </a:lnTo>
                    <a:lnTo>
                      <a:pt x="40" y="179"/>
                    </a:lnTo>
                    <a:lnTo>
                      <a:pt x="26" y="175"/>
                    </a:lnTo>
                    <a:lnTo>
                      <a:pt x="14" y="170"/>
                    </a:lnTo>
                    <a:lnTo>
                      <a:pt x="8" y="163"/>
                    </a:lnTo>
                    <a:lnTo>
                      <a:pt x="2" y="147"/>
                    </a:lnTo>
                    <a:lnTo>
                      <a:pt x="0" y="130"/>
                    </a:lnTo>
                    <a:lnTo>
                      <a:pt x="4" y="112"/>
                    </a:lnTo>
                    <a:lnTo>
                      <a:pt x="15" y="90"/>
                    </a:lnTo>
                    <a:lnTo>
                      <a:pt x="25" y="77"/>
                    </a:lnTo>
                    <a:lnTo>
                      <a:pt x="34" y="63"/>
                    </a:lnTo>
                    <a:lnTo>
                      <a:pt x="44" y="48"/>
                    </a:lnTo>
                    <a:lnTo>
                      <a:pt x="53" y="33"/>
                    </a:lnTo>
                    <a:lnTo>
                      <a:pt x="62" y="21"/>
                    </a:lnTo>
                    <a:lnTo>
                      <a:pt x="70" y="9"/>
                    </a:lnTo>
                    <a:lnTo>
                      <a:pt x="74" y="3"/>
                    </a:lnTo>
                    <a:lnTo>
                      <a:pt x="76"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3" name="Freeform 16"/>
              <p:cNvSpPr>
                <a:spLocks/>
              </p:cNvSpPr>
              <p:nvPr/>
            </p:nvSpPr>
            <p:spPr bwMode="auto">
              <a:xfrm>
                <a:off x="1677" y="2255"/>
                <a:ext cx="2398" cy="877"/>
              </a:xfrm>
              <a:custGeom>
                <a:avLst/>
                <a:gdLst>
                  <a:gd name="T0" fmla="*/ 3 w 2398"/>
                  <a:gd name="T1" fmla="*/ 234 h 877"/>
                  <a:gd name="T2" fmla="*/ 33 w 2398"/>
                  <a:gd name="T3" fmla="*/ 219 h 877"/>
                  <a:gd name="T4" fmla="*/ 84 w 2398"/>
                  <a:gd name="T5" fmla="*/ 211 h 877"/>
                  <a:gd name="T6" fmla="*/ 142 w 2398"/>
                  <a:gd name="T7" fmla="*/ 206 h 877"/>
                  <a:gd name="T8" fmla="*/ 194 w 2398"/>
                  <a:gd name="T9" fmla="*/ 210 h 877"/>
                  <a:gd name="T10" fmla="*/ 237 w 2398"/>
                  <a:gd name="T11" fmla="*/ 221 h 877"/>
                  <a:gd name="T12" fmla="*/ 289 w 2398"/>
                  <a:gd name="T13" fmla="*/ 233 h 877"/>
                  <a:gd name="T14" fmla="*/ 337 w 2398"/>
                  <a:gd name="T15" fmla="*/ 253 h 877"/>
                  <a:gd name="T16" fmla="*/ 364 w 2398"/>
                  <a:gd name="T17" fmla="*/ 273 h 877"/>
                  <a:gd name="T18" fmla="*/ 391 w 2398"/>
                  <a:gd name="T19" fmla="*/ 294 h 877"/>
                  <a:gd name="T20" fmla="*/ 430 w 2398"/>
                  <a:gd name="T21" fmla="*/ 320 h 877"/>
                  <a:gd name="T22" fmla="*/ 481 w 2398"/>
                  <a:gd name="T23" fmla="*/ 353 h 877"/>
                  <a:gd name="T24" fmla="*/ 544 w 2398"/>
                  <a:gd name="T25" fmla="*/ 388 h 877"/>
                  <a:gd name="T26" fmla="*/ 620 w 2398"/>
                  <a:gd name="T27" fmla="*/ 423 h 877"/>
                  <a:gd name="T28" fmla="*/ 709 w 2398"/>
                  <a:gd name="T29" fmla="*/ 458 h 877"/>
                  <a:gd name="T30" fmla="*/ 809 w 2398"/>
                  <a:gd name="T31" fmla="*/ 488 h 877"/>
                  <a:gd name="T32" fmla="*/ 923 w 2398"/>
                  <a:gd name="T33" fmla="*/ 514 h 877"/>
                  <a:gd name="T34" fmla="*/ 1048 w 2398"/>
                  <a:gd name="T35" fmla="*/ 532 h 877"/>
                  <a:gd name="T36" fmla="*/ 1187 w 2398"/>
                  <a:gd name="T37" fmla="*/ 542 h 877"/>
                  <a:gd name="T38" fmla="*/ 1338 w 2398"/>
                  <a:gd name="T39" fmla="*/ 535 h 877"/>
                  <a:gd name="T40" fmla="*/ 1486 w 2398"/>
                  <a:gd name="T41" fmla="*/ 507 h 877"/>
                  <a:gd name="T42" fmla="*/ 1628 w 2398"/>
                  <a:gd name="T43" fmla="*/ 463 h 877"/>
                  <a:gd name="T44" fmla="*/ 1761 w 2398"/>
                  <a:gd name="T45" fmla="*/ 406 h 877"/>
                  <a:gd name="T46" fmla="*/ 1886 w 2398"/>
                  <a:gd name="T47" fmla="*/ 342 h 877"/>
                  <a:gd name="T48" fmla="*/ 2000 w 2398"/>
                  <a:gd name="T49" fmla="*/ 272 h 877"/>
                  <a:gd name="T50" fmla="*/ 2101 w 2398"/>
                  <a:gd name="T51" fmla="*/ 202 h 877"/>
                  <a:gd name="T52" fmla="*/ 2188 w 2398"/>
                  <a:gd name="T53" fmla="*/ 135 h 877"/>
                  <a:gd name="T54" fmla="*/ 2259 w 2398"/>
                  <a:gd name="T55" fmla="*/ 75 h 877"/>
                  <a:gd name="T56" fmla="*/ 2311 w 2398"/>
                  <a:gd name="T57" fmla="*/ 25 h 877"/>
                  <a:gd name="T58" fmla="*/ 2340 w 2398"/>
                  <a:gd name="T59" fmla="*/ 5 h 877"/>
                  <a:gd name="T60" fmla="*/ 2368 w 2398"/>
                  <a:gd name="T61" fmla="*/ 46 h 877"/>
                  <a:gd name="T62" fmla="*/ 2395 w 2398"/>
                  <a:gd name="T63" fmla="*/ 97 h 877"/>
                  <a:gd name="T64" fmla="*/ 2329 w 2398"/>
                  <a:gd name="T65" fmla="*/ 236 h 877"/>
                  <a:gd name="T66" fmla="*/ 2217 w 2398"/>
                  <a:gd name="T67" fmla="*/ 399 h 877"/>
                  <a:gd name="T68" fmla="*/ 2098 w 2398"/>
                  <a:gd name="T69" fmla="*/ 531 h 877"/>
                  <a:gd name="T70" fmla="*/ 1972 w 2398"/>
                  <a:gd name="T71" fmla="*/ 637 h 877"/>
                  <a:gd name="T72" fmla="*/ 1846 w 2398"/>
                  <a:gd name="T73" fmla="*/ 718 h 877"/>
                  <a:gd name="T74" fmla="*/ 1722 w 2398"/>
                  <a:gd name="T75" fmla="*/ 778 h 877"/>
                  <a:gd name="T76" fmla="*/ 1603 w 2398"/>
                  <a:gd name="T77" fmla="*/ 821 h 877"/>
                  <a:gd name="T78" fmla="*/ 1491 w 2398"/>
                  <a:gd name="T79" fmla="*/ 848 h 877"/>
                  <a:gd name="T80" fmla="*/ 1391 w 2398"/>
                  <a:gd name="T81" fmla="*/ 865 h 877"/>
                  <a:gd name="T82" fmla="*/ 1306 w 2398"/>
                  <a:gd name="T83" fmla="*/ 873 h 877"/>
                  <a:gd name="T84" fmla="*/ 1237 w 2398"/>
                  <a:gd name="T85" fmla="*/ 877 h 877"/>
                  <a:gd name="T86" fmla="*/ 1070 w 2398"/>
                  <a:gd name="T87" fmla="*/ 870 h 877"/>
                  <a:gd name="T88" fmla="*/ 907 w 2398"/>
                  <a:gd name="T89" fmla="*/ 838 h 877"/>
                  <a:gd name="T90" fmla="*/ 750 w 2398"/>
                  <a:gd name="T91" fmla="*/ 788 h 877"/>
                  <a:gd name="T92" fmla="*/ 601 w 2398"/>
                  <a:gd name="T93" fmla="*/ 722 h 877"/>
                  <a:gd name="T94" fmla="*/ 463 w 2398"/>
                  <a:gd name="T95" fmla="*/ 646 h 877"/>
                  <a:gd name="T96" fmla="*/ 339 w 2398"/>
                  <a:gd name="T97" fmla="*/ 565 h 877"/>
                  <a:gd name="T98" fmla="*/ 231 w 2398"/>
                  <a:gd name="T99" fmla="*/ 483 h 877"/>
                  <a:gd name="T100" fmla="*/ 139 w 2398"/>
                  <a:gd name="T101" fmla="*/ 405 h 877"/>
                  <a:gd name="T102" fmla="*/ 68 w 2398"/>
                  <a:gd name="T103" fmla="*/ 335 h 877"/>
                  <a:gd name="T104" fmla="*/ 19 w 2398"/>
                  <a:gd name="T105" fmla="*/ 276 h 87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398"/>
                  <a:gd name="T160" fmla="*/ 0 h 877"/>
                  <a:gd name="T161" fmla="*/ 2398 w 2398"/>
                  <a:gd name="T162" fmla="*/ 877 h 87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398" h="877">
                    <a:moveTo>
                      <a:pt x="1" y="246"/>
                    </a:moveTo>
                    <a:lnTo>
                      <a:pt x="0" y="240"/>
                    </a:lnTo>
                    <a:lnTo>
                      <a:pt x="3" y="234"/>
                    </a:lnTo>
                    <a:lnTo>
                      <a:pt x="9" y="228"/>
                    </a:lnTo>
                    <a:lnTo>
                      <a:pt x="19" y="224"/>
                    </a:lnTo>
                    <a:lnTo>
                      <a:pt x="33" y="219"/>
                    </a:lnTo>
                    <a:lnTo>
                      <a:pt x="48" y="216"/>
                    </a:lnTo>
                    <a:lnTo>
                      <a:pt x="65" y="213"/>
                    </a:lnTo>
                    <a:lnTo>
                      <a:pt x="84" y="211"/>
                    </a:lnTo>
                    <a:lnTo>
                      <a:pt x="103" y="208"/>
                    </a:lnTo>
                    <a:lnTo>
                      <a:pt x="123" y="207"/>
                    </a:lnTo>
                    <a:lnTo>
                      <a:pt x="142" y="206"/>
                    </a:lnTo>
                    <a:lnTo>
                      <a:pt x="161" y="207"/>
                    </a:lnTo>
                    <a:lnTo>
                      <a:pt x="178" y="207"/>
                    </a:lnTo>
                    <a:lnTo>
                      <a:pt x="194" y="210"/>
                    </a:lnTo>
                    <a:lnTo>
                      <a:pt x="208" y="212"/>
                    </a:lnTo>
                    <a:lnTo>
                      <a:pt x="218" y="215"/>
                    </a:lnTo>
                    <a:lnTo>
                      <a:pt x="237" y="221"/>
                    </a:lnTo>
                    <a:lnTo>
                      <a:pt x="255" y="225"/>
                    </a:lnTo>
                    <a:lnTo>
                      <a:pt x="273" y="229"/>
                    </a:lnTo>
                    <a:lnTo>
                      <a:pt x="289" y="233"/>
                    </a:lnTo>
                    <a:lnTo>
                      <a:pt x="305" y="237"/>
                    </a:lnTo>
                    <a:lnTo>
                      <a:pt x="322" y="244"/>
                    </a:lnTo>
                    <a:lnTo>
                      <a:pt x="337" y="253"/>
                    </a:lnTo>
                    <a:lnTo>
                      <a:pt x="354" y="264"/>
                    </a:lnTo>
                    <a:lnTo>
                      <a:pt x="359" y="268"/>
                    </a:lnTo>
                    <a:lnTo>
                      <a:pt x="364" y="273"/>
                    </a:lnTo>
                    <a:lnTo>
                      <a:pt x="372" y="278"/>
                    </a:lnTo>
                    <a:lnTo>
                      <a:pt x="380" y="285"/>
                    </a:lnTo>
                    <a:lnTo>
                      <a:pt x="391" y="294"/>
                    </a:lnTo>
                    <a:lnTo>
                      <a:pt x="402" y="302"/>
                    </a:lnTo>
                    <a:lnTo>
                      <a:pt x="415" y="311"/>
                    </a:lnTo>
                    <a:lnTo>
                      <a:pt x="430" y="320"/>
                    </a:lnTo>
                    <a:lnTo>
                      <a:pt x="445" y="330"/>
                    </a:lnTo>
                    <a:lnTo>
                      <a:pt x="462" y="342"/>
                    </a:lnTo>
                    <a:lnTo>
                      <a:pt x="481" y="353"/>
                    </a:lnTo>
                    <a:lnTo>
                      <a:pt x="500" y="364"/>
                    </a:lnTo>
                    <a:lnTo>
                      <a:pt x="522" y="376"/>
                    </a:lnTo>
                    <a:lnTo>
                      <a:pt x="544" y="388"/>
                    </a:lnTo>
                    <a:lnTo>
                      <a:pt x="568" y="399"/>
                    </a:lnTo>
                    <a:lnTo>
                      <a:pt x="594" y="411"/>
                    </a:lnTo>
                    <a:lnTo>
                      <a:pt x="620" y="423"/>
                    </a:lnTo>
                    <a:lnTo>
                      <a:pt x="648" y="435"/>
                    </a:lnTo>
                    <a:lnTo>
                      <a:pt x="678" y="446"/>
                    </a:lnTo>
                    <a:lnTo>
                      <a:pt x="709" y="458"/>
                    </a:lnTo>
                    <a:lnTo>
                      <a:pt x="741" y="468"/>
                    </a:lnTo>
                    <a:lnTo>
                      <a:pt x="774" y="478"/>
                    </a:lnTo>
                    <a:lnTo>
                      <a:pt x="809" y="488"/>
                    </a:lnTo>
                    <a:lnTo>
                      <a:pt x="846" y="498"/>
                    </a:lnTo>
                    <a:lnTo>
                      <a:pt x="884" y="506"/>
                    </a:lnTo>
                    <a:lnTo>
                      <a:pt x="923" y="514"/>
                    </a:lnTo>
                    <a:lnTo>
                      <a:pt x="963" y="521"/>
                    </a:lnTo>
                    <a:lnTo>
                      <a:pt x="1005" y="527"/>
                    </a:lnTo>
                    <a:lnTo>
                      <a:pt x="1048" y="532"/>
                    </a:lnTo>
                    <a:lnTo>
                      <a:pt x="1093" y="537"/>
                    </a:lnTo>
                    <a:lnTo>
                      <a:pt x="1139" y="540"/>
                    </a:lnTo>
                    <a:lnTo>
                      <a:pt x="1187" y="542"/>
                    </a:lnTo>
                    <a:lnTo>
                      <a:pt x="1238" y="542"/>
                    </a:lnTo>
                    <a:lnTo>
                      <a:pt x="1288" y="540"/>
                    </a:lnTo>
                    <a:lnTo>
                      <a:pt x="1338" y="535"/>
                    </a:lnTo>
                    <a:lnTo>
                      <a:pt x="1388" y="527"/>
                    </a:lnTo>
                    <a:lnTo>
                      <a:pt x="1437" y="518"/>
                    </a:lnTo>
                    <a:lnTo>
                      <a:pt x="1486" y="507"/>
                    </a:lnTo>
                    <a:lnTo>
                      <a:pt x="1533" y="494"/>
                    </a:lnTo>
                    <a:lnTo>
                      <a:pt x="1581" y="479"/>
                    </a:lnTo>
                    <a:lnTo>
                      <a:pt x="1628" y="463"/>
                    </a:lnTo>
                    <a:lnTo>
                      <a:pt x="1673" y="445"/>
                    </a:lnTo>
                    <a:lnTo>
                      <a:pt x="1718" y="427"/>
                    </a:lnTo>
                    <a:lnTo>
                      <a:pt x="1761" y="406"/>
                    </a:lnTo>
                    <a:lnTo>
                      <a:pt x="1804" y="386"/>
                    </a:lnTo>
                    <a:lnTo>
                      <a:pt x="1845" y="364"/>
                    </a:lnTo>
                    <a:lnTo>
                      <a:pt x="1886" y="342"/>
                    </a:lnTo>
                    <a:lnTo>
                      <a:pt x="1925" y="319"/>
                    </a:lnTo>
                    <a:lnTo>
                      <a:pt x="1963" y="296"/>
                    </a:lnTo>
                    <a:lnTo>
                      <a:pt x="2000" y="272"/>
                    </a:lnTo>
                    <a:lnTo>
                      <a:pt x="2035" y="248"/>
                    </a:lnTo>
                    <a:lnTo>
                      <a:pt x="2069" y="226"/>
                    </a:lnTo>
                    <a:lnTo>
                      <a:pt x="2101" y="202"/>
                    </a:lnTo>
                    <a:lnTo>
                      <a:pt x="2131" y="179"/>
                    </a:lnTo>
                    <a:lnTo>
                      <a:pt x="2160" y="157"/>
                    </a:lnTo>
                    <a:lnTo>
                      <a:pt x="2188" y="135"/>
                    </a:lnTo>
                    <a:lnTo>
                      <a:pt x="2213" y="114"/>
                    </a:lnTo>
                    <a:lnTo>
                      <a:pt x="2237" y="94"/>
                    </a:lnTo>
                    <a:lnTo>
                      <a:pt x="2259" y="75"/>
                    </a:lnTo>
                    <a:lnTo>
                      <a:pt x="2278" y="57"/>
                    </a:lnTo>
                    <a:lnTo>
                      <a:pt x="2296" y="40"/>
                    </a:lnTo>
                    <a:lnTo>
                      <a:pt x="2311" y="25"/>
                    </a:lnTo>
                    <a:lnTo>
                      <a:pt x="2324" y="12"/>
                    </a:lnTo>
                    <a:lnTo>
                      <a:pt x="2336" y="0"/>
                    </a:lnTo>
                    <a:lnTo>
                      <a:pt x="2340" y="5"/>
                    </a:lnTo>
                    <a:lnTo>
                      <a:pt x="2348" y="17"/>
                    </a:lnTo>
                    <a:lnTo>
                      <a:pt x="2357" y="30"/>
                    </a:lnTo>
                    <a:lnTo>
                      <a:pt x="2368" y="46"/>
                    </a:lnTo>
                    <a:lnTo>
                      <a:pt x="2379" y="64"/>
                    </a:lnTo>
                    <a:lnTo>
                      <a:pt x="2388" y="81"/>
                    </a:lnTo>
                    <a:lnTo>
                      <a:pt x="2395" y="97"/>
                    </a:lnTo>
                    <a:lnTo>
                      <a:pt x="2398" y="109"/>
                    </a:lnTo>
                    <a:lnTo>
                      <a:pt x="2364" y="175"/>
                    </a:lnTo>
                    <a:lnTo>
                      <a:pt x="2329" y="236"/>
                    </a:lnTo>
                    <a:lnTo>
                      <a:pt x="2292" y="294"/>
                    </a:lnTo>
                    <a:lnTo>
                      <a:pt x="2256" y="348"/>
                    </a:lnTo>
                    <a:lnTo>
                      <a:pt x="2217" y="399"/>
                    </a:lnTo>
                    <a:lnTo>
                      <a:pt x="2178" y="446"/>
                    </a:lnTo>
                    <a:lnTo>
                      <a:pt x="2138" y="490"/>
                    </a:lnTo>
                    <a:lnTo>
                      <a:pt x="2098" y="531"/>
                    </a:lnTo>
                    <a:lnTo>
                      <a:pt x="2056" y="569"/>
                    </a:lnTo>
                    <a:lnTo>
                      <a:pt x="2014" y="604"/>
                    </a:lnTo>
                    <a:lnTo>
                      <a:pt x="1972" y="637"/>
                    </a:lnTo>
                    <a:lnTo>
                      <a:pt x="1930" y="666"/>
                    </a:lnTo>
                    <a:lnTo>
                      <a:pt x="1888" y="693"/>
                    </a:lnTo>
                    <a:lnTo>
                      <a:pt x="1846" y="718"/>
                    </a:lnTo>
                    <a:lnTo>
                      <a:pt x="1805" y="740"/>
                    </a:lnTo>
                    <a:lnTo>
                      <a:pt x="1763" y="760"/>
                    </a:lnTo>
                    <a:lnTo>
                      <a:pt x="1722" y="778"/>
                    </a:lnTo>
                    <a:lnTo>
                      <a:pt x="1682" y="794"/>
                    </a:lnTo>
                    <a:lnTo>
                      <a:pt x="1642" y="808"/>
                    </a:lnTo>
                    <a:lnTo>
                      <a:pt x="1603" y="821"/>
                    </a:lnTo>
                    <a:lnTo>
                      <a:pt x="1564" y="831"/>
                    </a:lnTo>
                    <a:lnTo>
                      <a:pt x="1527" y="840"/>
                    </a:lnTo>
                    <a:lnTo>
                      <a:pt x="1491" y="848"/>
                    </a:lnTo>
                    <a:lnTo>
                      <a:pt x="1456" y="854"/>
                    </a:lnTo>
                    <a:lnTo>
                      <a:pt x="1424" y="861"/>
                    </a:lnTo>
                    <a:lnTo>
                      <a:pt x="1391" y="865"/>
                    </a:lnTo>
                    <a:lnTo>
                      <a:pt x="1361" y="869"/>
                    </a:lnTo>
                    <a:lnTo>
                      <a:pt x="1332" y="871"/>
                    </a:lnTo>
                    <a:lnTo>
                      <a:pt x="1306" y="873"/>
                    </a:lnTo>
                    <a:lnTo>
                      <a:pt x="1280" y="875"/>
                    </a:lnTo>
                    <a:lnTo>
                      <a:pt x="1257" y="876"/>
                    </a:lnTo>
                    <a:lnTo>
                      <a:pt x="1237" y="877"/>
                    </a:lnTo>
                    <a:lnTo>
                      <a:pt x="1180" y="877"/>
                    </a:lnTo>
                    <a:lnTo>
                      <a:pt x="1125" y="875"/>
                    </a:lnTo>
                    <a:lnTo>
                      <a:pt x="1070" y="870"/>
                    </a:lnTo>
                    <a:lnTo>
                      <a:pt x="1014" y="862"/>
                    </a:lnTo>
                    <a:lnTo>
                      <a:pt x="960" y="850"/>
                    </a:lnTo>
                    <a:lnTo>
                      <a:pt x="907" y="838"/>
                    </a:lnTo>
                    <a:lnTo>
                      <a:pt x="853" y="823"/>
                    </a:lnTo>
                    <a:lnTo>
                      <a:pt x="801" y="806"/>
                    </a:lnTo>
                    <a:lnTo>
                      <a:pt x="750" y="788"/>
                    </a:lnTo>
                    <a:lnTo>
                      <a:pt x="699" y="767"/>
                    </a:lnTo>
                    <a:lnTo>
                      <a:pt x="649" y="746"/>
                    </a:lnTo>
                    <a:lnTo>
                      <a:pt x="601" y="722"/>
                    </a:lnTo>
                    <a:lnTo>
                      <a:pt x="554" y="698"/>
                    </a:lnTo>
                    <a:lnTo>
                      <a:pt x="509" y="673"/>
                    </a:lnTo>
                    <a:lnTo>
                      <a:pt x="463" y="646"/>
                    </a:lnTo>
                    <a:lnTo>
                      <a:pt x="420" y="620"/>
                    </a:lnTo>
                    <a:lnTo>
                      <a:pt x="379" y="593"/>
                    </a:lnTo>
                    <a:lnTo>
                      <a:pt x="339" y="565"/>
                    </a:lnTo>
                    <a:lnTo>
                      <a:pt x="301" y="539"/>
                    </a:lnTo>
                    <a:lnTo>
                      <a:pt x="265" y="511"/>
                    </a:lnTo>
                    <a:lnTo>
                      <a:pt x="231" y="483"/>
                    </a:lnTo>
                    <a:lnTo>
                      <a:pt x="198" y="457"/>
                    </a:lnTo>
                    <a:lnTo>
                      <a:pt x="168" y="431"/>
                    </a:lnTo>
                    <a:lnTo>
                      <a:pt x="139" y="405"/>
                    </a:lnTo>
                    <a:lnTo>
                      <a:pt x="114" y="381"/>
                    </a:lnTo>
                    <a:lnTo>
                      <a:pt x="90" y="356"/>
                    </a:lnTo>
                    <a:lnTo>
                      <a:pt x="68" y="335"/>
                    </a:lnTo>
                    <a:lnTo>
                      <a:pt x="50" y="313"/>
                    </a:lnTo>
                    <a:lnTo>
                      <a:pt x="34" y="294"/>
                    </a:lnTo>
                    <a:lnTo>
                      <a:pt x="19" y="276"/>
                    </a:lnTo>
                    <a:lnTo>
                      <a:pt x="9" y="260"/>
                    </a:lnTo>
                    <a:lnTo>
                      <a:pt x="1" y="246"/>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4" name="Freeform 17"/>
              <p:cNvSpPr>
                <a:spLocks/>
              </p:cNvSpPr>
              <p:nvPr/>
            </p:nvSpPr>
            <p:spPr bwMode="auto">
              <a:xfrm>
                <a:off x="2629" y="2250"/>
                <a:ext cx="1424" cy="784"/>
              </a:xfrm>
              <a:custGeom>
                <a:avLst/>
                <a:gdLst>
                  <a:gd name="T0" fmla="*/ 49 w 1424"/>
                  <a:gd name="T1" fmla="*/ 608 h 784"/>
                  <a:gd name="T2" fmla="*/ 152 w 1424"/>
                  <a:gd name="T3" fmla="*/ 607 h 784"/>
                  <a:gd name="T4" fmla="*/ 256 w 1424"/>
                  <a:gd name="T5" fmla="*/ 596 h 784"/>
                  <a:gd name="T6" fmla="*/ 363 w 1424"/>
                  <a:gd name="T7" fmla="*/ 573 h 784"/>
                  <a:gd name="T8" fmla="*/ 470 w 1424"/>
                  <a:gd name="T9" fmla="*/ 544 h 784"/>
                  <a:gd name="T10" fmla="*/ 575 w 1424"/>
                  <a:gd name="T11" fmla="*/ 506 h 784"/>
                  <a:gd name="T12" fmla="*/ 680 w 1424"/>
                  <a:gd name="T13" fmla="*/ 462 h 784"/>
                  <a:gd name="T14" fmla="*/ 781 w 1424"/>
                  <a:gd name="T15" fmla="*/ 413 h 784"/>
                  <a:gd name="T16" fmla="*/ 879 w 1424"/>
                  <a:gd name="T17" fmla="*/ 362 h 784"/>
                  <a:gd name="T18" fmla="*/ 971 w 1424"/>
                  <a:gd name="T19" fmla="*/ 309 h 784"/>
                  <a:gd name="T20" fmla="*/ 1058 w 1424"/>
                  <a:gd name="T21" fmla="*/ 254 h 784"/>
                  <a:gd name="T22" fmla="*/ 1137 w 1424"/>
                  <a:gd name="T23" fmla="*/ 200 h 784"/>
                  <a:gd name="T24" fmla="*/ 1208 w 1424"/>
                  <a:gd name="T25" fmla="*/ 149 h 784"/>
                  <a:gd name="T26" fmla="*/ 1269 w 1424"/>
                  <a:gd name="T27" fmla="*/ 100 h 784"/>
                  <a:gd name="T28" fmla="*/ 1320 w 1424"/>
                  <a:gd name="T29" fmla="*/ 56 h 784"/>
                  <a:gd name="T30" fmla="*/ 1359 w 1424"/>
                  <a:gd name="T31" fmla="*/ 17 h 784"/>
                  <a:gd name="T32" fmla="*/ 1378 w 1424"/>
                  <a:gd name="T33" fmla="*/ 8 h 784"/>
                  <a:gd name="T34" fmla="*/ 1389 w 1424"/>
                  <a:gd name="T35" fmla="*/ 24 h 784"/>
                  <a:gd name="T36" fmla="*/ 1398 w 1424"/>
                  <a:gd name="T37" fmla="*/ 42 h 784"/>
                  <a:gd name="T38" fmla="*/ 1411 w 1424"/>
                  <a:gd name="T39" fmla="*/ 65 h 784"/>
                  <a:gd name="T40" fmla="*/ 1424 w 1424"/>
                  <a:gd name="T41" fmla="*/ 90 h 784"/>
                  <a:gd name="T42" fmla="*/ 1420 w 1424"/>
                  <a:gd name="T43" fmla="*/ 119 h 784"/>
                  <a:gd name="T44" fmla="*/ 1394 w 1424"/>
                  <a:gd name="T45" fmla="*/ 171 h 784"/>
                  <a:gd name="T46" fmla="*/ 1347 w 1424"/>
                  <a:gd name="T47" fmla="*/ 244 h 784"/>
                  <a:gd name="T48" fmla="*/ 1295 w 1424"/>
                  <a:gd name="T49" fmla="*/ 313 h 784"/>
                  <a:gd name="T50" fmla="*/ 1239 w 1424"/>
                  <a:gd name="T51" fmla="*/ 378 h 784"/>
                  <a:gd name="T52" fmla="*/ 1179 w 1424"/>
                  <a:gd name="T53" fmla="*/ 437 h 784"/>
                  <a:gd name="T54" fmla="*/ 1118 w 1424"/>
                  <a:gd name="T55" fmla="*/ 492 h 784"/>
                  <a:gd name="T56" fmla="*/ 1054 w 1424"/>
                  <a:gd name="T57" fmla="*/ 543 h 784"/>
                  <a:gd name="T58" fmla="*/ 989 w 1424"/>
                  <a:gd name="T59" fmla="*/ 588 h 784"/>
                  <a:gd name="T60" fmla="*/ 924 w 1424"/>
                  <a:gd name="T61" fmla="*/ 629 h 784"/>
                  <a:gd name="T62" fmla="*/ 859 w 1424"/>
                  <a:gd name="T63" fmla="*/ 666 h 784"/>
                  <a:gd name="T64" fmla="*/ 796 w 1424"/>
                  <a:gd name="T65" fmla="*/ 696 h 784"/>
                  <a:gd name="T66" fmla="*/ 734 w 1424"/>
                  <a:gd name="T67" fmla="*/ 723 h 784"/>
                  <a:gd name="T68" fmla="*/ 676 w 1424"/>
                  <a:gd name="T69" fmla="*/ 745 h 784"/>
                  <a:gd name="T70" fmla="*/ 621 w 1424"/>
                  <a:gd name="T71" fmla="*/ 761 h 784"/>
                  <a:gd name="T72" fmla="*/ 571 w 1424"/>
                  <a:gd name="T73" fmla="*/ 773 h 784"/>
                  <a:gd name="T74" fmla="*/ 526 w 1424"/>
                  <a:gd name="T75" fmla="*/ 779 h 784"/>
                  <a:gd name="T76" fmla="*/ 426 w 1424"/>
                  <a:gd name="T77" fmla="*/ 784 h 784"/>
                  <a:gd name="T78" fmla="*/ 293 w 1424"/>
                  <a:gd name="T79" fmla="*/ 774 h 784"/>
                  <a:gd name="T80" fmla="*/ 189 w 1424"/>
                  <a:gd name="T81" fmla="*/ 751 h 784"/>
                  <a:gd name="T82" fmla="*/ 114 w 1424"/>
                  <a:gd name="T83" fmla="*/ 719 h 784"/>
                  <a:gd name="T84" fmla="*/ 61 w 1424"/>
                  <a:gd name="T85" fmla="*/ 684 h 784"/>
                  <a:gd name="T86" fmla="*/ 27 w 1424"/>
                  <a:gd name="T87" fmla="*/ 650 h 784"/>
                  <a:gd name="T88" fmla="*/ 8 w 1424"/>
                  <a:gd name="T89" fmla="*/ 623 h 784"/>
                  <a:gd name="T90" fmla="*/ 1 w 1424"/>
                  <a:gd name="T91" fmla="*/ 606 h 78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24"/>
                  <a:gd name="T139" fmla="*/ 0 h 784"/>
                  <a:gd name="T140" fmla="*/ 1424 w 1424"/>
                  <a:gd name="T141" fmla="*/ 784 h 78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24" h="784">
                    <a:moveTo>
                      <a:pt x="0" y="604"/>
                    </a:moveTo>
                    <a:lnTo>
                      <a:pt x="49" y="608"/>
                    </a:lnTo>
                    <a:lnTo>
                      <a:pt x="100" y="609"/>
                    </a:lnTo>
                    <a:lnTo>
                      <a:pt x="152" y="607"/>
                    </a:lnTo>
                    <a:lnTo>
                      <a:pt x="204" y="603"/>
                    </a:lnTo>
                    <a:lnTo>
                      <a:pt x="256" y="596"/>
                    </a:lnTo>
                    <a:lnTo>
                      <a:pt x="309" y="586"/>
                    </a:lnTo>
                    <a:lnTo>
                      <a:pt x="363" y="573"/>
                    </a:lnTo>
                    <a:lnTo>
                      <a:pt x="416" y="559"/>
                    </a:lnTo>
                    <a:lnTo>
                      <a:pt x="470" y="544"/>
                    </a:lnTo>
                    <a:lnTo>
                      <a:pt x="523" y="525"/>
                    </a:lnTo>
                    <a:lnTo>
                      <a:pt x="575" y="506"/>
                    </a:lnTo>
                    <a:lnTo>
                      <a:pt x="628" y="484"/>
                    </a:lnTo>
                    <a:lnTo>
                      <a:pt x="680" y="462"/>
                    </a:lnTo>
                    <a:lnTo>
                      <a:pt x="731" y="438"/>
                    </a:lnTo>
                    <a:lnTo>
                      <a:pt x="781" y="413"/>
                    </a:lnTo>
                    <a:lnTo>
                      <a:pt x="831" y="388"/>
                    </a:lnTo>
                    <a:lnTo>
                      <a:pt x="879" y="362"/>
                    </a:lnTo>
                    <a:lnTo>
                      <a:pt x="926" y="335"/>
                    </a:lnTo>
                    <a:lnTo>
                      <a:pt x="971" y="309"/>
                    </a:lnTo>
                    <a:lnTo>
                      <a:pt x="1015" y="281"/>
                    </a:lnTo>
                    <a:lnTo>
                      <a:pt x="1058" y="254"/>
                    </a:lnTo>
                    <a:lnTo>
                      <a:pt x="1098" y="227"/>
                    </a:lnTo>
                    <a:lnTo>
                      <a:pt x="1137" y="200"/>
                    </a:lnTo>
                    <a:lnTo>
                      <a:pt x="1173" y="175"/>
                    </a:lnTo>
                    <a:lnTo>
                      <a:pt x="1208" y="149"/>
                    </a:lnTo>
                    <a:lnTo>
                      <a:pt x="1240" y="123"/>
                    </a:lnTo>
                    <a:lnTo>
                      <a:pt x="1269" y="100"/>
                    </a:lnTo>
                    <a:lnTo>
                      <a:pt x="1295" y="77"/>
                    </a:lnTo>
                    <a:lnTo>
                      <a:pt x="1320" y="56"/>
                    </a:lnTo>
                    <a:lnTo>
                      <a:pt x="1340" y="35"/>
                    </a:lnTo>
                    <a:lnTo>
                      <a:pt x="1359" y="17"/>
                    </a:lnTo>
                    <a:lnTo>
                      <a:pt x="1373" y="0"/>
                    </a:lnTo>
                    <a:lnTo>
                      <a:pt x="1378" y="8"/>
                    </a:lnTo>
                    <a:lnTo>
                      <a:pt x="1384" y="16"/>
                    </a:lnTo>
                    <a:lnTo>
                      <a:pt x="1389" y="24"/>
                    </a:lnTo>
                    <a:lnTo>
                      <a:pt x="1393" y="33"/>
                    </a:lnTo>
                    <a:lnTo>
                      <a:pt x="1398" y="42"/>
                    </a:lnTo>
                    <a:lnTo>
                      <a:pt x="1404" y="54"/>
                    </a:lnTo>
                    <a:lnTo>
                      <a:pt x="1411" y="65"/>
                    </a:lnTo>
                    <a:lnTo>
                      <a:pt x="1419" y="78"/>
                    </a:lnTo>
                    <a:lnTo>
                      <a:pt x="1424" y="90"/>
                    </a:lnTo>
                    <a:lnTo>
                      <a:pt x="1424" y="105"/>
                    </a:lnTo>
                    <a:lnTo>
                      <a:pt x="1420" y="119"/>
                    </a:lnTo>
                    <a:lnTo>
                      <a:pt x="1415" y="132"/>
                    </a:lnTo>
                    <a:lnTo>
                      <a:pt x="1394" y="171"/>
                    </a:lnTo>
                    <a:lnTo>
                      <a:pt x="1371" y="208"/>
                    </a:lnTo>
                    <a:lnTo>
                      <a:pt x="1347" y="244"/>
                    </a:lnTo>
                    <a:lnTo>
                      <a:pt x="1322" y="279"/>
                    </a:lnTo>
                    <a:lnTo>
                      <a:pt x="1295" y="313"/>
                    </a:lnTo>
                    <a:lnTo>
                      <a:pt x="1268" y="346"/>
                    </a:lnTo>
                    <a:lnTo>
                      <a:pt x="1239" y="378"/>
                    </a:lnTo>
                    <a:lnTo>
                      <a:pt x="1210" y="408"/>
                    </a:lnTo>
                    <a:lnTo>
                      <a:pt x="1179" y="437"/>
                    </a:lnTo>
                    <a:lnTo>
                      <a:pt x="1149" y="466"/>
                    </a:lnTo>
                    <a:lnTo>
                      <a:pt x="1118" y="492"/>
                    </a:lnTo>
                    <a:lnTo>
                      <a:pt x="1086" y="518"/>
                    </a:lnTo>
                    <a:lnTo>
                      <a:pt x="1054" y="543"/>
                    </a:lnTo>
                    <a:lnTo>
                      <a:pt x="1021" y="566"/>
                    </a:lnTo>
                    <a:lnTo>
                      <a:pt x="989" y="588"/>
                    </a:lnTo>
                    <a:lnTo>
                      <a:pt x="956" y="609"/>
                    </a:lnTo>
                    <a:lnTo>
                      <a:pt x="924" y="629"/>
                    </a:lnTo>
                    <a:lnTo>
                      <a:pt x="891" y="648"/>
                    </a:lnTo>
                    <a:lnTo>
                      <a:pt x="859" y="666"/>
                    </a:lnTo>
                    <a:lnTo>
                      <a:pt x="827" y="681"/>
                    </a:lnTo>
                    <a:lnTo>
                      <a:pt x="796" y="696"/>
                    </a:lnTo>
                    <a:lnTo>
                      <a:pt x="765" y="711"/>
                    </a:lnTo>
                    <a:lnTo>
                      <a:pt x="734" y="723"/>
                    </a:lnTo>
                    <a:lnTo>
                      <a:pt x="704" y="734"/>
                    </a:lnTo>
                    <a:lnTo>
                      <a:pt x="676" y="745"/>
                    </a:lnTo>
                    <a:lnTo>
                      <a:pt x="648" y="754"/>
                    </a:lnTo>
                    <a:lnTo>
                      <a:pt x="621" y="761"/>
                    </a:lnTo>
                    <a:lnTo>
                      <a:pt x="596" y="768"/>
                    </a:lnTo>
                    <a:lnTo>
                      <a:pt x="571" y="773"/>
                    </a:lnTo>
                    <a:lnTo>
                      <a:pt x="547" y="777"/>
                    </a:lnTo>
                    <a:lnTo>
                      <a:pt x="526" y="779"/>
                    </a:lnTo>
                    <a:lnTo>
                      <a:pt x="505" y="781"/>
                    </a:lnTo>
                    <a:lnTo>
                      <a:pt x="426" y="784"/>
                    </a:lnTo>
                    <a:lnTo>
                      <a:pt x="356" y="780"/>
                    </a:lnTo>
                    <a:lnTo>
                      <a:pt x="293" y="774"/>
                    </a:lnTo>
                    <a:lnTo>
                      <a:pt x="238" y="764"/>
                    </a:lnTo>
                    <a:lnTo>
                      <a:pt x="189" y="751"/>
                    </a:lnTo>
                    <a:lnTo>
                      <a:pt x="148" y="735"/>
                    </a:lnTo>
                    <a:lnTo>
                      <a:pt x="114" y="719"/>
                    </a:lnTo>
                    <a:lnTo>
                      <a:pt x="85" y="702"/>
                    </a:lnTo>
                    <a:lnTo>
                      <a:pt x="61" y="684"/>
                    </a:lnTo>
                    <a:lnTo>
                      <a:pt x="42" y="667"/>
                    </a:lnTo>
                    <a:lnTo>
                      <a:pt x="27" y="650"/>
                    </a:lnTo>
                    <a:lnTo>
                      <a:pt x="16" y="635"/>
                    </a:lnTo>
                    <a:lnTo>
                      <a:pt x="8" y="623"/>
                    </a:lnTo>
                    <a:lnTo>
                      <a:pt x="3" y="612"/>
                    </a:lnTo>
                    <a:lnTo>
                      <a:pt x="1" y="606"/>
                    </a:lnTo>
                    <a:lnTo>
                      <a:pt x="0" y="6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5" name="Freeform 18"/>
              <p:cNvSpPr>
                <a:spLocks/>
              </p:cNvSpPr>
              <p:nvPr/>
            </p:nvSpPr>
            <p:spPr bwMode="auto">
              <a:xfrm>
                <a:off x="1753" y="1929"/>
                <a:ext cx="278" cy="476"/>
              </a:xfrm>
              <a:custGeom>
                <a:avLst/>
                <a:gdLst>
                  <a:gd name="T0" fmla="*/ 163 w 278"/>
                  <a:gd name="T1" fmla="*/ 0 h 476"/>
                  <a:gd name="T2" fmla="*/ 165 w 278"/>
                  <a:gd name="T3" fmla="*/ 46 h 476"/>
                  <a:gd name="T4" fmla="*/ 167 w 278"/>
                  <a:gd name="T5" fmla="*/ 102 h 476"/>
                  <a:gd name="T6" fmla="*/ 170 w 278"/>
                  <a:gd name="T7" fmla="*/ 164 h 476"/>
                  <a:gd name="T8" fmla="*/ 177 w 278"/>
                  <a:gd name="T9" fmla="*/ 230 h 476"/>
                  <a:gd name="T10" fmla="*/ 190 w 278"/>
                  <a:gd name="T11" fmla="*/ 298 h 476"/>
                  <a:gd name="T12" fmla="*/ 210 w 278"/>
                  <a:gd name="T13" fmla="*/ 362 h 476"/>
                  <a:gd name="T14" fmla="*/ 239 w 278"/>
                  <a:gd name="T15" fmla="*/ 423 h 476"/>
                  <a:gd name="T16" fmla="*/ 278 w 278"/>
                  <a:gd name="T17" fmla="*/ 476 h 476"/>
                  <a:gd name="T18" fmla="*/ 260 w 278"/>
                  <a:gd name="T19" fmla="*/ 466 h 476"/>
                  <a:gd name="T20" fmla="*/ 245 w 278"/>
                  <a:gd name="T21" fmla="*/ 458 h 476"/>
                  <a:gd name="T22" fmla="*/ 231 w 278"/>
                  <a:gd name="T23" fmla="*/ 450 h 476"/>
                  <a:gd name="T24" fmla="*/ 219 w 278"/>
                  <a:gd name="T25" fmla="*/ 445 h 476"/>
                  <a:gd name="T26" fmla="*/ 208 w 278"/>
                  <a:gd name="T27" fmla="*/ 441 h 476"/>
                  <a:gd name="T28" fmla="*/ 198 w 278"/>
                  <a:gd name="T29" fmla="*/ 439 h 476"/>
                  <a:gd name="T30" fmla="*/ 187 w 278"/>
                  <a:gd name="T31" fmla="*/ 439 h 476"/>
                  <a:gd name="T32" fmla="*/ 177 w 278"/>
                  <a:gd name="T33" fmla="*/ 440 h 476"/>
                  <a:gd name="T34" fmla="*/ 170 w 278"/>
                  <a:gd name="T35" fmla="*/ 443 h 476"/>
                  <a:gd name="T36" fmla="*/ 167 w 278"/>
                  <a:gd name="T37" fmla="*/ 446 h 476"/>
                  <a:gd name="T38" fmla="*/ 168 w 278"/>
                  <a:gd name="T39" fmla="*/ 450 h 476"/>
                  <a:gd name="T40" fmla="*/ 170 w 278"/>
                  <a:gd name="T41" fmla="*/ 452 h 476"/>
                  <a:gd name="T42" fmla="*/ 171 w 278"/>
                  <a:gd name="T43" fmla="*/ 455 h 476"/>
                  <a:gd name="T44" fmla="*/ 171 w 278"/>
                  <a:gd name="T45" fmla="*/ 455 h 476"/>
                  <a:gd name="T46" fmla="*/ 167 w 278"/>
                  <a:gd name="T47" fmla="*/ 452 h 476"/>
                  <a:gd name="T48" fmla="*/ 157 w 278"/>
                  <a:gd name="T49" fmla="*/ 447 h 476"/>
                  <a:gd name="T50" fmla="*/ 133 w 278"/>
                  <a:gd name="T51" fmla="*/ 431 h 476"/>
                  <a:gd name="T52" fmla="*/ 107 w 278"/>
                  <a:gd name="T53" fmla="*/ 405 h 476"/>
                  <a:gd name="T54" fmla="*/ 81 w 278"/>
                  <a:gd name="T55" fmla="*/ 372 h 476"/>
                  <a:gd name="T56" fmla="*/ 57 w 278"/>
                  <a:gd name="T57" fmla="*/ 336 h 476"/>
                  <a:gd name="T58" fmla="*/ 36 w 278"/>
                  <a:gd name="T59" fmla="*/ 297 h 476"/>
                  <a:gd name="T60" fmla="*/ 19 w 278"/>
                  <a:gd name="T61" fmla="*/ 261 h 476"/>
                  <a:gd name="T62" fmla="*/ 9 w 278"/>
                  <a:gd name="T63" fmla="*/ 229 h 476"/>
                  <a:gd name="T64" fmla="*/ 7 w 278"/>
                  <a:gd name="T65" fmla="*/ 205 h 476"/>
                  <a:gd name="T66" fmla="*/ 8 w 278"/>
                  <a:gd name="T67" fmla="*/ 191 h 476"/>
                  <a:gd name="T68" fmla="*/ 7 w 278"/>
                  <a:gd name="T69" fmla="*/ 184 h 476"/>
                  <a:gd name="T70" fmla="*/ 4 w 278"/>
                  <a:gd name="T71" fmla="*/ 181 h 476"/>
                  <a:gd name="T72" fmla="*/ 2 w 278"/>
                  <a:gd name="T73" fmla="*/ 181 h 476"/>
                  <a:gd name="T74" fmla="*/ 0 w 278"/>
                  <a:gd name="T75" fmla="*/ 181 h 476"/>
                  <a:gd name="T76" fmla="*/ 1 w 278"/>
                  <a:gd name="T77" fmla="*/ 182 h 476"/>
                  <a:gd name="T78" fmla="*/ 5 w 278"/>
                  <a:gd name="T79" fmla="*/ 179 h 476"/>
                  <a:gd name="T80" fmla="*/ 14 w 278"/>
                  <a:gd name="T81" fmla="*/ 172 h 476"/>
                  <a:gd name="T82" fmla="*/ 31 w 278"/>
                  <a:gd name="T83" fmla="*/ 154 h 476"/>
                  <a:gd name="T84" fmla="*/ 54 w 278"/>
                  <a:gd name="T85" fmla="*/ 129 h 476"/>
                  <a:gd name="T86" fmla="*/ 79 w 278"/>
                  <a:gd name="T87" fmla="*/ 102 h 476"/>
                  <a:gd name="T88" fmla="*/ 103 w 278"/>
                  <a:gd name="T89" fmla="*/ 72 h 476"/>
                  <a:gd name="T90" fmla="*/ 126 w 278"/>
                  <a:gd name="T91" fmla="*/ 45 h 476"/>
                  <a:gd name="T92" fmla="*/ 145 w 278"/>
                  <a:gd name="T93" fmla="*/ 22 h 476"/>
                  <a:gd name="T94" fmla="*/ 158 w 278"/>
                  <a:gd name="T95" fmla="*/ 6 h 476"/>
                  <a:gd name="T96" fmla="*/ 163 w 278"/>
                  <a:gd name="T97" fmla="*/ 0 h 4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8"/>
                  <a:gd name="T148" fmla="*/ 0 h 476"/>
                  <a:gd name="T149" fmla="*/ 278 w 278"/>
                  <a:gd name="T150" fmla="*/ 476 h 4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8" h="476">
                    <a:moveTo>
                      <a:pt x="163" y="0"/>
                    </a:moveTo>
                    <a:lnTo>
                      <a:pt x="165" y="46"/>
                    </a:lnTo>
                    <a:lnTo>
                      <a:pt x="167" y="102"/>
                    </a:lnTo>
                    <a:lnTo>
                      <a:pt x="170" y="164"/>
                    </a:lnTo>
                    <a:lnTo>
                      <a:pt x="177" y="230"/>
                    </a:lnTo>
                    <a:lnTo>
                      <a:pt x="190" y="298"/>
                    </a:lnTo>
                    <a:lnTo>
                      <a:pt x="210" y="362"/>
                    </a:lnTo>
                    <a:lnTo>
                      <a:pt x="239" y="423"/>
                    </a:lnTo>
                    <a:lnTo>
                      <a:pt x="278" y="476"/>
                    </a:lnTo>
                    <a:lnTo>
                      <a:pt x="260" y="466"/>
                    </a:lnTo>
                    <a:lnTo>
                      <a:pt x="245" y="458"/>
                    </a:lnTo>
                    <a:lnTo>
                      <a:pt x="231" y="450"/>
                    </a:lnTo>
                    <a:lnTo>
                      <a:pt x="219" y="445"/>
                    </a:lnTo>
                    <a:lnTo>
                      <a:pt x="208" y="441"/>
                    </a:lnTo>
                    <a:lnTo>
                      <a:pt x="198" y="439"/>
                    </a:lnTo>
                    <a:lnTo>
                      <a:pt x="187" y="439"/>
                    </a:lnTo>
                    <a:lnTo>
                      <a:pt x="177" y="440"/>
                    </a:lnTo>
                    <a:lnTo>
                      <a:pt x="170" y="443"/>
                    </a:lnTo>
                    <a:lnTo>
                      <a:pt x="167" y="446"/>
                    </a:lnTo>
                    <a:lnTo>
                      <a:pt x="168" y="450"/>
                    </a:lnTo>
                    <a:lnTo>
                      <a:pt x="170" y="452"/>
                    </a:lnTo>
                    <a:lnTo>
                      <a:pt x="171" y="455"/>
                    </a:lnTo>
                    <a:lnTo>
                      <a:pt x="167" y="452"/>
                    </a:lnTo>
                    <a:lnTo>
                      <a:pt x="157" y="447"/>
                    </a:lnTo>
                    <a:lnTo>
                      <a:pt x="133" y="431"/>
                    </a:lnTo>
                    <a:lnTo>
                      <a:pt x="107" y="405"/>
                    </a:lnTo>
                    <a:lnTo>
                      <a:pt x="81" y="372"/>
                    </a:lnTo>
                    <a:lnTo>
                      <a:pt x="57" y="336"/>
                    </a:lnTo>
                    <a:lnTo>
                      <a:pt x="36" y="297"/>
                    </a:lnTo>
                    <a:lnTo>
                      <a:pt x="19" y="261"/>
                    </a:lnTo>
                    <a:lnTo>
                      <a:pt x="9" y="229"/>
                    </a:lnTo>
                    <a:lnTo>
                      <a:pt x="7" y="205"/>
                    </a:lnTo>
                    <a:lnTo>
                      <a:pt x="8" y="191"/>
                    </a:lnTo>
                    <a:lnTo>
                      <a:pt x="7" y="184"/>
                    </a:lnTo>
                    <a:lnTo>
                      <a:pt x="4" y="181"/>
                    </a:lnTo>
                    <a:lnTo>
                      <a:pt x="2" y="181"/>
                    </a:lnTo>
                    <a:lnTo>
                      <a:pt x="0" y="181"/>
                    </a:lnTo>
                    <a:lnTo>
                      <a:pt x="1" y="182"/>
                    </a:lnTo>
                    <a:lnTo>
                      <a:pt x="5" y="179"/>
                    </a:lnTo>
                    <a:lnTo>
                      <a:pt x="14" y="172"/>
                    </a:lnTo>
                    <a:lnTo>
                      <a:pt x="31" y="154"/>
                    </a:lnTo>
                    <a:lnTo>
                      <a:pt x="54" y="129"/>
                    </a:lnTo>
                    <a:lnTo>
                      <a:pt x="79" y="102"/>
                    </a:lnTo>
                    <a:lnTo>
                      <a:pt x="103" y="72"/>
                    </a:lnTo>
                    <a:lnTo>
                      <a:pt x="126" y="45"/>
                    </a:lnTo>
                    <a:lnTo>
                      <a:pt x="145" y="22"/>
                    </a:lnTo>
                    <a:lnTo>
                      <a:pt x="158" y="6"/>
                    </a:lnTo>
                    <a:lnTo>
                      <a:pt x="163" y="0"/>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6" name="Freeform 19"/>
              <p:cNvSpPr>
                <a:spLocks/>
              </p:cNvSpPr>
              <p:nvPr/>
            </p:nvSpPr>
            <p:spPr bwMode="auto">
              <a:xfrm>
                <a:off x="1821" y="2146"/>
                <a:ext cx="2182" cy="597"/>
              </a:xfrm>
              <a:custGeom>
                <a:avLst/>
                <a:gdLst>
                  <a:gd name="T0" fmla="*/ 255 w 2182"/>
                  <a:gd name="T1" fmla="*/ 336 h 597"/>
                  <a:gd name="T2" fmla="*/ 315 w 2182"/>
                  <a:gd name="T3" fmla="*/ 374 h 597"/>
                  <a:gd name="T4" fmla="*/ 350 w 2182"/>
                  <a:gd name="T5" fmla="*/ 394 h 597"/>
                  <a:gd name="T6" fmla="*/ 382 w 2182"/>
                  <a:gd name="T7" fmla="*/ 412 h 597"/>
                  <a:gd name="T8" fmla="*/ 438 w 2182"/>
                  <a:gd name="T9" fmla="*/ 444 h 597"/>
                  <a:gd name="T10" fmla="*/ 508 w 2182"/>
                  <a:gd name="T11" fmla="*/ 476 h 597"/>
                  <a:gd name="T12" fmla="*/ 578 w 2182"/>
                  <a:gd name="T13" fmla="*/ 505 h 597"/>
                  <a:gd name="T14" fmla="*/ 642 w 2182"/>
                  <a:gd name="T15" fmla="*/ 529 h 597"/>
                  <a:gd name="T16" fmla="*/ 729 w 2182"/>
                  <a:gd name="T17" fmla="*/ 554 h 597"/>
                  <a:gd name="T18" fmla="*/ 846 w 2182"/>
                  <a:gd name="T19" fmla="*/ 577 h 597"/>
                  <a:gd name="T20" fmla="*/ 968 w 2182"/>
                  <a:gd name="T21" fmla="*/ 592 h 597"/>
                  <a:gd name="T22" fmla="*/ 1074 w 2182"/>
                  <a:gd name="T23" fmla="*/ 597 h 597"/>
                  <a:gd name="T24" fmla="*/ 1158 w 2182"/>
                  <a:gd name="T25" fmla="*/ 595 h 597"/>
                  <a:gd name="T26" fmla="*/ 1242 w 2182"/>
                  <a:gd name="T27" fmla="*/ 590 h 597"/>
                  <a:gd name="T28" fmla="*/ 1336 w 2182"/>
                  <a:gd name="T29" fmla="*/ 577 h 597"/>
                  <a:gd name="T30" fmla="*/ 1449 w 2182"/>
                  <a:gd name="T31" fmla="*/ 549 h 597"/>
                  <a:gd name="T32" fmla="*/ 1589 w 2182"/>
                  <a:gd name="T33" fmla="*/ 497 h 597"/>
                  <a:gd name="T34" fmla="*/ 1755 w 2182"/>
                  <a:gd name="T35" fmla="*/ 412 h 597"/>
                  <a:gd name="T36" fmla="*/ 1914 w 2182"/>
                  <a:gd name="T37" fmla="*/ 312 h 597"/>
                  <a:gd name="T38" fmla="*/ 2037 w 2182"/>
                  <a:gd name="T39" fmla="*/ 221 h 597"/>
                  <a:gd name="T40" fmla="*/ 2133 w 2182"/>
                  <a:gd name="T41" fmla="*/ 118 h 597"/>
                  <a:gd name="T42" fmla="*/ 2181 w 2182"/>
                  <a:gd name="T43" fmla="*/ 36 h 597"/>
                  <a:gd name="T44" fmla="*/ 2172 w 2182"/>
                  <a:gd name="T45" fmla="*/ 13 h 597"/>
                  <a:gd name="T46" fmla="*/ 2154 w 2182"/>
                  <a:gd name="T47" fmla="*/ 0 h 597"/>
                  <a:gd name="T48" fmla="*/ 2143 w 2182"/>
                  <a:gd name="T49" fmla="*/ 36 h 597"/>
                  <a:gd name="T50" fmla="*/ 2122 w 2182"/>
                  <a:gd name="T51" fmla="*/ 85 h 597"/>
                  <a:gd name="T52" fmla="*/ 2071 w 2182"/>
                  <a:gd name="T53" fmla="*/ 136 h 597"/>
                  <a:gd name="T54" fmla="*/ 2003 w 2182"/>
                  <a:gd name="T55" fmla="*/ 195 h 597"/>
                  <a:gd name="T56" fmla="*/ 1939 w 2182"/>
                  <a:gd name="T57" fmla="*/ 247 h 597"/>
                  <a:gd name="T58" fmla="*/ 1894 w 2182"/>
                  <a:gd name="T59" fmla="*/ 277 h 597"/>
                  <a:gd name="T60" fmla="*/ 1846 w 2182"/>
                  <a:gd name="T61" fmla="*/ 307 h 597"/>
                  <a:gd name="T62" fmla="*/ 1796 w 2182"/>
                  <a:gd name="T63" fmla="*/ 338 h 597"/>
                  <a:gd name="T64" fmla="*/ 1750 w 2182"/>
                  <a:gd name="T65" fmla="*/ 367 h 597"/>
                  <a:gd name="T66" fmla="*/ 1703 w 2182"/>
                  <a:gd name="T67" fmla="*/ 395 h 597"/>
                  <a:gd name="T68" fmla="*/ 1629 w 2182"/>
                  <a:gd name="T69" fmla="*/ 431 h 597"/>
                  <a:gd name="T70" fmla="*/ 1544 w 2182"/>
                  <a:gd name="T71" fmla="*/ 466 h 597"/>
                  <a:gd name="T72" fmla="*/ 1462 w 2182"/>
                  <a:gd name="T73" fmla="*/ 493 h 597"/>
                  <a:gd name="T74" fmla="*/ 1381 w 2182"/>
                  <a:gd name="T75" fmla="*/ 510 h 597"/>
                  <a:gd name="T76" fmla="*/ 1282 w 2182"/>
                  <a:gd name="T77" fmla="*/ 525 h 597"/>
                  <a:gd name="T78" fmla="*/ 1174 w 2182"/>
                  <a:gd name="T79" fmla="*/ 534 h 597"/>
                  <a:gd name="T80" fmla="*/ 1066 w 2182"/>
                  <a:gd name="T81" fmla="*/ 539 h 597"/>
                  <a:gd name="T82" fmla="*/ 961 w 2182"/>
                  <a:gd name="T83" fmla="*/ 539 h 597"/>
                  <a:gd name="T84" fmla="*/ 854 w 2182"/>
                  <a:gd name="T85" fmla="*/ 529 h 597"/>
                  <a:gd name="T86" fmla="*/ 747 w 2182"/>
                  <a:gd name="T87" fmla="*/ 509 h 597"/>
                  <a:gd name="T88" fmla="*/ 642 w 2182"/>
                  <a:gd name="T89" fmla="*/ 478 h 597"/>
                  <a:gd name="T90" fmla="*/ 544 w 2182"/>
                  <a:gd name="T91" fmla="*/ 441 h 597"/>
                  <a:gd name="T92" fmla="*/ 448 w 2182"/>
                  <a:gd name="T93" fmla="*/ 396 h 597"/>
                  <a:gd name="T94" fmla="*/ 362 w 2182"/>
                  <a:gd name="T95" fmla="*/ 352 h 597"/>
                  <a:gd name="T96" fmla="*/ 306 w 2182"/>
                  <a:gd name="T97" fmla="*/ 319 h 597"/>
                  <a:gd name="T98" fmla="*/ 239 w 2182"/>
                  <a:gd name="T99" fmla="*/ 274 h 597"/>
                  <a:gd name="T100" fmla="*/ 155 w 2182"/>
                  <a:gd name="T101" fmla="*/ 230 h 597"/>
                  <a:gd name="T102" fmla="*/ 118 w 2182"/>
                  <a:gd name="T103" fmla="*/ 219 h 597"/>
                  <a:gd name="T104" fmla="*/ 81 w 2182"/>
                  <a:gd name="T105" fmla="*/ 219 h 597"/>
                  <a:gd name="T106" fmla="*/ 38 w 2182"/>
                  <a:gd name="T107" fmla="*/ 217 h 597"/>
                  <a:gd name="T108" fmla="*/ 3 w 2182"/>
                  <a:gd name="T109" fmla="*/ 210 h 597"/>
                  <a:gd name="T110" fmla="*/ 5 w 2182"/>
                  <a:gd name="T111" fmla="*/ 235 h 597"/>
                  <a:gd name="T112" fmla="*/ 22 w 2182"/>
                  <a:gd name="T113" fmla="*/ 242 h 597"/>
                  <a:gd name="T114" fmla="*/ 52 w 2182"/>
                  <a:gd name="T115" fmla="*/ 241 h 597"/>
                  <a:gd name="T116" fmla="*/ 82 w 2182"/>
                  <a:gd name="T117" fmla="*/ 240 h 597"/>
                  <a:gd name="T118" fmla="*/ 115 w 2182"/>
                  <a:gd name="T119" fmla="*/ 244 h 597"/>
                  <a:gd name="T120" fmla="*/ 133 w 2182"/>
                  <a:gd name="T121" fmla="*/ 249 h 597"/>
                  <a:gd name="T122" fmla="*/ 164 w 2182"/>
                  <a:gd name="T123" fmla="*/ 273 h 59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82"/>
                  <a:gd name="T187" fmla="*/ 0 h 597"/>
                  <a:gd name="T188" fmla="*/ 2182 w 2182"/>
                  <a:gd name="T189" fmla="*/ 597 h 59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82" h="597">
                    <a:moveTo>
                      <a:pt x="179" y="284"/>
                    </a:moveTo>
                    <a:lnTo>
                      <a:pt x="208" y="304"/>
                    </a:lnTo>
                    <a:lnTo>
                      <a:pt x="232" y="321"/>
                    </a:lnTo>
                    <a:lnTo>
                      <a:pt x="255" y="336"/>
                    </a:lnTo>
                    <a:lnTo>
                      <a:pt x="273" y="348"/>
                    </a:lnTo>
                    <a:lnTo>
                      <a:pt x="290" y="358"/>
                    </a:lnTo>
                    <a:lnTo>
                      <a:pt x="303" y="367"/>
                    </a:lnTo>
                    <a:lnTo>
                      <a:pt x="315" y="374"/>
                    </a:lnTo>
                    <a:lnTo>
                      <a:pt x="326" y="380"/>
                    </a:lnTo>
                    <a:lnTo>
                      <a:pt x="335" y="385"/>
                    </a:lnTo>
                    <a:lnTo>
                      <a:pt x="343" y="390"/>
                    </a:lnTo>
                    <a:lnTo>
                      <a:pt x="350" y="394"/>
                    </a:lnTo>
                    <a:lnTo>
                      <a:pt x="358" y="398"/>
                    </a:lnTo>
                    <a:lnTo>
                      <a:pt x="366" y="403"/>
                    </a:lnTo>
                    <a:lnTo>
                      <a:pt x="374" y="407"/>
                    </a:lnTo>
                    <a:lnTo>
                      <a:pt x="382" y="412"/>
                    </a:lnTo>
                    <a:lnTo>
                      <a:pt x="392" y="418"/>
                    </a:lnTo>
                    <a:lnTo>
                      <a:pt x="407" y="426"/>
                    </a:lnTo>
                    <a:lnTo>
                      <a:pt x="422" y="435"/>
                    </a:lnTo>
                    <a:lnTo>
                      <a:pt x="438" y="444"/>
                    </a:lnTo>
                    <a:lnTo>
                      <a:pt x="456" y="452"/>
                    </a:lnTo>
                    <a:lnTo>
                      <a:pt x="472" y="460"/>
                    </a:lnTo>
                    <a:lnTo>
                      <a:pt x="491" y="468"/>
                    </a:lnTo>
                    <a:lnTo>
                      <a:pt x="508" y="476"/>
                    </a:lnTo>
                    <a:lnTo>
                      <a:pt x="526" y="484"/>
                    </a:lnTo>
                    <a:lnTo>
                      <a:pt x="544" y="492"/>
                    </a:lnTo>
                    <a:lnTo>
                      <a:pt x="561" y="499"/>
                    </a:lnTo>
                    <a:lnTo>
                      <a:pt x="578" y="505"/>
                    </a:lnTo>
                    <a:lnTo>
                      <a:pt x="595" y="512"/>
                    </a:lnTo>
                    <a:lnTo>
                      <a:pt x="611" y="518"/>
                    </a:lnTo>
                    <a:lnTo>
                      <a:pt x="627" y="524"/>
                    </a:lnTo>
                    <a:lnTo>
                      <a:pt x="642" y="529"/>
                    </a:lnTo>
                    <a:lnTo>
                      <a:pt x="655" y="534"/>
                    </a:lnTo>
                    <a:lnTo>
                      <a:pt x="677" y="541"/>
                    </a:lnTo>
                    <a:lnTo>
                      <a:pt x="702" y="548"/>
                    </a:lnTo>
                    <a:lnTo>
                      <a:pt x="729" y="554"/>
                    </a:lnTo>
                    <a:lnTo>
                      <a:pt x="756" y="560"/>
                    </a:lnTo>
                    <a:lnTo>
                      <a:pt x="785" y="567"/>
                    </a:lnTo>
                    <a:lnTo>
                      <a:pt x="816" y="572"/>
                    </a:lnTo>
                    <a:lnTo>
                      <a:pt x="846" y="577"/>
                    </a:lnTo>
                    <a:lnTo>
                      <a:pt x="877" y="582"/>
                    </a:lnTo>
                    <a:lnTo>
                      <a:pt x="908" y="586"/>
                    </a:lnTo>
                    <a:lnTo>
                      <a:pt x="938" y="589"/>
                    </a:lnTo>
                    <a:lnTo>
                      <a:pt x="968" y="592"/>
                    </a:lnTo>
                    <a:lnTo>
                      <a:pt x="996" y="594"/>
                    </a:lnTo>
                    <a:lnTo>
                      <a:pt x="1024" y="596"/>
                    </a:lnTo>
                    <a:lnTo>
                      <a:pt x="1050" y="597"/>
                    </a:lnTo>
                    <a:lnTo>
                      <a:pt x="1074" y="597"/>
                    </a:lnTo>
                    <a:lnTo>
                      <a:pt x="1096" y="597"/>
                    </a:lnTo>
                    <a:lnTo>
                      <a:pt x="1116" y="596"/>
                    </a:lnTo>
                    <a:lnTo>
                      <a:pt x="1137" y="596"/>
                    </a:lnTo>
                    <a:lnTo>
                      <a:pt x="1158" y="595"/>
                    </a:lnTo>
                    <a:lnTo>
                      <a:pt x="1178" y="594"/>
                    </a:lnTo>
                    <a:lnTo>
                      <a:pt x="1200" y="593"/>
                    </a:lnTo>
                    <a:lnTo>
                      <a:pt x="1220" y="592"/>
                    </a:lnTo>
                    <a:lnTo>
                      <a:pt x="1242" y="590"/>
                    </a:lnTo>
                    <a:lnTo>
                      <a:pt x="1264" y="588"/>
                    </a:lnTo>
                    <a:lnTo>
                      <a:pt x="1288" y="585"/>
                    </a:lnTo>
                    <a:lnTo>
                      <a:pt x="1311" y="581"/>
                    </a:lnTo>
                    <a:lnTo>
                      <a:pt x="1336" y="577"/>
                    </a:lnTo>
                    <a:lnTo>
                      <a:pt x="1363" y="572"/>
                    </a:lnTo>
                    <a:lnTo>
                      <a:pt x="1390" y="566"/>
                    </a:lnTo>
                    <a:lnTo>
                      <a:pt x="1419" y="557"/>
                    </a:lnTo>
                    <a:lnTo>
                      <a:pt x="1449" y="549"/>
                    </a:lnTo>
                    <a:lnTo>
                      <a:pt x="1481" y="540"/>
                    </a:lnTo>
                    <a:lnTo>
                      <a:pt x="1515" y="529"/>
                    </a:lnTo>
                    <a:lnTo>
                      <a:pt x="1551" y="514"/>
                    </a:lnTo>
                    <a:lnTo>
                      <a:pt x="1589" y="497"/>
                    </a:lnTo>
                    <a:lnTo>
                      <a:pt x="1629" y="478"/>
                    </a:lnTo>
                    <a:lnTo>
                      <a:pt x="1671" y="457"/>
                    </a:lnTo>
                    <a:lnTo>
                      <a:pt x="1712" y="435"/>
                    </a:lnTo>
                    <a:lnTo>
                      <a:pt x="1755" y="412"/>
                    </a:lnTo>
                    <a:lnTo>
                      <a:pt x="1796" y="387"/>
                    </a:lnTo>
                    <a:lnTo>
                      <a:pt x="1837" y="363"/>
                    </a:lnTo>
                    <a:lnTo>
                      <a:pt x="1876" y="337"/>
                    </a:lnTo>
                    <a:lnTo>
                      <a:pt x="1914" y="312"/>
                    </a:lnTo>
                    <a:lnTo>
                      <a:pt x="1948" y="288"/>
                    </a:lnTo>
                    <a:lnTo>
                      <a:pt x="1981" y="264"/>
                    </a:lnTo>
                    <a:lnTo>
                      <a:pt x="2011" y="243"/>
                    </a:lnTo>
                    <a:lnTo>
                      <a:pt x="2037" y="221"/>
                    </a:lnTo>
                    <a:lnTo>
                      <a:pt x="2058" y="203"/>
                    </a:lnTo>
                    <a:lnTo>
                      <a:pt x="2086" y="174"/>
                    </a:lnTo>
                    <a:lnTo>
                      <a:pt x="2112" y="145"/>
                    </a:lnTo>
                    <a:lnTo>
                      <a:pt x="2133" y="118"/>
                    </a:lnTo>
                    <a:lnTo>
                      <a:pt x="2152" y="91"/>
                    </a:lnTo>
                    <a:lnTo>
                      <a:pt x="2166" y="68"/>
                    </a:lnTo>
                    <a:lnTo>
                      <a:pt x="2176" y="49"/>
                    </a:lnTo>
                    <a:lnTo>
                      <a:pt x="2181" y="36"/>
                    </a:lnTo>
                    <a:lnTo>
                      <a:pt x="2182" y="27"/>
                    </a:lnTo>
                    <a:lnTo>
                      <a:pt x="2180" y="23"/>
                    </a:lnTo>
                    <a:lnTo>
                      <a:pt x="2177" y="18"/>
                    </a:lnTo>
                    <a:lnTo>
                      <a:pt x="2172" y="13"/>
                    </a:lnTo>
                    <a:lnTo>
                      <a:pt x="2167" y="9"/>
                    </a:lnTo>
                    <a:lnTo>
                      <a:pt x="2162" y="5"/>
                    </a:lnTo>
                    <a:lnTo>
                      <a:pt x="2158" y="2"/>
                    </a:lnTo>
                    <a:lnTo>
                      <a:pt x="2154" y="0"/>
                    </a:lnTo>
                    <a:lnTo>
                      <a:pt x="2151" y="0"/>
                    </a:lnTo>
                    <a:lnTo>
                      <a:pt x="2150" y="4"/>
                    </a:lnTo>
                    <a:lnTo>
                      <a:pt x="2147" y="16"/>
                    </a:lnTo>
                    <a:lnTo>
                      <a:pt x="2143" y="36"/>
                    </a:lnTo>
                    <a:lnTo>
                      <a:pt x="2138" y="61"/>
                    </a:lnTo>
                    <a:lnTo>
                      <a:pt x="2136" y="67"/>
                    </a:lnTo>
                    <a:lnTo>
                      <a:pt x="2130" y="76"/>
                    </a:lnTo>
                    <a:lnTo>
                      <a:pt x="2122" y="85"/>
                    </a:lnTo>
                    <a:lnTo>
                      <a:pt x="2112" y="96"/>
                    </a:lnTo>
                    <a:lnTo>
                      <a:pt x="2099" y="108"/>
                    </a:lnTo>
                    <a:lnTo>
                      <a:pt x="2086" y="123"/>
                    </a:lnTo>
                    <a:lnTo>
                      <a:pt x="2071" y="136"/>
                    </a:lnTo>
                    <a:lnTo>
                      <a:pt x="2054" y="151"/>
                    </a:lnTo>
                    <a:lnTo>
                      <a:pt x="2038" y="167"/>
                    </a:lnTo>
                    <a:lnTo>
                      <a:pt x="2020" y="181"/>
                    </a:lnTo>
                    <a:lnTo>
                      <a:pt x="2003" y="195"/>
                    </a:lnTo>
                    <a:lnTo>
                      <a:pt x="1985" y="210"/>
                    </a:lnTo>
                    <a:lnTo>
                      <a:pt x="1969" y="223"/>
                    </a:lnTo>
                    <a:lnTo>
                      <a:pt x="1954" y="235"/>
                    </a:lnTo>
                    <a:lnTo>
                      <a:pt x="1939" y="247"/>
                    </a:lnTo>
                    <a:lnTo>
                      <a:pt x="1926" y="256"/>
                    </a:lnTo>
                    <a:lnTo>
                      <a:pt x="1916" y="263"/>
                    </a:lnTo>
                    <a:lnTo>
                      <a:pt x="1905" y="270"/>
                    </a:lnTo>
                    <a:lnTo>
                      <a:pt x="1894" y="277"/>
                    </a:lnTo>
                    <a:lnTo>
                      <a:pt x="1883" y="285"/>
                    </a:lnTo>
                    <a:lnTo>
                      <a:pt x="1870" y="292"/>
                    </a:lnTo>
                    <a:lnTo>
                      <a:pt x="1858" y="299"/>
                    </a:lnTo>
                    <a:lnTo>
                      <a:pt x="1846" y="307"/>
                    </a:lnTo>
                    <a:lnTo>
                      <a:pt x="1833" y="314"/>
                    </a:lnTo>
                    <a:lnTo>
                      <a:pt x="1820" y="323"/>
                    </a:lnTo>
                    <a:lnTo>
                      <a:pt x="1808" y="330"/>
                    </a:lnTo>
                    <a:lnTo>
                      <a:pt x="1796" y="338"/>
                    </a:lnTo>
                    <a:lnTo>
                      <a:pt x="1783" y="345"/>
                    </a:lnTo>
                    <a:lnTo>
                      <a:pt x="1772" y="352"/>
                    </a:lnTo>
                    <a:lnTo>
                      <a:pt x="1761" y="360"/>
                    </a:lnTo>
                    <a:lnTo>
                      <a:pt x="1750" y="367"/>
                    </a:lnTo>
                    <a:lnTo>
                      <a:pt x="1741" y="373"/>
                    </a:lnTo>
                    <a:lnTo>
                      <a:pt x="1731" y="380"/>
                    </a:lnTo>
                    <a:lnTo>
                      <a:pt x="1718" y="387"/>
                    </a:lnTo>
                    <a:lnTo>
                      <a:pt x="1703" y="395"/>
                    </a:lnTo>
                    <a:lnTo>
                      <a:pt x="1687" y="405"/>
                    </a:lnTo>
                    <a:lnTo>
                      <a:pt x="1668" y="413"/>
                    </a:lnTo>
                    <a:lnTo>
                      <a:pt x="1649" y="422"/>
                    </a:lnTo>
                    <a:lnTo>
                      <a:pt x="1629" y="431"/>
                    </a:lnTo>
                    <a:lnTo>
                      <a:pt x="1609" y="441"/>
                    </a:lnTo>
                    <a:lnTo>
                      <a:pt x="1587" y="450"/>
                    </a:lnTo>
                    <a:lnTo>
                      <a:pt x="1566" y="458"/>
                    </a:lnTo>
                    <a:lnTo>
                      <a:pt x="1544" y="466"/>
                    </a:lnTo>
                    <a:lnTo>
                      <a:pt x="1523" y="474"/>
                    </a:lnTo>
                    <a:lnTo>
                      <a:pt x="1502" y="482"/>
                    </a:lnTo>
                    <a:lnTo>
                      <a:pt x="1482" y="488"/>
                    </a:lnTo>
                    <a:lnTo>
                      <a:pt x="1462" y="493"/>
                    </a:lnTo>
                    <a:lnTo>
                      <a:pt x="1445" y="498"/>
                    </a:lnTo>
                    <a:lnTo>
                      <a:pt x="1425" y="502"/>
                    </a:lnTo>
                    <a:lnTo>
                      <a:pt x="1404" y="507"/>
                    </a:lnTo>
                    <a:lnTo>
                      <a:pt x="1381" y="510"/>
                    </a:lnTo>
                    <a:lnTo>
                      <a:pt x="1358" y="514"/>
                    </a:lnTo>
                    <a:lnTo>
                      <a:pt x="1333" y="518"/>
                    </a:lnTo>
                    <a:lnTo>
                      <a:pt x="1308" y="522"/>
                    </a:lnTo>
                    <a:lnTo>
                      <a:pt x="1282" y="525"/>
                    </a:lnTo>
                    <a:lnTo>
                      <a:pt x="1256" y="527"/>
                    </a:lnTo>
                    <a:lnTo>
                      <a:pt x="1228" y="530"/>
                    </a:lnTo>
                    <a:lnTo>
                      <a:pt x="1202" y="532"/>
                    </a:lnTo>
                    <a:lnTo>
                      <a:pt x="1174" y="534"/>
                    </a:lnTo>
                    <a:lnTo>
                      <a:pt x="1147" y="536"/>
                    </a:lnTo>
                    <a:lnTo>
                      <a:pt x="1120" y="537"/>
                    </a:lnTo>
                    <a:lnTo>
                      <a:pt x="1093" y="538"/>
                    </a:lnTo>
                    <a:lnTo>
                      <a:pt x="1066" y="539"/>
                    </a:lnTo>
                    <a:lnTo>
                      <a:pt x="1040" y="540"/>
                    </a:lnTo>
                    <a:lnTo>
                      <a:pt x="1013" y="540"/>
                    </a:lnTo>
                    <a:lnTo>
                      <a:pt x="987" y="540"/>
                    </a:lnTo>
                    <a:lnTo>
                      <a:pt x="961" y="539"/>
                    </a:lnTo>
                    <a:lnTo>
                      <a:pt x="934" y="538"/>
                    </a:lnTo>
                    <a:lnTo>
                      <a:pt x="907" y="536"/>
                    </a:lnTo>
                    <a:lnTo>
                      <a:pt x="881" y="533"/>
                    </a:lnTo>
                    <a:lnTo>
                      <a:pt x="854" y="529"/>
                    </a:lnTo>
                    <a:lnTo>
                      <a:pt x="827" y="525"/>
                    </a:lnTo>
                    <a:lnTo>
                      <a:pt x="801" y="520"/>
                    </a:lnTo>
                    <a:lnTo>
                      <a:pt x="774" y="514"/>
                    </a:lnTo>
                    <a:lnTo>
                      <a:pt x="747" y="509"/>
                    </a:lnTo>
                    <a:lnTo>
                      <a:pt x="720" y="502"/>
                    </a:lnTo>
                    <a:lnTo>
                      <a:pt x="694" y="495"/>
                    </a:lnTo>
                    <a:lnTo>
                      <a:pt x="667" y="487"/>
                    </a:lnTo>
                    <a:lnTo>
                      <a:pt x="642" y="478"/>
                    </a:lnTo>
                    <a:lnTo>
                      <a:pt x="615" y="469"/>
                    </a:lnTo>
                    <a:lnTo>
                      <a:pt x="591" y="461"/>
                    </a:lnTo>
                    <a:lnTo>
                      <a:pt x="568" y="451"/>
                    </a:lnTo>
                    <a:lnTo>
                      <a:pt x="544" y="441"/>
                    </a:lnTo>
                    <a:lnTo>
                      <a:pt x="519" y="430"/>
                    </a:lnTo>
                    <a:lnTo>
                      <a:pt x="495" y="419"/>
                    </a:lnTo>
                    <a:lnTo>
                      <a:pt x="471" y="408"/>
                    </a:lnTo>
                    <a:lnTo>
                      <a:pt x="448" y="396"/>
                    </a:lnTo>
                    <a:lnTo>
                      <a:pt x="424" y="385"/>
                    </a:lnTo>
                    <a:lnTo>
                      <a:pt x="402" y="374"/>
                    </a:lnTo>
                    <a:lnTo>
                      <a:pt x="382" y="363"/>
                    </a:lnTo>
                    <a:lnTo>
                      <a:pt x="362" y="352"/>
                    </a:lnTo>
                    <a:lnTo>
                      <a:pt x="345" y="343"/>
                    </a:lnTo>
                    <a:lnTo>
                      <a:pt x="330" y="334"/>
                    </a:lnTo>
                    <a:lnTo>
                      <a:pt x="316" y="326"/>
                    </a:lnTo>
                    <a:lnTo>
                      <a:pt x="306" y="319"/>
                    </a:lnTo>
                    <a:lnTo>
                      <a:pt x="298" y="312"/>
                    </a:lnTo>
                    <a:lnTo>
                      <a:pt x="281" y="300"/>
                    </a:lnTo>
                    <a:lnTo>
                      <a:pt x="262" y="288"/>
                    </a:lnTo>
                    <a:lnTo>
                      <a:pt x="239" y="274"/>
                    </a:lnTo>
                    <a:lnTo>
                      <a:pt x="217" y="261"/>
                    </a:lnTo>
                    <a:lnTo>
                      <a:pt x="193" y="249"/>
                    </a:lnTo>
                    <a:lnTo>
                      <a:pt x="173" y="239"/>
                    </a:lnTo>
                    <a:lnTo>
                      <a:pt x="155" y="230"/>
                    </a:lnTo>
                    <a:lnTo>
                      <a:pt x="142" y="225"/>
                    </a:lnTo>
                    <a:lnTo>
                      <a:pt x="133" y="222"/>
                    </a:lnTo>
                    <a:lnTo>
                      <a:pt x="124" y="220"/>
                    </a:lnTo>
                    <a:lnTo>
                      <a:pt x="118" y="219"/>
                    </a:lnTo>
                    <a:lnTo>
                      <a:pt x="112" y="218"/>
                    </a:lnTo>
                    <a:lnTo>
                      <a:pt x="104" y="218"/>
                    </a:lnTo>
                    <a:lnTo>
                      <a:pt x="94" y="218"/>
                    </a:lnTo>
                    <a:lnTo>
                      <a:pt x="81" y="219"/>
                    </a:lnTo>
                    <a:lnTo>
                      <a:pt x="64" y="220"/>
                    </a:lnTo>
                    <a:lnTo>
                      <a:pt x="57" y="220"/>
                    </a:lnTo>
                    <a:lnTo>
                      <a:pt x="48" y="219"/>
                    </a:lnTo>
                    <a:lnTo>
                      <a:pt x="38" y="217"/>
                    </a:lnTo>
                    <a:lnTo>
                      <a:pt x="28" y="215"/>
                    </a:lnTo>
                    <a:lnTo>
                      <a:pt x="18" y="213"/>
                    </a:lnTo>
                    <a:lnTo>
                      <a:pt x="10" y="212"/>
                    </a:lnTo>
                    <a:lnTo>
                      <a:pt x="3" y="210"/>
                    </a:lnTo>
                    <a:lnTo>
                      <a:pt x="0" y="210"/>
                    </a:lnTo>
                    <a:lnTo>
                      <a:pt x="1" y="216"/>
                    </a:lnTo>
                    <a:lnTo>
                      <a:pt x="3" y="226"/>
                    </a:lnTo>
                    <a:lnTo>
                      <a:pt x="5" y="235"/>
                    </a:lnTo>
                    <a:lnTo>
                      <a:pt x="7" y="242"/>
                    </a:lnTo>
                    <a:lnTo>
                      <a:pt x="11" y="242"/>
                    </a:lnTo>
                    <a:lnTo>
                      <a:pt x="16" y="242"/>
                    </a:lnTo>
                    <a:lnTo>
                      <a:pt x="22" y="242"/>
                    </a:lnTo>
                    <a:lnTo>
                      <a:pt x="29" y="242"/>
                    </a:lnTo>
                    <a:lnTo>
                      <a:pt x="36" y="242"/>
                    </a:lnTo>
                    <a:lnTo>
                      <a:pt x="44" y="242"/>
                    </a:lnTo>
                    <a:lnTo>
                      <a:pt x="52" y="241"/>
                    </a:lnTo>
                    <a:lnTo>
                      <a:pt x="58" y="240"/>
                    </a:lnTo>
                    <a:lnTo>
                      <a:pt x="65" y="239"/>
                    </a:lnTo>
                    <a:lnTo>
                      <a:pt x="73" y="239"/>
                    </a:lnTo>
                    <a:lnTo>
                      <a:pt x="82" y="240"/>
                    </a:lnTo>
                    <a:lnTo>
                      <a:pt x="92" y="240"/>
                    </a:lnTo>
                    <a:lnTo>
                      <a:pt x="101" y="242"/>
                    </a:lnTo>
                    <a:lnTo>
                      <a:pt x="109" y="243"/>
                    </a:lnTo>
                    <a:lnTo>
                      <a:pt x="115" y="244"/>
                    </a:lnTo>
                    <a:lnTo>
                      <a:pt x="119" y="244"/>
                    </a:lnTo>
                    <a:lnTo>
                      <a:pt x="124" y="244"/>
                    </a:lnTo>
                    <a:lnTo>
                      <a:pt x="129" y="246"/>
                    </a:lnTo>
                    <a:lnTo>
                      <a:pt x="133" y="249"/>
                    </a:lnTo>
                    <a:lnTo>
                      <a:pt x="139" y="253"/>
                    </a:lnTo>
                    <a:lnTo>
                      <a:pt x="145" y="258"/>
                    </a:lnTo>
                    <a:lnTo>
                      <a:pt x="153" y="265"/>
                    </a:lnTo>
                    <a:lnTo>
                      <a:pt x="164" y="273"/>
                    </a:lnTo>
                    <a:lnTo>
                      <a:pt x="179" y="28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7" name="Freeform 20"/>
              <p:cNvSpPr>
                <a:spLocks/>
              </p:cNvSpPr>
              <p:nvPr/>
            </p:nvSpPr>
            <p:spPr bwMode="auto">
              <a:xfrm>
                <a:off x="1688" y="2107"/>
                <a:ext cx="239" cy="278"/>
              </a:xfrm>
              <a:custGeom>
                <a:avLst/>
                <a:gdLst>
                  <a:gd name="T0" fmla="*/ 0 w 239"/>
                  <a:gd name="T1" fmla="*/ 99 h 278"/>
                  <a:gd name="T2" fmla="*/ 73 w 239"/>
                  <a:gd name="T3" fmla="*/ 0 h 278"/>
                  <a:gd name="T4" fmla="*/ 72 w 239"/>
                  <a:gd name="T5" fmla="*/ 24 h 278"/>
                  <a:gd name="T6" fmla="*/ 74 w 239"/>
                  <a:gd name="T7" fmla="*/ 48 h 278"/>
                  <a:gd name="T8" fmla="*/ 79 w 239"/>
                  <a:gd name="T9" fmla="*/ 72 h 278"/>
                  <a:gd name="T10" fmla="*/ 86 w 239"/>
                  <a:gd name="T11" fmla="*/ 97 h 278"/>
                  <a:gd name="T12" fmla="*/ 95 w 239"/>
                  <a:gd name="T13" fmla="*/ 121 h 278"/>
                  <a:gd name="T14" fmla="*/ 106 w 239"/>
                  <a:gd name="T15" fmla="*/ 143 h 278"/>
                  <a:gd name="T16" fmla="*/ 118 w 239"/>
                  <a:gd name="T17" fmla="*/ 165 h 278"/>
                  <a:gd name="T18" fmla="*/ 131 w 239"/>
                  <a:gd name="T19" fmla="*/ 185 h 278"/>
                  <a:gd name="T20" fmla="*/ 146 w 239"/>
                  <a:gd name="T21" fmla="*/ 205 h 278"/>
                  <a:gd name="T22" fmla="*/ 160 w 239"/>
                  <a:gd name="T23" fmla="*/ 221 h 278"/>
                  <a:gd name="T24" fmla="*/ 175 w 239"/>
                  <a:gd name="T25" fmla="*/ 237 h 278"/>
                  <a:gd name="T26" fmla="*/ 190 w 239"/>
                  <a:gd name="T27" fmla="*/ 250 h 278"/>
                  <a:gd name="T28" fmla="*/ 203 w 239"/>
                  <a:gd name="T29" fmla="*/ 260 h 278"/>
                  <a:gd name="T30" fmla="*/ 216 w 239"/>
                  <a:gd name="T31" fmla="*/ 267 h 278"/>
                  <a:gd name="T32" fmla="*/ 229 w 239"/>
                  <a:gd name="T33" fmla="*/ 272 h 278"/>
                  <a:gd name="T34" fmla="*/ 239 w 239"/>
                  <a:gd name="T35" fmla="*/ 273 h 278"/>
                  <a:gd name="T36" fmla="*/ 221 w 239"/>
                  <a:gd name="T37" fmla="*/ 273 h 278"/>
                  <a:gd name="T38" fmla="*/ 205 w 239"/>
                  <a:gd name="T39" fmla="*/ 273 h 278"/>
                  <a:gd name="T40" fmla="*/ 193 w 239"/>
                  <a:gd name="T41" fmla="*/ 273 h 278"/>
                  <a:gd name="T42" fmla="*/ 182 w 239"/>
                  <a:gd name="T43" fmla="*/ 274 h 278"/>
                  <a:gd name="T44" fmla="*/ 171 w 239"/>
                  <a:gd name="T45" fmla="*/ 275 h 278"/>
                  <a:gd name="T46" fmla="*/ 161 w 239"/>
                  <a:gd name="T47" fmla="*/ 277 h 278"/>
                  <a:gd name="T48" fmla="*/ 150 w 239"/>
                  <a:gd name="T49" fmla="*/ 278 h 278"/>
                  <a:gd name="T50" fmla="*/ 137 w 239"/>
                  <a:gd name="T51" fmla="*/ 278 h 278"/>
                  <a:gd name="T52" fmla="*/ 134 w 239"/>
                  <a:gd name="T53" fmla="*/ 250 h 278"/>
                  <a:gd name="T54" fmla="*/ 121 w 239"/>
                  <a:gd name="T55" fmla="*/ 221 h 278"/>
                  <a:gd name="T56" fmla="*/ 101 w 239"/>
                  <a:gd name="T57" fmla="*/ 191 h 278"/>
                  <a:gd name="T58" fmla="*/ 76 w 239"/>
                  <a:gd name="T59" fmla="*/ 163 h 278"/>
                  <a:gd name="T60" fmla="*/ 50 w 239"/>
                  <a:gd name="T61" fmla="*/ 137 h 278"/>
                  <a:gd name="T62" fmla="*/ 27 w 239"/>
                  <a:gd name="T63" fmla="*/ 118 h 278"/>
                  <a:gd name="T64" fmla="*/ 9 w 239"/>
                  <a:gd name="T65" fmla="*/ 104 h 278"/>
                  <a:gd name="T66" fmla="*/ 0 w 239"/>
                  <a:gd name="T67" fmla="*/ 99 h 2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9"/>
                  <a:gd name="T103" fmla="*/ 0 h 278"/>
                  <a:gd name="T104" fmla="*/ 239 w 239"/>
                  <a:gd name="T105" fmla="*/ 278 h 27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9" h="278">
                    <a:moveTo>
                      <a:pt x="0" y="99"/>
                    </a:moveTo>
                    <a:lnTo>
                      <a:pt x="73" y="0"/>
                    </a:lnTo>
                    <a:lnTo>
                      <a:pt x="72" y="24"/>
                    </a:lnTo>
                    <a:lnTo>
                      <a:pt x="74" y="48"/>
                    </a:lnTo>
                    <a:lnTo>
                      <a:pt x="79" y="72"/>
                    </a:lnTo>
                    <a:lnTo>
                      <a:pt x="86" y="97"/>
                    </a:lnTo>
                    <a:lnTo>
                      <a:pt x="95" y="121"/>
                    </a:lnTo>
                    <a:lnTo>
                      <a:pt x="106" y="143"/>
                    </a:lnTo>
                    <a:lnTo>
                      <a:pt x="118" y="165"/>
                    </a:lnTo>
                    <a:lnTo>
                      <a:pt x="131" y="185"/>
                    </a:lnTo>
                    <a:lnTo>
                      <a:pt x="146" y="205"/>
                    </a:lnTo>
                    <a:lnTo>
                      <a:pt x="160" y="221"/>
                    </a:lnTo>
                    <a:lnTo>
                      <a:pt x="175" y="237"/>
                    </a:lnTo>
                    <a:lnTo>
                      <a:pt x="190" y="250"/>
                    </a:lnTo>
                    <a:lnTo>
                      <a:pt x="203" y="260"/>
                    </a:lnTo>
                    <a:lnTo>
                      <a:pt x="216" y="267"/>
                    </a:lnTo>
                    <a:lnTo>
                      <a:pt x="229" y="272"/>
                    </a:lnTo>
                    <a:lnTo>
                      <a:pt x="239" y="273"/>
                    </a:lnTo>
                    <a:lnTo>
                      <a:pt x="221" y="273"/>
                    </a:lnTo>
                    <a:lnTo>
                      <a:pt x="205" y="273"/>
                    </a:lnTo>
                    <a:lnTo>
                      <a:pt x="193" y="273"/>
                    </a:lnTo>
                    <a:lnTo>
                      <a:pt x="182" y="274"/>
                    </a:lnTo>
                    <a:lnTo>
                      <a:pt x="171" y="275"/>
                    </a:lnTo>
                    <a:lnTo>
                      <a:pt x="161" y="277"/>
                    </a:lnTo>
                    <a:lnTo>
                      <a:pt x="150" y="278"/>
                    </a:lnTo>
                    <a:lnTo>
                      <a:pt x="137" y="278"/>
                    </a:lnTo>
                    <a:lnTo>
                      <a:pt x="134" y="250"/>
                    </a:lnTo>
                    <a:lnTo>
                      <a:pt x="121" y="221"/>
                    </a:lnTo>
                    <a:lnTo>
                      <a:pt x="101" y="191"/>
                    </a:lnTo>
                    <a:lnTo>
                      <a:pt x="76" y="163"/>
                    </a:lnTo>
                    <a:lnTo>
                      <a:pt x="50" y="137"/>
                    </a:lnTo>
                    <a:lnTo>
                      <a:pt x="27" y="118"/>
                    </a:lnTo>
                    <a:lnTo>
                      <a:pt x="9" y="104"/>
                    </a:lnTo>
                    <a:lnTo>
                      <a:pt x="0" y="99"/>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8" name="Freeform 21"/>
              <p:cNvSpPr>
                <a:spLocks/>
              </p:cNvSpPr>
              <p:nvPr/>
            </p:nvSpPr>
            <p:spPr bwMode="auto">
              <a:xfrm>
                <a:off x="3965" y="2161"/>
                <a:ext cx="149" cy="295"/>
              </a:xfrm>
              <a:custGeom>
                <a:avLst/>
                <a:gdLst>
                  <a:gd name="T0" fmla="*/ 47 w 149"/>
                  <a:gd name="T1" fmla="*/ 0 h 295"/>
                  <a:gd name="T2" fmla="*/ 54 w 149"/>
                  <a:gd name="T3" fmla="*/ 17 h 295"/>
                  <a:gd name="T4" fmla="*/ 66 w 149"/>
                  <a:gd name="T5" fmla="*/ 51 h 295"/>
                  <a:gd name="T6" fmla="*/ 83 w 149"/>
                  <a:gd name="T7" fmla="*/ 97 h 295"/>
                  <a:gd name="T8" fmla="*/ 102 w 149"/>
                  <a:gd name="T9" fmla="*/ 149 h 295"/>
                  <a:gd name="T10" fmla="*/ 119 w 149"/>
                  <a:gd name="T11" fmla="*/ 201 h 295"/>
                  <a:gd name="T12" fmla="*/ 135 w 149"/>
                  <a:gd name="T13" fmla="*/ 246 h 295"/>
                  <a:gd name="T14" fmla="*/ 146 w 149"/>
                  <a:gd name="T15" fmla="*/ 280 h 295"/>
                  <a:gd name="T16" fmla="*/ 149 w 149"/>
                  <a:gd name="T17" fmla="*/ 295 h 295"/>
                  <a:gd name="T18" fmla="*/ 139 w 149"/>
                  <a:gd name="T19" fmla="*/ 276 h 295"/>
                  <a:gd name="T20" fmla="*/ 119 w 149"/>
                  <a:gd name="T21" fmla="*/ 242 h 295"/>
                  <a:gd name="T22" fmla="*/ 96 w 149"/>
                  <a:gd name="T23" fmla="*/ 198 h 295"/>
                  <a:gd name="T24" fmla="*/ 69 w 149"/>
                  <a:gd name="T25" fmla="*/ 150 h 295"/>
                  <a:gd name="T26" fmla="*/ 43 w 149"/>
                  <a:gd name="T27" fmla="*/ 103 h 295"/>
                  <a:gd name="T28" fmla="*/ 22 w 149"/>
                  <a:gd name="T29" fmla="*/ 63 h 295"/>
                  <a:gd name="T30" fmla="*/ 7 w 149"/>
                  <a:gd name="T31" fmla="*/ 34 h 295"/>
                  <a:gd name="T32" fmla="*/ 0 w 149"/>
                  <a:gd name="T33" fmla="*/ 24 h 295"/>
                  <a:gd name="T34" fmla="*/ 47 w 149"/>
                  <a:gd name="T35" fmla="*/ 0 h 2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295"/>
                  <a:gd name="T56" fmla="*/ 149 w 149"/>
                  <a:gd name="T57" fmla="*/ 295 h 2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295">
                    <a:moveTo>
                      <a:pt x="47" y="0"/>
                    </a:moveTo>
                    <a:lnTo>
                      <a:pt x="54" y="17"/>
                    </a:lnTo>
                    <a:lnTo>
                      <a:pt x="66" y="51"/>
                    </a:lnTo>
                    <a:lnTo>
                      <a:pt x="83" y="97"/>
                    </a:lnTo>
                    <a:lnTo>
                      <a:pt x="102" y="149"/>
                    </a:lnTo>
                    <a:lnTo>
                      <a:pt x="119" y="201"/>
                    </a:lnTo>
                    <a:lnTo>
                      <a:pt x="135" y="246"/>
                    </a:lnTo>
                    <a:lnTo>
                      <a:pt x="146" y="280"/>
                    </a:lnTo>
                    <a:lnTo>
                      <a:pt x="149" y="295"/>
                    </a:lnTo>
                    <a:lnTo>
                      <a:pt x="139" y="276"/>
                    </a:lnTo>
                    <a:lnTo>
                      <a:pt x="119" y="242"/>
                    </a:lnTo>
                    <a:lnTo>
                      <a:pt x="96" y="198"/>
                    </a:lnTo>
                    <a:lnTo>
                      <a:pt x="69" y="150"/>
                    </a:lnTo>
                    <a:lnTo>
                      <a:pt x="43" y="103"/>
                    </a:lnTo>
                    <a:lnTo>
                      <a:pt x="22" y="63"/>
                    </a:lnTo>
                    <a:lnTo>
                      <a:pt x="7" y="34"/>
                    </a:lnTo>
                    <a:lnTo>
                      <a:pt x="0" y="24"/>
                    </a:lnTo>
                    <a:lnTo>
                      <a:pt x="47"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9" name="Freeform 22"/>
              <p:cNvSpPr>
                <a:spLocks/>
              </p:cNvSpPr>
              <p:nvPr/>
            </p:nvSpPr>
            <p:spPr bwMode="auto">
              <a:xfrm>
                <a:off x="1770" y="2117"/>
                <a:ext cx="140" cy="249"/>
              </a:xfrm>
              <a:custGeom>
                <a:avLst/>
                <a:gdLst>
                  <a:gd name="T0" fmla="*/ 0 w 140"/>
                  <a:gd name="T1" fmla="*/ 0 h 249"/>
                  <a:gd name="T2" fmla="*/ 5 w 140"/>
                  <a:gd name="T3" fmla="*/ 18 h 249"/>
                  <a:gd name="T4" fmla="*/ 15 w 140"/>
                  <a:gd name="T5" fmla="*/ 49 h 249"/>
                  <a:gd name="T6" fmla="*/ 30 w 140"/>
                  <a:gd name="T7" fmla="*/ 86 h 249"/>
                  <a:gd name="T8" fmla="*/ 48 w 140"/>
                  <a:gd name="T9" fmla="*/ 127 h 249"/>
                  <a:gd name="T10" fmla="*/ 70 w 140"/>
                  <a:gd name="T11" fmla="*/ 168 h 249"/>
                  <a:gd name="T12" fmla="*/ 92 w 140"/>
                  <a:gd name="T13" fmla="*/ 204 h 249"/>
                  <a:gd name="T14" fmla="*/ 116 w 140"/>
                  <a:gd name="T15" fmla="*/ 233 h 249"/>
                  <a:gd name="T16" fmla="*/ 140 w 140"/>
                  <a:gd name="T17" fmla="*/ 249 h 249"/>
                  <a:gd name="T18" fmla="*/ 117 w 140"/>
                  <a:gd name="T19" fmla="*/ 219 h 249"/>
                  <a:gd name="T20" fmla="*/ 93 w 140"/>
                  <a:gd name="T21" fmla="*/ 181 h 249"/>
                  <a:gd name="T22" fmla="*/ 70 w 140"/>
                  <a:gd name="T23" fmla="*/ 140 h 249"/>
                  <a:gd name="T24" fmla="*/ 48 w 140"/>
                  <a:gd name="T25" fmla="*/ 99 h 249"/>
                  <a:gd name="T26" fmla="*/ 29 w 140"/>
                  <a:gd name="T27" fmla="*/ 60 h 249"/>
                  <a:gd name="T28" fmla="*/ 13 w 140"/>
                  <a:gd name="T29" fmla="*/ 30 h 249"/>
                  <a:gd name="T30" fmla="*/ 4 w 140"/>
                  <a:gd name="T31" fmla="*/ 8 h 249"/>
                  <a:gd name="T32" fmla="*/ 0 w 140"/>
                  <a:gd name="T33" fmla="*/ 0 h 2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0"/>
                  <a:gd name="T52" fmla="*/ 0 h 249"/>
                  <a:gd name="T53" fmla="*/ 140 w 140"/>
                  <a:gd name="T54" fmla="*/ 249 h 2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0" h="249">
                    <a:moveTo>
                      <a:pt x="0" y="0"/>
                    </a:moveTo>
                    <a:lnTo>
                      <a:pt x="5" y="18"/>
                    </a:lnTo>
                    <a:lnTo>
                      <a:pt x="15" y="49"/>
                    </a:lnTo>
                    <a:lnTo>
                      <a:pt x="30" y="86"/>
                    </a:lnTo>
                    <a:lnTo>
                      <a:pt x="48" y="127"/>
                    </a:lnTo>
                    <a:lnTo>
                      <a:pt x="70" y="168"/>
                    </a:lnTo>
                    <a:lnTo>
                      <a:pt x="92" y="204"/>
                    </a:lnTo>
                    <a:lnTo>
                      <a:pt x="116" y="233"/>
                    </a:lnTo>
                    <a:lnTo>
                      <a:pt x="140" y="249"/>
                    </a:lnTo>
                    <a:lnTo>
                      <a:pt x="117" y="219"/>
                    </a:lnTo>
                    <a:lnTo>
                      <a:pt x="93" y="181"/>
                    </a:lnTo>
                    <a:lnTo>
                      <a:pt x="70" y="140"/>
                    </a:lnTo>
                    <a:lnTo>
                      <a:pt x="48" y="99"/>
                    </a:lnTo>
                    <a:lnTo>
                      <a:pt x="29" y="60"/>
                    </a:lnTo>
                    <a:lnTo>
                      <a:pt x="13" y="30"/>
                    </a:lnTo>
                    <a:lnTo>
                      <a:pt x="4"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0" name="Freeform 23"/>
              <p:cNvSpPr>
                <a:spLocks/>
              </p:cNvSpPr>
              <p:nvPr/>
            </p:nvSpPr>
            <p:spPr bwMode="auto">
              <a:xfrm>
                <a:off x="1628" y="2232"/>
                <a:ext cx="174" cy="145"/>
              </a:xfrm>
              <a:custGeom>
                <a:avLst/>
                <a:gdLst>
                  <a:gd name="T0" fmla="*/ 65 w 174"/>
                  <a:gd name="T1" fmla="*/ 0 h 145"/>
                  <a:gd name="T2" fmla="*/ 77 w 174"/>
                  <a:gd name="T3" fmla="*/ 7 h 145"/>
                  <a:gd name="T4" fmla="*/ 94 w 174"/>
                  <a:gd name="T5" fmla="*/ 18 h 145"/>
                  <a:gd name="T6" fmla="*/ 111 w 174"/>
                  <a:gd name="T7" fmla="*/ 32 h 145"/>
                  <a:gd name="T8" fmla="*/ 129 w 174"/>
                  <a:gd name="T9" fmla="*/ 48 h 145"/>
                  <a:gd name="T10" fmla="*/ 145 w 174"/>
                  <a:gd name="T11" fmla="*/ 67 h 145"/>
                  <a:gd name="T12" fmla="*/ 159 w 174"/>
                  <a:gd name="T13" fmla="*/ 89 h 145"/>
                  <a:gd name="T14" fmla="*/ 170 w 174"/>
                  <a:gd name="T15" fmla="*/ 113 h 145"/>
                  <a:gd name="T16" fmla="*/ 174 w 174"/>
                  <a:gd name="T17" fmla="*/ 137 h 145"/>
                  <a:gd name="T18" fmla="*/ 155 w 174"/>
                  <a:gd name="T19" fmla="*/ 141 h 145"/>
                  <a:gd name="T20" fmla="*/ 137 w 174"/>
                  <a:gd name="T21" fmla="*/ 144 h 145"/>
                  <a:gd name="T22" fmla="*/ 118 w 174"/>
                  <a:gd name="T23" fmla="*/ 145 h 145"/>
                  <a:gd name="T24" fmla="*/ 100 w 174"/>
                  <a:gd name="T25" fmla="*/ 145 h 145"/>
                  <a:gd name="T26" fmla="*/ 83 w 174"/>
                  <a:gd name="T27" fmla="*/ 144 h 145"/>
                  <a:gd name="T28" fmla="*/ 67 w 174"/>
                  <a:gd name="T29" fmla="*/ 143 h 145"/>
                  <a:gd name="T30" fmla="*/ 54 w 174"/>
                  <a:gd name="T31" fmla="*/ 142 h 145"/>
                  <a:gd name="T32" fmla="*/ 45 w 174"/>
                  <a:gd name="T33" fmla="*/ 140 h 145"/>
                  <a:gd name="T34" fmla="*/ 29 w 174"/>
                  <a:gd name="T35" fmla="*/ 137 h 145"/>
                  <a:gd name="T36" fmla="*/ 18 w 174"/>
                  <a:gd name="T37" fmla="*/ 134 h 145"/>
                  <a:gd name="T38" fmla="*/ 11 w 174"/>
                  <a:gd name="T39" fmla="*/ 131 h 145"/>
                  <a:gd name="T40" fmla="*/ 6 w 174"/>
                  <a:gd name="T41" fmla="*/ 127 h 145"/>
                  <a:gd name="T42" fmla="*/ 3 w 174"/>
                  <a:gd name="T43" fmla="*/ 123 h 145"/>
                  <a:gd name="T44" fmla="*/ 0 w 174"/>
                  <a:gd name="T45" fmla="*/ 118 h 145"/>
                  <a:gd name="T46" fmla="*/ 0 w 174"/>
                  <a:gd name="T47" fmla="*/ 112 h 145"/>
                  <a:gd name="T48" fmla="*/ 0 w 174"/>
                  <a:gd name="T49" fmla="*/ 104 h 145"/>
                  <a:gd name="T50" fmla="*/ 3 w 174"/>
                  <a:gd name="T51" fmla="*/ 86 h 145"/>
                  <a:gd name="T52" fmla="*/ 7 w 174"/>
                  <a:gd name="T53" fmla="*/ 68 h 145"/>
                  <a:gd name="T54" fmla="*/ 15 w 174"/>
                  <a:gd name="T55" fmla="*/ 52 h 145"/>
                  <a:gd name="T56" fmla="*/ 25 w 174"/>
                  <a:gd name="T57" fmla="*/ 36 h 145"/>
                  <a:gd name="T58" fmla="*/ 36 w 174"/>
                  <a:gd name="T59" fmla="*/ 21 h 145"/>
                  <a:gd name="T60" fmla="*/ 45 w 174"/>
                  <a:gd name="T61" fmla="*/ 12 h 145"/>
                  <a:gd name="T62" fmla="*/ 52 w 174"/>
                  <a:gd name="T63" fmla="*/ 5 h 145"/>
                  <a:gd name="T64" fmla="*/ 57 w 174"/>
                  <a:gd name="T65" fmla="*/ 2 h 145"/>
                  <a:gd name="T66" fmla="*/ 61 w 174"/>
                  <a:gd name="T67" fmla="*/ 0 h 145"/>
                  <a:gd name="T68" fmla="*/ 63 w 174"/>
                  <a:gd name="T69" fmla="*/ 0 h 145"/>
                  <a:gd name="T70" fmla="*/ 65 w 174"/>
                  <a:gd name="T71" fmla="*/ 0 h 145"/>
                  <a:gd name="T72" fmla="*/ 65 w 174"/>
                  <a:gd name="T73" fmla="*/ 0 h 14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4"/>
                  <a:gd name="T112" fmla="*/ 0 h 145"/>
                  <a:gd name="T113" fmla="*/ 174 w 174"/>
                  <a:gd name="T114" fmla="*/ 145 h 14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4" h="145">
                    <a:moveTo>
                      <a:pt x="65" y="0"/>
                    </a:moveTo>
                    <a:lnTo>
                      <a:pt x="77" y="7"/>
                    </a:lnTo>
                    <a:lnTo>
                      <a:pt x="94" y="18"/>
                    </a:lnTo>
                    <a:lnTo>
                      <a:pt x="111" y="32"/>
                    </a:lnTo>
                    <a:lnTo>
                      <a:pt x="129" y="48"/>
                    </a:lnTo>
                    <a:lnTo>
                      <a:pt x="145" y="67"/>
                    </a:lnTo>
                    <a:lnTo>
                      <a:pt x="159" y="89"/>
                    </a:lnTo>
                    <a:lnTo>
                      <a:pt x="170" y="113"/>
                    </a:lnTo>
                    <a:lnTo>
                      <a:pt x="174" y="137"/>
                    </a:lnTo>
                    <a:lnTo>
                      <a:pt x="155" y="141"/>
                    </a:lnTo>
                    <a:lnTo>
                      <a:pt x="137" y="144"/>
                    </a:lnTo>
                    <a:lnTo>
                      <a:pt x="118" y="145"/>
                    </a:lnTo>
                    <a:lnTo>
                      <a:pt x="100" y="145"/>
                    </a:lnTo>
                    <a:lnTo>
                      <a:pt x="83" y="144"/>
                    </a:lnTo>
                    <a:lnTo>
                      <a:pt x="67" y="143"/>
                    </a:lnTo>
                    <a:lnTo>
                      <a:pt x="54" y="142"/>
                    </a:lnTo>
                    <a:lnTo>
                      <a:pt x="45" y="140"/>
                    </a:lnTo>
                    <a:lnTo>
                      <a:pt x="29" y="137"/>
                    </a:lnTo>
                    <a:lnTo>
                      <a:pt x="18" y="134"/>
                    </a:lnTo>
                    <a:lnTo>
                      <a:pt x="11" y="131"/>
                    </a:lnTo>
                    <a:lnTo>
                      <a:pt x="6" y="127"/>
                    </a:lnTo>
                    <a:lnTo>
                      <a:pt x="3" y="123"/>
                    </a:lnTo>
                    <a:lnTo>
                      <a:pt x="0" y="118"/>
                    </a:lnTo>
                    <a:lnTo>
                      <a:pt x="0" y="112"/>
                    </a:lnTo>
                    <a:lnTo>
                      <a:pt x="0" y="104"/>
                    </a:lnTo>
                    <a:lnTo>
                      <a:pt x="3" y="86"/>
                    </a:lnTo>
                    <a:lnTo>
                      <a:pt x="7" y="68"/>
                    </a:lnTo>
                    <a:lnTo>
                      <a:pt x="15" y="52"/>
                    </a:lnTo>
                    <a:lnTo>
                      <a:pt x="25" y="36"/>
                    </a:lnTo>
                    <a:lnTo>
                      <a:pt x="36" y="21"/>
                    </a:lnTo>
                    <a:lnTo>
                      <a:pt x="45" y="12"/>
                    </a:lnTo>
                    <a:lnTo>
                      <a:pt x="52" y="5"/>
                    </a:lnTo>
                    <a:lnTo>
                      <a:pt x="57" y="2"/>
                    </a:lnTo>
                    <a:lnTo>
                      <a:pt x="61" y="0"/>
                    </a:lnTo>
                    <a:lnTo>
                      <a:pt x="63" y="0"/>
                    </a:lnTo>
                    <a:lnTo>
                      <a:pt x="65"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1" name="Freeform 24"/>
              <p:cNvSpPr>
                <a:spLocks/>
              </p:cNvSpPr>
              <p:nvPr/>
            </p:nvSpPr>
            <p:spPr bwMode="auto">
              <a:xfrm>
                <a:off x="1721" y="2348"/>
                <a:ext cx="71" cy="16"/>
              </a:xfrm>
              <a:custGeom>
                <a:avLst/>
                <a:gdLst>
                  <a:gd name="T0" fmla="*/ 0 w 71"/>
                  <a:gd name="T1" fmla="*/ 13 h 16"/>
                  <a:gd name="T2" fmla="*/ 8 w 71"/>
                  <a:gd name="T3" fmla="*/ 8 h 16"/>
                  <a:gd name="T4" fmla="*/ 17 w 71"/>
                  <a:gd name="T5" fmla="*/ 4 h 16"/>
                  <a:gd name="T6" fmla="*/ 28 w 71"/>
                  <a:gd name="T7" fmla="*/ 1 h 16"/>
                  <a:gd name="T8" fmla="*/ 38 w 71"/>
                  <a:gd name="T9" fmla="*/ 0 h 16"/>
                  <a:gd name="T10" fmla="*/ 47 w 71"/>
                  <a:gd name="T11" fmla="*/ 0 h 16"/>
                  <a:gd name="T12" fmla="*/ 56 w 71"/>
                  <a:gd name="T13" fmla="*/ 2 h 16"/>
                  <a:gd name="T14" fmla="*/ 64 w 71"/>
                  <a:gd name="T15" fmla="*/ 6 h 16"/>
                  <a:gd name="T16" fmla="*/ 71 w 71"/>
                  <a:gd name="T17" fmla="*/ 13 h 16"/>
                  <a:gd name="T18" fmla="*/ 59 w 71"/>
                  <a:gd name="T19" fmla="*/ 15 h 16"/>
                  <a:gd name="T20" fmla="*/ 47 w 71"/>
                  <a:gd name="T21" fmla="*/ 16 h 16"/>
                  <a:gd name="T22" fmla="*/ 36 w 71"/>
                  <a:gd name="T23" fmla="*/ 16 h 16"/>
                  <a:gd name="T24" fmla="*/ 24 w 71"/>
                  <a:gd name="T25" fmla="*/ 16 h 16"/>
                  <a:gd name="T26" fmla="*/ 14 w 71"/>
                  <a:gd name="T27" fmla="*/ 15 h 16"/>
                  <a:gd name="T28" fmla="*/ 7 w 71"/>
                  <a:gd name="T29" fmla="*/ 14 h 16"/>
                  <a:gd name="T30" fmla="*/ 2 w 71"/>
                  <a:gd name="T31" fmla="*/ 13 h 16"/>
                  <a:gd name="T32" fmla="*/ 0 w 71"/>
                  <a:gd name="T33" fmla="*/ 1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16"/>
                  <a:gd name="T53" fmla="*/ 71 w 71"/>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16">
                    <a:moveTo>
                      <a:pt x="0" y="13"/>
                    </a:moveTo>
                    <a:lnTo>
                      <a:pt x="8" y="8"/>
                    </a:lnTo>
                    <a:lnTo>
                      <a:pt x="17" y="4"/>
                    </a:lnTo>
                    <a:lnTo>
                      <a:pt x="28" y="1"/>
                    </a:lnTo>
                    <a:lnTo>
                      <a:pt x="38" y="0"/>
                    </a:lnTo>
                    <a:lnTo>
                      <a:pt x="47" y="0"/>
                    </a:lnTo>
                    <a:lnTo>
                      <a:pt x="56" y="2"/>
                    </a:lnTo>
                    <a:lnTo>
                      <a:pt x="64" y="6"/>
                    </a:lnTo>
                    <a:lnTo>
                      <a:pt x="71" y="13"/>
                    </a:lnTo>
                    <a:lnTo>
                      <a:pt x="59" y="15"/>
                    </a:lnTo>
                    <a:lnTo>
                      <a:pt x="47" y="16"/>
                    </a:lnTo>
                    <a:lnTo>
                      <a:pt x="36" y="16"/>
                    </a:lnTo>
                    <a:lnTo>
                      <a:pt x="24" y="16"/>
                    </a:lnTo>
                    <a:lnTo>
                      <a:pt x="14" y="15"/>
                    </a:lnTo>
                    <a:lnTo>
                      <a:pt x="7" y="14"/>
                    </a:lnTo>
                    <a:lnTo>
                      <a:pt x="2" y="13"/>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2" name="Freeform 25"/>
              <p:cNvSpPr>
                <a:spLocks/>
              </p:cNvSpPr>
              <p:nvPr/>
            </p:nvSpPr>
            <p:spPr bwMode="auto">
              <a:xfrm>
                <a:off x="3320" y="1830"/>
                <a:ext cx="57" cy="121"/>
              </a:xfrm>
              <a:custGeom>
                <a:avLst/>
                <a:gdLst>
                  <a:gd name="T0" fmla="*/ 57 w 57"/>
                  <a:gd name="T1" fmla="*/ 121 h 121"/>
                  <a:gd name="T2" fmla="*/ 53 w 57"/>
                  <a:gd name="T3" fmla="*/ 103 h 121"/>
                  <a:gd name="T4" fmla="*/ 46 w 57"/>
                  <a:gd name="T5" fmla="*/ 84 h 121"/>
                  <a:gd name="T6" fmla="*/ 37 w 57"/>
                  <a:gd name="T7" fmla="*/ 63 h 121"/>
                  <a:gd name="T8" fmla="*/ 27 w 57"/>
                  <a:gd name="T9" fmla="*/ 44 h 121"/>
                  <a:gd name="T10" fmla="*/ 18 w 57"/>
                  <a:gd name="T11" fmla="*/ 27 h 121"/>
                  <a:gd name="T12" fmla="*/ 8 w 57"/>
                  <a:gd name="T13" fmla="*/ 13 h 121"/>
                  <a:gd name="T14" fmla="*/ 2 w 57"/>
                  <a:gd name="T15" fmla="*/ 3 h 121"/>
                  <a:gd name="T16" fmla="*/ 0 w 57"/>
                  <a:gd name="T17" fmla="*/ 0 h 121"/>
                  <a:gd name="T18" fmla="*/ 57 w 57"/>
                  <a:gd name="T19" fmla="*/ 121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121"/>
                  <a:gd name="T32" fmla="*/ 57 w 57"/>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121">
                    <a:moveTo>
                      <a:pt x="57" y="121"/>
                    </a:moveTo>
                    <a:lnTo>
                      <a:pt x="53" y="103"/>
                    </a:lnTo>
                    <a:lnTo>
                      <a:pt x="46" y="84"/>
                    </a:lnTo>
                    <a:lnTo>
                      <a:pt x="37" y="63"/>
                    </a:lnTo>
                    <a:lnTo>
                      <a:pt x="27" y="44"/>
                    </a:lnTo>
                    <a:lnTo>
                      <a:pt x="18" y="27"/>
                    </a:lnTo>
                    <a:lnTo>
                      <a:pt x="8" y="13"/>
                    </a:lnTo>
                    <a:lnTo>
                      <a:pt x="2" y="3"/>
                    </a:lnTo>
                    <a:lnTo>
                      <a:pt x="0" y="0"/>
                    </a:lnTo>
                    <a:lnTo>
                      <a:pt x="57" y="12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3" name="Freeform 26"/>
              <p:cNvSpPr>
                <a:spLocks/>
              </p:cNvSpPr>
              <p:nvPr/>
            </p:nvSpPr>
            <p:spPr bwMode="auto">
              <a:xfrm>
                <a:off x="2313" y="1578"/>
                <a:ext cx="1087" cy="1045"/>
              </a:xfrm>
              <a:custGeom>
                <a:avLst/>
                <a:gdLst>
                  <a:gd name="T0" fmla="*/ 599 w 1087"/>
                  <a:gd name="T1" fmla="*/ 1042 h 1045"/>
                  <a:gd name="T2" fmla="*/ 706 w 1087"/>
                  <a:gd name="T3" fmla="*/ 1022 h 1045"/>
                  <a:gd name="T4" fmla="*/ 803 w 1087"/>
                  <a:gd name="T5" fmla="*/ 983 h 1045"/>
                  <a:gd name="T6" fmla="*/ 889 w 1087"/>
                  <a:gd name="T7" fmla="*/ 926 h 1045"/>
                  <a:gd name="T8" fmla="*/ 963 w 1087"/>
                  <a:gd name="T9" fmla="*/ 856 h 1045"/>
                  <a:gd name="T10" fmla="*/ 1021 w 1087"/>
                  <a:gd name="T11" fmla="*/ 772 h 1045"/>
                  <a:gd name="T12" fmla="*/ 1063 w 1087"/>
                  <a:gd name="T13" fmla="*/ 678 h 1045"/>
                  <a:gd name="T14" fmla="*/ 1084 w 1087"/>
                  <a:gd name="T15" fmla="*/ 576 h 1045"/>
                  <a:gd name="T16" fmla="*/ 1084 w 1087"/>
                  <a:gd name="T17" fmla="*/ 469 h 1045"/>
                  <a:gd name="T18" fmla="*/ 1063 w 1087"/>
                  <a:gd name="T19" fmla="*/ 367 h 1045"/>
                  <a:gd name="T20" fmla="*/ 1021 w 1087"/>
                  <a:gd name="T21" fmla="*/ 273 h 1045"/>
                  <a:gd name="T22" fmla="*/ 963 w 1087"/>
                  <a:gd name="T23" fmla="*/ 189 h 1045"/>
                  <a:gd name="T24" fmla="*/ 889 w 1087"/>
                  <a:gd name="T25" fmla="*/ 119 h 1045"/>
                  <a:gd name="T26" fmla="*/ 803 w 1087"/>
                  <a:gd name="T27" fmla="*/ 62 h 1045"/>
                  <a:gd name="T28" fmla="*/ 706 w 1087"/>
                  <a:gd name="T29" fmla="*/ 23 h 1045"/>
                  <a:gd name="T30" fmla="*/ 599 w 1087"/>
                  <a:gd name="T31" fmla="*/ 3 h 1045"/>
                  <a:gd name="T32" fmla="*/ 488 w 1087"/>
                  <a:gd name="T33" fmla="*/ 3 h 1045"/>
                  <a:gd name="T34" fmla="*/ 381 w 1087"/>
                  <a:gd name="T35" fmla="*/ 23 h 1045"/>
                  <a:gd name="T36" fmla="*/ 284 w 1087"/>
                  <a:gd name="T37" fmla="*/ 62 h 1045"/>
                  <a:gd name="T38" fmla="*/ 198 w 1087"/>
                  <a:gd name="T39" fmla="*/ 119 h 1045"/>
                  <a:gd name="T40" fmla="*/ 124 w 1087"/>
                  <a:gd name="T41" fmla="*/ 189 h 1045"/>
                  <a:gd name="T42" fmla="*/ 65 w 1087"/>
                  <a:gd name="T43" fmla="*/ 273 h 1045"/>
                  <a:gd name="T44" fmla="*/ 24 w 1087"/>
                  <a:gd name="T45" fmla="*/ 367 h 1045"/>
                  <a:gd name="T46" fmla="*/ 3 w 1087"/>
                  <a:gd name="T47" fmla="*/ 469 h 1045"/>
                  <a:gd name="T48" fmla="*/ 3 w 1087"/>
                  <a:gd name="T49" fmla="*/ 576 h 1045"/>
                  <a:gd name="T50" fmla="*/ 24 w 1087"/>
                  <a:gd name="T51" fmla="*/ 678 h 1045"/>
                  <a:gd name="T52" fmla="*/ 65 w 1087"/>
                  <a:gd name="T53" fmla="*/ 772 h 1045"/>
                  <a:gd name="T54" fmla="*/ 124 w 1087"/>
                  <a:gd name="T55" fmla="*/ 856 h 1045"/>
                  <a:gd name="T56" fmla="*/ 198 w 1087"/>
                  <a:gd name="T57" fmla="*/ 926 h 1045"/>
                  <a:gd name="T58" fmla="*/ 284 w 1087"/>
                  <a:gd name="T59" fmla="*/ 983 h 1045"/>
                  <a:gd name="T60" fmla="*/ 381 w 1087"/>
                  <a:gd name="T61" fmla="*/ 1022 h 1045"/>
                  <a:gd name="T62" fmla="*/ 488 w 1087"/>
                  <a:gd name="T63" fmla="*/ 1042 h 10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87"/>
                  <a:gd name="T97" fmla="*/ 0 h 1045"/>
                  <a:gd name="T98" fmla="*/ 1087 w 1087"/>
                  <a:gd name="T99" fmla="*/ 1045 h 10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87" h="1045">
                    <a:moveTo>
                      <a:pt x="543" y="1045"/>
                    </a:moveTo>
                    <a:lnTo>
                      <a:pt x="599" y="1042"/>
                    </a:lnTo>
                    <a:lnTo>
                      <a:pt x="653" y="1035"/>
                    </a:lnTo>
                    <a:lnTo>
                      <a:pt x="706" y="1022"/>
                    </a:lnTo>
                    <a:lnTo>
                      <a:pt x="755" y="1004"/>
                    </a:lnTo>
                    <a:lnTo>
                      <a:pt x="803" y="983"/>
                    </a:lnTo>
                    <a:lnTo>
                      <a:pt x="847" y="956"/>
                    </a:lnTo>
                    <a:lnTo>
                      <a:pt x="889" y="926"/>
                    </a:lnTo>
                    <a:lnTo>
                      <a:pt x="928" y="893"/>
                    </a:lnTo>
                    <a:lnTo>
                      <a:pt x="963" y="856"/>
                    </a:lnTo>
                    <a:lnTo>
                      <a:pt x="995" y="815"/>
                    </a:lnTo>
                    <a:lnTo>
                      <a:pt x="1021" y="772"/>
                    </a:lnTo>
                    <a:lnTo>
                      <a:pt x="1044" y="727"/>
                    </a:lnTo>
                    <a:lnTo>
                      <a:pt x="1063" y="678"/>
                    </a:lnTo>
                    <a:lnTo>
                      <a:pt x="1076" y="628"/>
                    </a:lnTo>
                    <a:lnTo>
                      <a:pt x="1084" y="576"/>
                    </a:lnTo>
                    <a:lnTo>
                      <a:pt x="1087" y="523"/>
                    </a:lnTo>
                    <a:lnTo>
                      <a:pt x="1084" y="469"/>
                    </a:lnTo>
                    <a:lnTo>
                      <a:pt x="1076" y="417"/>
                    </a:lnTo>
                    <a:lnTo>
                      <a:pt x="1063" y="367"/>
                    </a:lnTo>
                    <a:lnTo>
                      <a:pt x="1044" y="319"/>
                    </a:lnTo>
                    <a:lnTo>
                      <a:pt x="1021" y="273"/>
                    </a:lnTo>
                    <a:lnTo>
                      <a:pt x="995" y="230"/>
                    </a:lnTo>
                    <a:lnTo>
                      <a:pt x="963" y="189"/>
                    </a:lnTo>
                    <a:lnTo>
                      <a:pt x="928" y="152"/>
                    </a:lnTo>
                    <a:lnTo>
                      <a:pt x="889" y="119"/>
                    </a:lnTo>
                    <a:lnTo>
                      <a:pt x="847" y="89"/>
                    </a:lnTo>
                    <a:lnTo>
                      <a:pt x="803" y="62"/>
                    </a:lnTo>
                    <a:lnTo>
                      <a:pt x="755" y="41"/>
                    </a:lnTo>
                    <a:lnTo>
                      <a:pt x="706" y="23"/>
                    </a:lnTo>
                    <a:lnTo>
                      <a:pt x="653" y="10"/>
                    </a:lnTo>
                    <a:lnTo>
                      <a:pt x="599" y="3"/>
                    </a:lnTo>
                    <a:lnTo>
                      <a:pt x="543" y="0"/>
                    </a:lnTo>
                    <a:lnTo>
                      <a:pt x="488" y="3"/>
                    </a:lnTo>
                    <a:lnTo>
                      <a:pt x="434" y="10"/>
                    </a:lnTo>
                    <a:lnTo>
                      <a:pt x="381" y="23"/>
                    </a:lnTo>
                    <a:lnTo>
                      <a:pt x="332" y="41"/>
                    </a:lnTo>
                    <a:lnTo>
                      <a:pt x="284" y="62"/>
                    </a:lnTo>
                    <a:lnTo>
                      <a:pt x="240" y="89"/>
                    </a:lnTo>
                    <a:lnTo>
                      <a:pt x="198" y="119"/>
                    </a:lnTo>
                    <a:lnTo>
                      <a:pt x="159" y="152"/>
                    </a:lnTo>
                    <a:lnTo>
                      <a:pt x="124" y="189"/>
                    </a:lnTo>
                    <a:lnTo>
                      <a:pt x="92" y="230"/>
                    </a:lnTo>
                    <a:lnTo>
                      <a:pt x="65" y="273"/>
                    </a:lnTo>
                    <a:lnTo>
                      <a:pt x="43" y="319"/>
                    </a:lnTo>
                    <a:lnTo>
                      <a:pt x="24" y="367"/>
                    </a:lnTo>
                    <a:lnTo>
                      <a:pt x="11" y="417"/>
                    </a:lnTo>
                    <a:lnTo>
                      <a:pt x="3" y="469"/>
                    </a:lnTo>
                    <a:lnTo>
                      <a:pt x="0" y="523"/>
                    </a:lnTo>
                    <a:lnTo>
                      <a:pt x="3" y="576"/>
                    </a:lnTo>
                    <a:lnTo>
                      <a:pt x="11" y="628"/>
                    </a:lnTo>
                    <a:lnTo>
                      <a:pt x="24" y="678"/>
                    </a:lnTo>
                    <a:lnTo>
                      <a:pt x="43" y="727"/>
                    </a:lnTo>
                    <a:lnTo>
                      <a:pt x="65" y="772"/>
                    </a:lnTo>
                    <a:lnTo>
                      <a:pt x="92" y="815"/>
                    </a:lnTo>
                    <a:lnTo>
                      <a:pt x="124" y="856"/>
                    </a:lnTo>
                    <a:lnTo>
                      <a:pt x="159" y="893"/>
                    </a:lnTo>
                    <a:lnTo>
                      <a:pt x="198" y="926"/>
                    </a:lnTo>
                    <a:lnTo>
                      <a:pt x="240" y="956"/>
                    </a:lnTo>
                    <a:lnTo>
                      <a:pt x="284" y="983"/>
                    </a:lnTo>
                    <a:lnTo>
                      <a:pt x="332" y="1004"/>
                    </a:lnTo>
                    <a:lnTo>
                      <a:pt x="381" y="1022"/>
                    </a:lnTo>
                    <a:lnTo>
                      <a:pt x="434" y="1035"/>
                    </a:lnTo>
                    <a:lnTo>
                      <a:pt x="488" y="1042"/>
                    </a:lnTo>
                    <a:lnTo>
                      <a:pt x="543" y="1045"/>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4" name="Freeform 27"/>
              <p:cNvSpPr>
                <a:spLocks/>
              </p:cNvSpPr>
              <p:nvPr/>
            </p:nvSpPr>
            <p:spPr bwMode="auto">
              <a:xfrm>
                <a:off x="2372" y="1637"/>
                <a:ext cx="969" cy="943"/>
              </a:xfrm>
              <a:custGeom>
                <a:avLst/>
                <a:gdLst>
                  <a:gd name="T0" fmla="*/ 584 w 969"/>
                  <a:gd name="T1" fmla="*/ 641 h 943"/>
                  <a:gd name="T2" fmla="*/ 684 w 969"/>
                  <a:gd name="T3" fmla="*/ 754 h 943"/>
                  <a:gd name="T4" fmla="*/ 750 w 969"/>
                  <a:gd name="T5" fmla="*/ 804 h 943"/>
                  <a:gd name="T6" fmla="*/ 672 w 969"/>
                  <a:gd name="T7" fmla="*/ 630 h 943"/>
                  <a:gd name="T8" fmla="*/ 827 w 969"/>
                  <a:gd name="T9" fmla="*/ 722 h 943"/>
                  <a:gd name="T10" fmla="*/ 840 w 969"/>
                  <a:gd name="T11" fmla="*/ 700 h 943"/>
                  <a:gd name="T12" fmla="*/ 707 w 969"/>
                  <a:gd name="T13" fmla="*/ 577 h 943"/>
                  <a:gd name="T14" fmla="*/ 794 w 969"/>
                  <a:gd name="T15" fmla="*/ 590 h 943"/>
                  <a:gd name="T16" fmla="*/ 941 w 969"/>
                  <a:gd name="T17" fmla="*/ 641 h 943"/>
                  <a:gd name="T18" fmla="*/ 925 w 969"/>
                  <a:gd name="T19" fmla="*/ 608 h 943"/>
                  <a:gd name="T20" fmla="*/ 776 w 969"/>
                  <a:gd name="T21" fmla="*/ 524 h 943"/>
                  <a:gd name="T22" fmla="*/ 668 w 969"/>
                  <a:gd name="T23" fmla="*/ 485 h 943"/>
                  <a:gd name="T24" fmla="*/ 774 w 969"/>
                  <a:gd name="T25" fmla="*/ 480 h 943"/>
                  <a:gd name="T26" fmla="*/ 935 w 969"/>
                  <a:gd name="T27" fmla="*/ 463 h 943"/>
                  <a:gd name="T28" fmla="*/ 891 w 969"/>
                  <a:gd name="T29" fmla="*/ 427 h 943"/>
                  <a:gd name="T30" fmla="*/ 728 w 969"/>
                  <a:gd name="T31" fmla="*/ 399 h 943"/>
                  <a:gd name="T32" fmla="*/ 820 w 969"/>
                  <a:gd name="T33" fmla="*/ 360 h 943"/>
                  <a:gd name="T34" fmla="*/ 957 w 969"/>
                  <a:gd name="T35" fmla="*/ 343 h 943"/>
                  <a:gd name="T36" fmla="*/ 821 w 969"/>
                  <a:gd name="T37" fmla="*/ 328 h 943"/>
                  <a:gd name="T38" fmla="*/ 701 w 969"/>
                  <a:gd name="T39" fmla="*/ 314 h 943"/>
                  <a:gd name="T40" fmla="*/ 843 w 969"/>
                  <a:gd name="T41" fmla="*/ 246 h 943"/>
                  <a:gd name="T42" fmla="*/ 886 w 969"/>
                  <a:gd name="T43" fmla="*/ 229 h 943"/>
                  <a:gd name="T44" fmla="*/ 701 w 969"/>
                  <a:gd name="T45" fmla="*/ 262 h 943"/>
                  <a:gd name="T46" fmla="*/ 713 w 969"/>
                  <a:gd name="T47" fmla="*/ 223 h 943"/>
                  <a:gd name="T48" fmla="*/ 826 w 969"/>
                  <a:gd name="T49" fmla="*/ 122 h 943"/>
                  <a:gd name="T50" fmla="*/ 738 w 969"/>
                  <a:gd name="T51" fmla="*/ 166 h 943"/>
                  <a:gd name="T52" fmla="*/ 628 w 969"/>
                  <a:gd name="T53" fmla="*/ 205 h 943"/>
                  <a:gd name="T54" fmla="*/ 742 w 969"/>
                  <a:gd name="T55" fmla="*/ 64 h 943"/>
                  <a:gd name="T56" fmla="*/ 632 w 969"/>
                  <a:gd name="T57" fmla="*/ 130 h 943"/>
                  <a:gd name="T58" fmla="*/ 602 w 969"/>
                  <a:gd name="T59" fmla="*/ 107 h 943"/>
                  <a:gd name="T60" fmla="*/ 652 w 969"/>
                  <a:gd name="T61" fmla="*/ 25 h 943"/>
                  <a:gd name="T62" fmla="*/ 524 w 969"/>
                  <a:gd name="T63" fmla="*/ 103 h 943"/>
                  <a:gd name="T64" fmla="*/ 563 w 969"/>
                  <a:gd name="T65" fmla="*/ 1 h 943"/>
                  <a:gd name="T66" fmla="*/ 419 w 969"/>
                  <a:gd name="T67" fmla="*/ 133 h 943"/>
                  <a:gd name="T68" fmla="*/ 370 w 969"/>
                  <a:gd name="T69" fmla="*/ 34 h 943"/>
                  <a:gd name="T70" fmla="*/ 303 w 969"/>
                  <a:gd name="T71" fmla="*/ 103 h 943"/>
                  <a:gd name="T72" fmla="*/ 240 w 969"/>
                  <a:gd name="T73" fmla="*/ 111 h 943"/>
                  <a:gd name="T74" fmla="*/ 228 w 969"/>
                  <a:gd name="T75" fmla="*/ 150 h 943"/>
                  <a:gd name="T76" fmla="*/ 120 w 969"/>
                  <a:gd name="T77" fmla="*/ 155 h 943"/>
                  <a:gd name="T78" fmla="*/ 193 w 969"/>
                  <a:gd name="T79" fmla="*/ 215 h 943"/>
                  <a:gd name="T80" fmla="*/ 121 w 969"/>
                  <a:gd name="T81" fmla="*/ 254 h 943"/>
                  <a:gd name="T82" fmla="*/ 50 w 969"/>
                  <a:gd name="T83" fmla="*/ 305 h 943"/>
                  <a:gd name="T84" fmla="*/ 146 w 969"/>
                  <a:gd name="T85" fmla="*/ 303 h 943"/>
                  <a:gd name="T86" fmla="*/ 42 w 969"/>
                  <a:gd name="T87" fmla="*/ 389 h 943"/>
                  <a:gd name="T88" fmla="*/ 26 w 969"/>
                  <a:gd name="T89" fmla="*/ 425 h 943"/>
                  <a:gd name="T90" fmla="*/ 157 w 969"/>
                  <a:gd name="T91" fmla="*/ 385 h 943"/>
                  <a:gd name="T92" fmla="*/ 125 w 969"/>
                  <a:gd name="T93" fmla="*/ 423 h 943"/>
                  <a:gd name="T94" fmla="*/ 5 w 969"/>
                  <a:gd name="T95" fmla="*/ 526 h 943"/>
                  <a:gd name="T96" fmla="*/ 136 w 969"/>
                  <a:gd name="T97" fmla="*/ 506 h 943"/>
                  <a:gd name="T98" fmla="*/ 64 w 969"/>
                  <a:gd name="T99" fmla="*/ 693 h 943"/>
                  <a:gd name="T100" fmla="*/ 180 w 969"/>
                  <a:gd name="T101" fmla="*/ 613 h 943"/>
                  <a:gd name="T102" fmla="*/ 116 w 969"/>
                  <a:gd name="T103" fmla="*/ 816 h 943"/>
                  <a:gd name="T104" fmla="*/ 257 w 969"/>
                  <a:gd name="T105" fmla="*/ 605 h 943"/>
                  <a:gd name="T106" fmla="*/ 299 w 969"/>
                  <a:gd name="T107" fmla="*/ 695 h 943"/>
                  <a:gd name="T108" fmla="*/ 347 w 969"/>
                  <a:gd name="T109" fmla="*/ 834 h 943"/>
                  <a:gd name="T110" fmla="*/ 418 w 969"/>
                  <a:gd name="T111" fmla="*/ 853 h 943"/>
                  <a:gd name="T112" fmla="*/ 472 w 969"/>
                  <a:gd name="T113" fmla="*/ 778 h 943"/>
                  <a:gd name="T114" fmla="*/ 518 w 969"/>
                  <a:gd name="T115" fmla="*/ 713 h 943"/>
                  <a:gd name="T116" fmla="*/ 631 w 969"/>
                  <a:gd name="T117" fmla="*/ 888 h 94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69"/>
                  <a:gd name="T178" fmla="*/ 0 h 943"/>
                  <a:gd name="T179" fmla="*/ 969 w 969"/>
                  <a:gd name="T180" fmla="*/ 943 h 94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69" h="943">
                    <a:moveTo>
                      <a:pt x="649" y="904"/>
                    </a:moveTo>
                    <a:lnTo>
                      <a:pt x="638" y="886"/>
                    </a:lnTo>
                    <a:lnTo>
                      <a:pt x="628" y="855"/>
                    </a:lnTo>
                    <a:lnTo>
                      <a:pt x="619" y="816"/>
                    </a:lnTo>
                    <a:lnTo>
                      <a:pt x="611" y="772"/>
                    </a:lnTo>
                    <a:lnTo>
                      <a:pt x="603" y="729"/>
                    </a:lnTo>
                    <a:lnTo>
                      <a:pt x="596" y="690"/>
                    </a:lnTo>
                    <a:lnTo>
                      <a:pt x="590" y="659"/>
                    </a:lnTo>
                    <a:lnTo>
                      <a:pt x="584" y="641"/>
                    </a:lnTo>
                    <a:lnTo>
                      <a:pt x="589" y="644"/>
                    </a:lnTo>
                    <a:lnTo>
                      <a:pt x="596" y="651"/>
                    </a:lnTo>
                    <a:lnTo>
                      <a:pt x="605" y="660"/>
                    </a:lnTo>
                    <a:lnTo>
                      <a:pt x="617" y="673"/>
                    </a:lnTo>
                    <a:lnTo>
                      <a:pt x="629" y="686"/>
                    </a:lnTo>
                    <a:lnTo>
                      <a:pt x="642" y="702"/>
                    </a:lnTo>
                    <a:lnTo>
                      <a:pt x="656" y="719"/>
                    </a:lnTo>
                    <a:lnTo>
                      <a:pt x="670" y="736"/>
                    </a:lnTo>
                    <a:lnTo>
                      <a:pt x="684" y="754"/>
                    </a:lnTo>
                    <a:lnTo>
                      <a:pt x="699" y="771"/>
                    </a:lnTo>
                    <a:lnTo>
                      <a:pt x="712" y="789"/>
                    </a:lnTo>
                    <a:lnTo>
                      <a:pt x="726" y="804"/>
                    </a:lnTo>
                    <a:lnTo>
                      <a:pt x="737" y="818"/>
                    </a:lnTo>
                    <a:lnTo>
                      <a:pt x="747" y="831"/>
                    </a:lnTo>
                    <a:lnTo>
                      <a:pt x="756" y="840"/>
                    </a:lnTo>
                    <a:lnTo>
                      <a:pt x="762" y="847"/>
                    </a:lnTo>
                    <a:lnTo>
                      <a:pt x="759" y="831"/>
                    </a:lnTo>
                    <a:lnTo>
                      <a:pt x="750" y="804"/>
                    </a:lnTo>
                    <a:lnTo>
                      <a:pt x="736" y="770"/>
                    </a:lnTo>
                    <a:lnTo>
                      <a:pt x="720" y="733"/>
                    </a:lnTo>
                    <a:lnTo>
                      <a:pt x="702" y="696"/>
                    </a:lnTo>
                    <a:lnTo>
                      <a:pt x="684" y="663"/>
                    </a:lnTo>
                    <a:lnTo>
                      <a:pt x="669" y="636"/>
                    </a:lnTo>
                    <a:lnTo>
                      <a:pt x="656" y="619"/>
                    </a:lnTo>
                    <a:lnTo>
                      <a:pt x="658" y="620"/>
                    </a:lnTo>
                    <a:lnTo>
                      <a:pt x="664" y="625"/>
                    </a:lnTo>
                    <a:lnTo>
                      <a:pt x="672" y="630"/>
                    </a:lnTo>
                    <a:lnTo>
                      <a:pt x="684" y="637"/>
                    </a:lnTo>
                    <a:lnTo>
                      <a:pt x="699" y="645"/>
                    </a:lnTo>
                    <a:lnTo>
                      <a:pt x="714" y="654"/>
                    </a:lnTo>
                    <a:lnTo>
                      <a:pt x="732" y="666"/>
                    </a:lnTo>
                    <a:lnTo>
                      <a:pt x="751" y="676"/>
                    </a:lnTo>
                    <a:lnTo>
                      <a:pt x="770" y="688"/>
                    </a:lnTo>
                    <a:lnTo>
                      <a:pt x="789" y="699"/>
                    </a:lnTo>
                    <a:lnTo>
                      <a:pt x="809" y="711"/>
                    </a:lnTo>
                    <a:lnTo>
                      <a:pt x="827" y="722"/>
                    </a:lnTo>
                    <a:lnTo>
                      <a:pt x="843" y="731"/>
                    </a:lnTo>
                    <a:lnTo>
                      <a:pt x="859" y="740"/>
                    </a:lnTo>
                    <a:lnTo>
                      <a:pt x="872" y="749"/>
                    </a:lnTo>
                    <a:lnTo>
                      <a:pt x="883" y="755"/>
                    </a:lnTo>
                    <a:lnTo>
                      <a:pt x="879" y="747"/>
                    </a:lnTo>
                    <a:lnTo>
                      <a:pt x="873" y="737"/>
                    </a:lnTo>
                    <a:lnTo>
                      <a:pt x="864" y="726"/>
                    </a:lnTo>
                    <a:lnTo>
                      <a:pt x="854" y="714"/>
                    </a:lnTo>
                    <a:lnTo>
                      <a:pt x="840" y="700"/>
                    </a:lnTo>
                    <a:lnTo>
                      <a:pt x="827" y="686"/>
                    </a:lnTo>
                    <a:lnTo>
                      <a:pt x="813" y="671"/>
                    </a:lnTo>
                    <a:lnTo>
                      <a:pt x="797" y="655"/>
                    </a:lnTo>
                    <a:lnTo>
                      <a:pt x="781" y="641"/>
                    </a:lnTo>
                    <a:lnTo>
                      <a:pt x="766" y="627"/>
                    </a:lnTo>
                    <a:lnTo>
                      <a:pt x="749" y="612"/>
                    </a:lnTo>
                    <a:lnTo>
                      <a:pt x="735" y="600"/>
                    </a:lnTo>
                    <a:lnTo>
                      <a:pt x="720" y="588"/>
                    </a:lnTo>
                    <a:lnTo>
                      <a:pt x="707" y="577"/>
                    </a:lnTo>
                    <a:lnTo>
                      <a:pt x="695" y="569"/>
                    </a:lnTo>
                    <a:lnTo>
                      <a:pt x="684" y="563"/>
                    </a:lnTo>
                    <a:lnTo>
                      <a:pt x="693" y="563"/>
                    </a:lnTo>
                    <a:lnTo>
                      <a:pt x="704" y="564"/>
                    </a:lnTo>
                    <a:lnTo>
                      <a:pt x="718" y="567"/>
                    </a:lnTo>
                    <a:lnTo>
                      <a:pt x="735" y="571"/>
                    </a:lnTo>
                    <a:lnTo>
                      <a:pt x="753" y="576"/>
                    </a:lnTo>
                    <a:lnTo>
                      <a:pt x="774" y="582"/>
                    </a:lnTo>
                    <a:lnTo>
                      <a:pt x="794" y="590"/>
                    </a:lnTo>
                    <a:lnTo>
                      <a:pt x="815" y="597"/>
                    </a:lnTo>
                    <a:lnTo>
                      <a:pt x="836" y="604"/>
                    </a:lnTo>
                    <a:lnTo>
                      <a:pt x="857" y="611"/>
                    </a:lnTo>
                    <a:lnTo>
                      <a:pt x="875" y="618"/>
                    </a:lnTo>
                    <a:lnTo>
                      <a:pt x="894" y="625"/>
                    </a:lnTo>
                    <a:lnTo>
                      <a:pt x="909" y="631"/>
                    </a:lnTo>
                    <a:lnTo>
                      <a:pt x="923" y="635"/>
                    </a:lnTo>
                    <a:lnTo>
                      <a:pt x="934" y="639"/>
                    </a:lnTo>
                    <a:lnTo>
                      <a:pt x="941" y="641"/>
                    </a:lnTo>
                    <a:lnTo>
                      <a:pt x="950" y="645"/>
                    </a:lnTo>
                    <a:lnTo>
                      <a:pt x="957" y="650"/>
                    </a:lnTo>
                    <a:lnTo>
                      <a:pt x="961" y="654"/>
                    </a:lnTo>
                    <a:lnTo>
                      <a:pt x="964" y="657"/>
                    </a:lnTo>
                    <a:lnTo>
                      <a:pt x="961" y="656"/>
                    </a:lnTo>
                    <a:lnTo>
                      <a:pt x="956" y="651"/>
                    </a:lnTo>
                    <a:lnTo>
                      <a:pt x="947" y="639"/>
                    </a:lnTo>
                    <a:lnTo>
                      <a:pt x="934" y="619"/>
                    </a:lnTo>
                    <a:lnTo>
                      <a:pt x="925" y="608"/>
                    </a:lnTo>
                    <a:lnTo>
                      <a:pt x="912" y="597"/>
                    </a:lnTo>
                    <a:lnTo>
                      <a:pt x="899" y="586"/>
                    </a:lnTo>
                    <a:lnTo>
                      <a:pt x="883" y="575"/>
                    </a:lnTo>
                    <a:lnTo>
                      <a:pt x="867" y="566"/>
                    </a:lnTo>
                    <a:lnTo>
                      <a:pt x="850" y="557"/>
                    </a:lnTo>
                    <a:lnTo>
                      <a:pt x="831" y="548"/>
                    </a:lnTo>
                    <a:lnTo>
                      <a:pt x="813" y="539"/>
                    </a:lnTo>
                    <a:lnTo>
                      <a:pt x="793" y="532"/>
                    </a:lnTo>
                    <a:lnTo>
                      <a:pt x="776" y="524"/>
                    </a:lnTo>
                    <a:lnTo>
                      <a:pt x="757" y="518"/>
                    </a:lnTo>
                    <a:lnTo>
                      <a:pt x="741" y="512"/>
                    </a:lnTo>
                    <a:lnTo>
                      <a:pt x="726" y="506"/>
                    </a:lnTo>
                    <a:lnTo>
                      <a:pt x="712" y="500"/>
                    </a:lnTo>
                    <a:lnTo>
                      <a:pt x="701" y="495"/>
                    </a:lnTo>
                    <a:lnTo>
                      <a:pt x="692" y="491"/>
                    </a:lnTo>
                    <a:lnTo>
                      <a:pt x="678" y="486"/>
                    </a:lnTo>
                    <a:lnTo>
                      <a:pt x="671" y="484"/>
                    </a:lnTo>
                    <a:lnTo>
                      <a:pt x="668" y="485"/>
                    </a:lnTo>
                    <a:lnTo>
                      <a:pt x="671" y="488"/>
                    </a:lnTo>
                    <a:lnTo>
                      <a:pt x="677" y="492"/>
                    </a:lnTo>
                    <a:lnTo>
                      <a:pt x="689" y="494"/>
                    </a:lnTo>
                    <a:lnTo>
                      <a:pt x="702" y="494"/>
                    </a:lnTo>
                    <a:lnTo>
                      <a:pt x="719" y="491"/>
                    </a:lnTo>
                    <a:lnTo>
                      <a:pt x="730" y="488"/>
                    </a:lnTo>
                    <a:lnTo>
                      <a:pt x="743" y="486"/>
                    </a:lnTo>
                    <a:lnTo>
                      <a:pt x="757" y="483"/>
                    </a:lnTo>
                    <a:lnTo>
                      <a:pt x="774" y="480"/>
                    </a:lnTo>
                    <a:lnTo>
                      <a:pt x="791" y="477"/>
                    </a:lnTo>
                    <a:lnTo>
                      <a:pt x="810" y="475"/>
                    </a:lnTo>
                    <a:lnTo>
                      <a:pt x="828" y="472"/>
                    </a:lnTo>
                    <a:lnTo>
                      <a:pt x="848" y="470"/>
                    </a:lnTo>
                    <a:lnTo>
                      <a:pt x="866" y="468"/>
                    </a:lnTo>
                    <a:lnTo>
                      <a:pt x="885" y="466"/>
                    </a:lnTo>
                    <a:lnTo>
                      <a:pt x="902" y="465"/>
                    </a:lnTo>
                    <a:lnTo>
                      <a:pt x="919" y="464"/>
                    </a:lnTo>
                    <a:lnTo>
                      <a:pt x="935" y="463"/>
                    </a:lnTo>
                    <a:lnTo>
                      <a:pt x="948" y="463"/>
                    </a:lnTo>
                    <a:lnTo>
                      <a:pt x="959" y="463"/>
                    </a:lnTo>
                    <a:lnTo>
                      <a:pt x="969" y="464"/>
                    </a:lnTo>
                    <a:lnTo>
                      <a:pt x="962" y="457"/>
                    </a:lnTo>
                    <a:lnTo>
                      <a:pt x="953" y="450"/>
                    </a:lnTo>
                    <a:lnTo>
                      <a:pt x="941" y="444"/>
                    </a:lnTo>
                    <a:lnTo>
                      <a:pt x="927" y="438"/>
                    </a:lnTo>
                    <a:lnTo>
                      <a:pt x="909" y="432"/>
                    </a:lnTo>
                    <a:lnTo>
                      <a:pt x="891" y="427"/>
                    </a:lnTo>
                    <a:lnTo>
                      <a:pt x="870" y="420"/>
                    </a:lnTo>
                    <a:lnTo>
                      <a:pt x="850" y="416"/>
                    </a:lnTo>
                    <a:lnTo>
                      <a:pt x="829" y="411"/>
                    </a:lnTo>
                    <a:lnTo>
                      <a:pt x="809" y="408"/>
                    </a:lnTo>
                    <a:lnTo>
                      <a:pt x="789" y="404"/>
                    </a:lnTo>
                    <a:lnTo>
                      <a:pt x="771" y="402"/>
                    </a:lnTo>
                    <a:lnTo>
                      <a:pt x="754" y="400"/>
                    </a:lnTo>
                    <a:lnTo>
                      <a:pt x="740" y="399"/>
                    </a:lnTo>
                    <a:lnTo>
                      <a:pt x="728" y="399"/>
                    </a:lnTo>
                    <a:lnTo>
                      <a:pt x="719" y="400"/>
                    </a:lnTo>
                    <a:lnTo>
                      <a:pt x="722" y="395"/>
                    </a:lnTo>
                    <a:lnTo>
                      <a:pt x="730" y="390"/>
                    </a:lnTo>
                    <a:lnTo>
                      <a:pt x="740" y="384"/>
                    </a:lnTo>
                    <a:lnTo>
                      <a:pt x="752" y="378"/>
                    </a:lnTo>
                    <a:lnTo>
                      <a:pt x="767" y="374"/>
                    </a:lnTo>
                    <a:lnTo>
                      <a:pt x="784" y="369"/>
                    </a:lnTo>
                    <a:lnTo>
                      <a:pt x="801" y="365"/>
                    </a:lnTo>
                    <a:lnTo>
                      <a:pt x="820" y="360"/>
                    </a:lnTo>
                    <a:lnTo>
                      <a:pt x="839" y="357"/>
                    </a:lnTo>
                    <a:lnTo>
                      <a:pt x="859" y="353"/>
                    </a:lnTo>
                    <a:lnTo>
                      <a:pt x="877" y="350"/>
                    </a:lnTo>
                    <a:lnTo>
                      <a:pt x="895" y="348"/>
                    </a:lnTo>
                    <a:lnTo>
                      <a:pt x="911" y="346"/>
                    </a:lnTo>
                    <a:lnTo>
                      <a:pt x="927" y="344"/>
                    </a:lnTo>
                    <a:lnTo>
                      <a:pt x="939" y="343"/>
                    </a:lnTo>
                    <a:lnTo>
                      <a:pt x="948" y="343"/>
                    </a:lnTo>
                    <a:lnTo>
                      <a:pt x="957" y="343"/>
                    </a:lnTo>
                    <a:lnTo>
                      <a:pt x="959" y="342"/>
                    </a:lnTo>
                    <a:lnTo>
                      <a:pt x="956" y="341"/>
                    </a:lnTo>
                    <a:lnTo>
                      <a:pt x="946" y="339"/>
                    </a:lnTo>
                    <a:lnTo>
                      <a:pt x="933" y="337"/>
                    </a:lnTo>
                    <a:lnTo>
                      <a:pt x="914" y="336"/>
                    </a:lnTo>
                    <a:lnTo>
                      <a:pt x="894" y="334"/>
                    </a:lnTo>
                    <a:lnTo>
                      <a:pt x="871" y="332"/>
                    </a:lnTo>
                    <a:lnTo>
                      <a:pt x="846" y="330"/>
                    </a:lnTo>
                    <a:lnTo>
                      <a:pt x="821" y="328"/>
                    </a:lnTo>
                    <a:lnTo>
                      <a:pt x="795" y="327"/>
                    </a:lnTo>
                    <a:lnTo>
                      <a:pt x="771" y="325"/>
                    </a:lnTo>
                    <a:lnTo>
                      <a:pt x="748" y="324"/>
                    </a:lnTo>
                    <a:lnTo>
                      <a:pt x="728" y="323"/>
                    </a:lnTo>
                    <a:lnTo>
                      <a:pt x="711" y="322"/>
                    </a:lnTo>
                    <a:lnTo>
                      <a:pt x="698" y="322"/>
                    </a:lnTo>
                    <a:lnTo>
                      <a:pt x="695" y="321"/>
                    </a:lnTo>
                    <a:lnTo>
                      <a:pt x="696" y="318"/>
                    </a:lnTo>
                    <a:lnTo>
                      <a:pt x="701" y="314"/>
                    </a:lnTo>
                    <a:lnTo>
                      <a:pt x="709" y="309"/>
                    </a:lnTo>
                    <a:lnTo>
                      <a:pt x="721" y="302"/>
                    </a:lnTo>
                    <a:lnTo>
                      <a:pt x="736" y="294"/>
                    </a:lnTo>
                    <a:lnTo>
                      <a:pt x="752" y="286"/>
                    </a:lnTo>
                    <a:lnTo>
                      <a:pt x="770" y="278"/>
                    </a:lnTo>
                    <a:lnTo>
                      <a:pt x="788" y="270"/>
                    </a:lnTo>
                    <a:lnTo>
                      <a:pt x="808" y="262"/>
                    </a:lnTo>
                    <a:lnTo>
                      <a:pt x="826" y="253"/>
                    </a:lnTo>
                    <a:lnTo>
                      <a:pt x="843" y="246"/>
                    </a:lnTo>
                    <a:lnTo>
                      <a:pt x="861" y="240"/>
                    </a:lnTo>
                    <a:lnTo>
                      <a:pt x="875" y="235"/>
                    </a:lnTo>
                    <a:lnTo>
                      <a:pt x="889" y="231"/>
                    </a:lnTo>
                    <a:lnTo>
                      <a:pt x="898" y="229"/>
                    </a:lnTo>
                    <a:lnTo>
                      <a:pt x="906" y="228"/>
                    </a:lnTo>
                    <a:lnTo>
                      <a:pt x="909" y="227"/>
                    </a:lnTo>
                    <a:lnTo>
                      <a:pt x="905" y="227"/>
                    </a:lnTo>
                    <a:lnTo>
                      <a:pt x="898" y="227"/>
                    </a:lnTo>
                    <a:lnTo>
                      <a:pt x="886" y="229"/>
                    </a:lnTo>
                    <a:lnTo>
                      <a:pt x="870" y="231"/>
                    </a:lnTo>
                    <a:lnTo>
                      <a:pt x="852" y="233"/>
                    </a:lnTo>
                    <a:lnTo>
                      <a:pt x="831" y="236"/>
                    </a:lnTo>
                    <a:lnTo>
                      <a:pt x="810" y="239"/>
                    </a:lnTo>
                    <a:lnTo>
                      <a:pt x="787" y="243"/>
                    </a:lnTo>
                    <a:lnTo>
                      <a:pt x="763" y="247"/>
                    </a:lnTo>
                    <a:lnTo>
                      <a:pt x="741" y="251"/>
                    </a:lnTo>
                    <a:lnTo>
                      <a:pt x="720" y="256"/>
                    </a:lnTo>
                    <a:lnTo>
                      <a:pt x="701" y="262"/>
                    </a:lnTo>
                    <a:lnTo>
                      <a:pt x="683" y="267"/>
                    </a:lnTo>
                    <a:lnTo>
                      <a:pt x="670" y="272"/>
                    </a:lnTo>
                    <a:lnTo>
                      <a:pt x="667" y="273"/>
                    </a:lnTo>
                    <a:lnTo>
                      <a:pt x="668" y="270"/>
                    </a:lnTo>
                    <a:lnTo>
                      <a:pt x="672" y="265"/>
                    </a:lnTo>
                    <a:lnTo>
                      <a:pt x="679" y="256"/>
                    </a:lnTo>
                    <a:lnTo>
                      <a:pt x="689" y="247"/>
                    </a:lnTo>
                    <a:lnTo>
                      <a:pt x="701" y="236"/>
                    </a:lnTo>
                    <a:lnTo>
                      <a:pt x="713" y="223"/>
                    </a:lnTo>
                    <a:lnTo>
                      <a:pt x="728" y="209"/>
                    </a:lnTo>
                    <a:lnTo>
                      <a:pt x="743" y="196"/>
                    </a:lnTo>
                    <a:lnTo>
                      <a:pt x="757" y="183"/>
                    </a:lnTo>
                    <a:lnTo>
                      <a:pt x="773" y="169"/>
                    </a:lnTo>
                    <a:lnTo>
                      <a:pt x="786" y="156"/>
                    </a:lnTo>
                    <a:lnTo>
                      <a:pt x="799" y="145"/>
                    </a:lnTo>
                    <a:lnTo>
                      <a:pt x="811" y="135"/>
                    </a:lnTo>
                    <a:lnTo>
                      <a:pt x="820" y="127"/>
                    </a:lnTo>
                    <a:lnTo>
                      <a:pt x="826" y="122"/>
                    </a:lnTo>
                    <a:lnTo>
                      <a:pt x="830" y="119"/>
                    </a:lnTo>
                    <a:lnTo>
                      <a:pt x="830" y="118"/>
                    </a:lnTo>
                    <a:lnTo>
                      <a:pt x="825" y="120"/>
                    </a:lnTo>
                    <a:lnTo>
                      <a:pt x="817" y="124"/>
                    </a:lnTo>
                    <a:lnTo>
                      <a:pt x="804" y="130"/>
                    </a:lnTo>
                    <a:lnTo>
                      <a:pt x="791" y="139"/>
                    </a:lnTo>
                    <a:lnTo>
                      <a:pt x="775" y="147"/>
                    </a:lnTo>
                    <a:lnTo>
                      <a:pt x="756" y="156"/>
                    </a:lnTo>
                    <a:lnTo>
                      <a:pt x="738" y="166"/>
                    </a:lnTo>
                    <a:lnTo>
                      <a:pt x="718" y="176"/>
                    </a:lnTo>
                    <a:lnTo>
                      <a:pt x="700" y="187"/>
                    </a:lnTo>
                    <a:lnTo>
                      <a:pt x="681" y="196"/>
                    </a:lnTo>
                    <a:lnTo>
                      <a:pt x="665" y="205"/>
                    </a:lnTo>
                    <a:lnTo>
                      <a:pt x="650" y="212"/>
                    </a:lnTo>
                    <a:lnTo>
                      <a:pt x="636" y="217"/>
                    </a:lnTo>
                    <a:lnTo>
                      <a:pt x="627" y="222"/>
                    </a:lnTo>
                    <a:lnTo>
                      <a:pt x="623" y="218"/>
                    </a:lnTo>
                    <a:lnTo>
                      <a:pt x="628" y="205"/>
                    </a:lnTo>
                    <a:lnTo>
                      <a:pt x="641" y="184"/>
                    </a:lnTo>
                    <a:lnTo>
                      <a:pt x="659" y="158"/>
                    </a:lnTo>
                    <a:lnTo>
                      <a:pt x="680" y="131"/>
                    </a:lnTo>
                    <a:lnTo>
                      <a:pt x="701" y="106"/>
                    </a:lnTo>
                    <a:lnTo>
                      <a:pt x="719" y="85"/>
                    </a:lnTo>
                    <a:lnTo>
                      <a:pt x="734" y="73"/>
                    </a:lnTo>
                    <a:lnTo>
                      <a:pt x="740" y="68"/>
                    </a:lnTo>
                    <a:lnTo>
                      <a:pt x="743" y="65"/>
                    </a:lnTo>
                    <a:lnTo>
                      <a:pt x="742" y="64"/>
                    </a:lnTo>
                    <a:lnTo>
                      <a:pt x="737" y="66"/>
                    </a:lnTo>
                    <a:lnTo>
                      <a:pt x="730" y="69"/>
                    </a:lnTo>
                    <a:lnTo>
                      <a:pt x="720" y="74"/>
                    </a:lnTo>
                    <a:lnTo>
                      <a:pt x="708" y="80"/>
                    </a:lnTo>
                    <a:lnTo>
                      <a:pt x="695" y="88"/>
                    </a:lnTo>
                    <a:lnTo>
                      <a:pt x="679" y="98"/>
                    </a:lnTo>
                    <a:lnTo>
                      <a:pt x="664" y="108"/>
                    </a:lnTo>
                    <a:lnTo>
                      <a:pt x="649" y="119"/>
                    </a:lnTo>
                    <a:lnTo>
                      <a:pt x="632" y="130"/>
                    </a:lnTo>
                    <a:lnTo>
                      <a:pt x="617" y="143"/>
                    </a:lnTo>
                    <a:lnTo>
                      <a:pt x="602" y="155"/>
                    </a:lnTo>
                    <a:lnTo>
                      <a:pt x="588" y="167"/>
                    </a:lnTo>
                    <a:lnTo>
                      <a:pt x="577" y="180"/>
                    </a:lnTo>
                    <a:lnTo>
                      <a:pt x="572" y="183"/>
                    </a:lnTo>
                    <a:lnTo>
                      <a:pt x="573" y="173"/>
                    </a:lnTo>
                    <a:lnTo>
                      <a:pt x="579" y="156"/>
                    </a:lnTo>
                    <a:lnTo>
                      <a:pt x="589" y="132"/>
                    </a:lnTo>
                    <a:lnTo>
                      <a:pt x="602" y="107"/>
                    </a:lnTo>
                    <a:lnTo>
                      <a:pt x="616" y="81"/>
                    </a:lnTo>
                    <a:lnTo>
                      <a:pt x="629" y="60"/>
                    </a:lnTo>
                    <a:lnTo>
                      <a:pt x="641" y="44"/>
                    </a:lnTo>
                    <a:lnTo>
                      <a:pt x="651" y="35"/>
                    </a:lnTo>
                    <a:lnTo>
                      <a:pt x="657" y="30"/>
                    </a:lnTo>
                    <a:lnTo>
                      <a:pt x="659" y="27"/>
                    </a:lnTo>
                    <a:lnTo>
                      <a:pt x="660" y="26"/>
                    </a:lnTo>
                    <a:lnTo>
                      <a:pt x="657" y="25"/>
                    </a:lnTo>
                    <a:lnTo>
                      <a:pt x="652" y="25"/>
                    </a:lnTo>
                    <a:lnTo>
                      <a:pt x="643" y="25"/>
                    </a:lnTo>
                    <a:lnTo>
                      <a:pt x="634" y="23"/>
                    </a:lnTo>
                    <a:lnTo>
                      <a:pt x="623" y="24"/>
                    </a:lnTo>
                    <a:lnTo>
                      <a:pt x="610" y="30"/>
                    </a:lnTo>
                    <a:lnTo>
                      <a:pt x="594" y="41"/>
                    </a:lnTo>
                    <a:lnTo>
                      <a:pt x="578" y="55"/>
                    </a:lnTo>
                    <a:lnTo>
                      <a:pt x="561" y="71"/>
                    </a:lnTo>
                    <a:lnTo>
                      <a:pt x="543" y="87"/>
                    </a:lnTo>
                    <a:lnTo>
                      <a:pt x="524" y="103"/>
                    </a:lnTo>
                    <a:lnTo>
                      <a:pt x="506" y="115"/>
                    </a:lnTo>
                    <a:lnTo>
                      <a:pt x="510" y="95"/>
                    </a:lnTo>
                    <a:lnTo>
                      <a:pt x="520" y="74"/>
                    </a:lnTo>
                    <a:lnTo>
                      <a:pt x="534" y="53"/>
                    </a:lnTo>
                    <a:lnTo>
                      <a:pt x="548" y="34"/>
                    </a:lnTo>
                    <a:lnTo>
                      <a:pt x="560" y="18"/>
                    </a:lnTo>
                    <a:lnTo>
                      <a:pt x="570" y="6"/>
                    </a:lnTo>
                    <a:lnTo>
                      <a:pt x="571" y="0"/>
                    </a:lnTo>
                    <a:lnTo>
                      <a:pt x="563" y="1"/>
                    </a:lnTo>
                    <a:lnTo>
                      <a:pt x="548" y="9"/>
                    </a:lnTo>
                    <a:lnTo>
                      <a:pt x="529" y="23"/>
                    </a:lnTo>
                    <a:lnTo>
                      <a:pt x="508" y="40"/>
                    </a:lnTo>
                    <a:lnTo>
                      <a:pt x="486" y="60"/>
                    </a:lnTo>
                    <a:lnTo>
                      <a:pt x="466" y="82"/>
                    </a:lnTo>
                    <a:lnTo>
                      <a:pt x="446" y="106"/>
                    </a:lnTo>
                    <a:lnTo>
                      <a:pt x="431" y="128"/>
                    </a:lnTo>
                    <a:lnTo>
                      <a:pt x="421" y="151"/>
                    </a:lnTo>
                    <a:lnTo>
                      <a:pt x="419" y="133"/>
                    </a:lnTo>
                    <a:lnTo>
                      <a:pt x="414" y="94"/>
                    </a:lnTo>
                    <a:lnTo>
                      <a:pt x="409" y="51"/>
                    </a:lnTo>
                    <a:lnTo>
                      <a:pt x="406" y="23"/>
                    </a:lnTo>
                    <a:lnTo>
                      <a:pt x="410" y="7"/>
                    </a:lnTo>
                    <a:lnTo>
                      <a:pt x="406" y="3"/>
                    </a:lnTo>
                    <a:lnTo>
                      <a:pt x="398" y="6"/>
                    </a:lnTo>
                    <a:lnTo>
                      <a:pt x="385" y="15"/>
                    </a:lnTo>
                    <a:lnTo>
                      <a:pt x="377" y="23"/>
                    </a:lnTo>
                    <a:lnTo>
                      <a:pt x="370" y="34"/>
                    </a:lnTo>
                    <a:lnTo>
                      <a:pt x="361" y="48"/>
                    </a:lnTo>
                    <a:lnTo>
                      <a:pt x="355" y="65"/>
                    </a:lnTo>
                    <a:lnTo>
                      <a:pt x="350" y="81"/>
                    </a:lnTo>
                    <a:lnTo>
                      <a:pt x="346" y="99"/>
                    </a:lnTo>
                    <a:lnTo>
                      <a:pt x="343" y="115"/>
                    </a:lnTo>
                    <a:lnTo>
                      <a:pt x="342" y="129"/>
                    </a:lnTo>
                    <a:lnTo>
                      <a:pt x="332" y="119"/>
                    </a:lnTo>
                    <a:lnTo>
                      <a:pt x="319" y="111"/>
                    </a:lnTo>
                    <a:lnTo>
                      <a:pt x="303" y="103"/>
                    </a:lnTo>
                    <a:lnTo>
                      <a:pt x="285" y="96"/>
                    </a:lnTo>
                    <a:lnTo>
                      <a:pt x="267" y="90"/>
                    </a:lnTo>
                    <a:lnTo>
                      <a:pt x="248" y="86"/>
                    </a:lnTo>
                    <a:lnTo>
                      <a:pt x="231" y="82"/>
                    </a:lnTo>
                    <a:lnTo>
                      <a:pt x="214" y="79"/>
                    </a:lnTo>
                    <a:lnTo>
                      <a:pt x="221" y="83"/>
                    </a:lnTo>
                    <a:lnTo>
                      <a:pt x="228" y="90"/>
                    </a:lnTo>
                    <a:lnTo>
                      <a:pt x="234" y="100"/>
                    </a:lnTo>
                    <a:lnTo>
                      <a:pt x="240" y="111"/>
                    </a:lnTo>
                    <a:lnTo>
                      <a:pt x="247" y="122"/>
                    </a:lnTo>
                    <a:lnTo>
                      <a:pt x="256" y="134"/>
                    </a:lnTo>
                    <a:lnTo>
                      <a:pt x="266" y="147"/>
                    </a:lnTo>
                    <a:lnTo>
                      <a:pt x="278" y="158"/>
                    </a:lnTo>
                    <a:lnTo>
                      <a:pt x="270" y="156"/>
                    </a:lnTo>
                    <a:lnTo>
                      <a:pt x="260" y="154"/>
                    </a:lnTo>
                    <a:lnTo>
                      <a:pt x="251" y="152"/>
                    </a:lnTo>
                    <a:lnTo>
                      <a:pt x="239" y="151"/>
                    </a:lnTo>
                    <a:lnTo>
                      <a:pt x="228" y="150"/>
                    </a:lnTo>
                    <a:lnTo>
                      <a:pt x="216" y="150"/>
                    </a:lnTo>
                    <a:lnTo>
                      <a:pt x="204" y="150"/>
                    </a:lnTo>
                    <a:lnTo>
                      <a:pt x="192" y="150"/>
                    </a:lnTo>
                    <a:lnTo>
                      <a:pt x="180" y="151"/>
                    </a:lnTo>
                    <a:lnTo>
                      <a:pt x="167" y="151"/>
                    </a:lnTo>
                    <a:lnTo>
                      <a:pt x="155" y="152"/>
                    </a:lnTo>
                    <a:lnTo>
                      <a:pt x="143" y="153"/>
                    </a:lnTo>
                    <a:lnTo>
                      <a:pt x="132" y="154"/>
                    </a:lnTo>
                    <a:lnTo>
                      <a:pt x="120" y="155"/>
                    </a:lnTo>
                    <a:lnTo>
                      <a:pt x="110" y="157"/>
                    </a:lnTo>
                    <a:lnTo>
                      <a:pt x="100" y="158"/>
                    </a:lnTo>
                    <a:lnTo>
                      <a:pt x="111" y="156"/>
                    </a:lnTo>
                    <a:lnTo>
                      <a:pt x="123" y="158"/>
                    </a:lnTo>
                    <a:lnTo>
                      <a:pt x="137" y="165"/>
                    </a:lnTo>
                    <a:lnTo>
                      <a:pt x="151" y="174"/>
                    </a:lnTo>
                    <a:lnTo>
                      <a:pt x="165" y="188"/>
                    </a:lnTo>
                    <a:lnTo>
                      <a:pt x="179" y="201"/>
                    </a:lnTo>
                    <a:lnTo>
                      <a:pt x="193" y="215"/>
                    </a:lnTo>
                    <a:lnTo>
                      <a:pt x="206" y="229"/>
                    </a:lnTo>
                    <a:lnTo>
                      <a:pt x="199" y="228"/>
                    </a:lnTo>
                    <a:lnTo>
                      <a:pt x="191" y="229"/>
                    </a:lnTo>
                    <a:lnTo>
                      <a:pt x="181" y="231"/>
                    </a:lnTo>
                    <a:lnTo>
                      <a:pt x="171" y="234"/>
                    </a:lnTo>
                    <a:lnTo>
                      <a:pt x="158" y="238"/>
                    </a:lnTo>
                    <a:lnTo>
                      <a:pt x="147" y="243"/>
                    </a:lnTo>
                    <a:lnTo>
                      <a:pt x="134" y="248"/>
                    </a:lnTo>
                    <a:lnTo>
                      <a:pt x="121" y="254"/>
                    </a:lnTo>
                    <a:lnTo>
                      <a:pt x="109" y="262"/>
                    </a:lnTo>
                    <a:lnTo>
                      <a:pt x="97" y="268"/>
                    </a:lnTo>
                    <a:lnTo>
                      <a:pt x="84" y="275"/>
                    </a:lnTo>
                    <a:lnTo>
                      <a:pt x="73" y="282"/>
                    </a:lnTo>
                    <a:lnTo>
                      <a:pt x="62" y="289"/>
                    </a:lnTo>
                    <a:lnTo>
                      <a:pt x="53" y="295"/>
                    </a:lnTo>
                    <a:lnTo>
                      <a:pt x="43" y="302"/>
                    </a:lnTo>
                    <a:lnTo>
                      <a:pt x="36" y="308"/>
                    </a:lnTo>
                    <a:lnTo>
                      <a:pt x="50" y="305"/>
                    </a:lnTo>
                    <a:lnTo>
                      <a:pt x="66" y="302"/>
                    </a:lnTo>
                    <a:lnTo>
                      <a:pt x="82" y="298"/>
                    </a:lnTo>
                    <a:lnTo>
                      <a:pt x="100" y="296"/>
                    </a:lnTo>
                    <a:lnTo>
                      <a:pt x="117" y="294"/>
                    </a:lnTo>
                    <a:lnTo>
                      <a:pt x="134" y="294"/>
                    </a:lnTo>
                    <a:lnTo>
                      <a:pt x="150" y="296"/>
                    </a:lnTo>
                    <a:lnTo>
                      <a:pt x="164" y="301"/>
                    </a:lnTo>
                    <a:lnTo>
                      <a:pt x="156" y="301"/>
                    </a:lnTo>
                    <a:lnTo>
                      <a:pt x="146" y="303"/>
                    </a:lnTo>
                    <a:lnTo>
                      <a:pt x="136" y="307"/>
                    </a:lnTo>
                    <a:lnTo>
                      <a:pt x="124" y="313"/>
                    </a:lnTo>
                    <a:lnTo>
                      <a:pt x="113" y="320"/>
                    </a:lnTo>
                    <a:lnTo>
                      <a:pt x="101" y="329"/>
                    </a:lnTo>
                    <a:lnTo>
                      <a:pt x="89" y="339"/>
                    </a:lnTo>
                    <a:lnTo>
                      <a:pt x="77" y="351"/>
                    </a:lnTo>
                    <a:lnTo>
                      <a:pt x="65" y="363"/>
                    </a:lnTo>
                    <a:lnTo>
                      <a:pt x="54" y="375"/>
                    </a:lnTo>
                    <a:lnTo>
                      <a:pt x="42" y="389"/>
                    </a:lnTo>
                    <a:lnTo>
                      <a:pt x="32" y="402"/>
                    </a:lnTo>
                    <a:lnTo>
                      <a:pt x="23" y="414"/>
                    </a:lnTo>
                    <a:lnTo>
                      <a:pt x="14" y="427"/>
                    </a:lnTo>
                    <a:lnTo>
                      <a:pt x="6" y="439"/>
                    </a:lnTo>
                    <a:lnTo>
                      <a:pt x="0" y="450"/>
                    </a:lnTo>
                    <a:lnTo>
                      <a:pt x="3" y="444"/>
                    </a:lnTo>
                    <a:lnTo>
                      <a:pt x="8" y="437"/>
                    </a:lnTo>
                    <a:lnTo>
                      <a:pt x="17" y="431"/>
                    </a:lnTo>
                    <a:lnTo>
                      <a:pt x="26" y="425"/>
                    </a:lnTo>
                    <a:lnTo>
                      <a:pt x="38" y="419"/>
                    </a:lnTo>
                    <a:lnTo>
                      <a:pt x="52" y="413"/>
                    </a:lnTo>
                    <a:lnTo>
                      <a:pt x="65" y="408"/>
                    </a:lnTo>
                    <a:lnTo>
                      <a:pt x="80" y="403"/>
                    </a:lnTo>
                    <a:lnTo>
                      <a:pt x="96" y="399"/>
                    </a:lnTo>
                    <a:lnTo>
                      <a:pt x="112" y="395"/>
                    </a:lnTo>
                    <a:lnTo>
                      <a:pt x="127" y="391"/>
                    </a:lnTo>
                    <a:lnTo>
                      <a:pt x="143" y="388"/>
                    </a:lnTo>
                    <a:lnTo>
                      <a:pt x="157" y="385"/>
                    </a:lnTo>
                    <a:lnTo>
                      <a:pt x="169" y="383"/>
                    </a:lnTo>
                    <a:lnTo>
                      <a:pt x="182" y="380"/>
                    </a:lnTo>
                    <a:lnTo>
                      <a:pt x="192" y="378"/>
                    </a:lnTo>
                    <a:lnTo>
                      <a:pt x="186" y="383"/>
                    </a:lnTo>
                    <a:lnTo>
                      <a:pt x="177" y="388"/>
                    </a:lnTo>
                    <a:lnTo>
                      <a:pt x="166" y="395"/>
                    </a:lnTo>
                    <a:lnTo>
                      <a:pt x="153" y="403"/>
                    </a:lnTo>
                    <a:lnTo>
                      <a:pt x="140" y="412"/>
                    </a:lnTo>
                    <a:lnTo>
                      <a:pt x="125" y="423"/>
                    </a:lnTo>
                    <a:lnTo>
                      <a:pt x="110" y="434"/>
                    </a:lnTo>
                    <a:lnTo>
                      <a:pt x="94" y="445"/>
                    </a:lnTo>
                    <a:lnTo>
                      <a:pt x="78" y="457"/>
                    </a:lnTo>
                    <a:lnTo>
                      <a:pt x="63" y="470"/>
                    </a:lnTo>
                    <a:lnTo>
                      <a:pt x="48" y="482"/>
                    </a:lnTo>
                    <a:lnTo>
                      <a:pt x="35" y="493"/>
                    </a:lnTo>
                    <a:lnTo>
                      <a:pt x="24" y="506"/>
                    </a:lnTo>
                    <a:lnTo>
                      <a:pt x="14" y="516"/>
                    </a:lnTo>
                    <a:lnTo>
                      <a:pt x="5" y="526"/>
                    </a:lnTo>
                    <a:lnTo>
                      <a:pt x="0" y="534"/>
                    </a:lnTo>
                    <a:lnTo>
                      <a:pt x="16" y="533"/>
                    </a:lnTo>
                    <a:lnTo>
                      <a:pt x="33" y="531"/>
                    </a:lnTo>
                    <a:lnTo>
                      <a:pt x="54" y="527"/>
                    </a:lnTo>
                    <a:lnTo>
                      <a:pt x="73" y="523"/>
                    </a:lnTo>
                    <a:lnTo>
                      <a:pt x="93" y="518"/>
                    </a:lnTo>
                    <a:lnTo>
                      <a:pt x="110" y="513"/>
                    </a:lnTo>
                    <a:lnTo>
                      <a:pt x="125" y="509"/>
                    </a:lnTo>
                    <a:lnTo>
                      <a:pt x="136" y="506"/>
                    </a:lnTo>
                    <a:lnTo>
                      <a:pt x="122" y="522"/>
                    </a:lnTo>
                    <a:lnTo>
                      <a:pt x="104" y="551"/>
                    </a:lnTo>
                    <a:lnTo>
                      <a:pt x="85" y="587"/>
                    </a:lnTo>
                    <a:lnTo>
                      <a:pt x="67" y="626"/>
                    </a:lnTo>
                    <a:lnTo>
                      <a:pt x="52" y="661"/>
                    </a:lnTo>
                    <a:lnTo>
                      <a:pt x="42" y="690"/>
                    </a:lnTo>
                    <a:lnTo>
                      <a:pt x="41" y="707"/>
                    </a:lnTo>
                    <a:lnTo>
                      <a:pt x="50" y="706"/>
                    </a:lnTo>
                    <a:lnTo>
                      <a:pt x="64" y="693"/>
                    </a:lnTo>
                    <a:lnTo>
                      <a:pt x="82" y="675"/>
                    </a:lnTo>
                    <a:lnTo>
                      <a:pt x="104" y="651"/>
                    </a:lnTo>
                    <a:lnTo>
                      <a:pt x="127" y="627"/>
                    </a:lnTo>
                    <a:lnTo>
                      <a:pt x="150" y="604"/>
                    </a:lnTo>
                    <a:lnTo>
                      <a:pt x="172" y="586"/>
                    </a:lnTo>
                    <a:lnTo>
                      <a:pt x="188" y="573"/>
                    </a:lnTo>
                    <a:lnTo>
                      <a:pt x="199" y="570"/>
                    </a:lnTo>
                    <a:lnTo>
                      <a:pt x="191" y="589"/>
                    </a:lnTo>
                    <a:lnTo>
                      <a:pt x="180" y="613"/>
                    </a:lnTo>
                    <a:lnTo>
                      <a:pt x="166" y="641"/>
                    </a:lnTo>
                    <a:lnTo>
                      <a:pt x="152" y="670"/>
                    </a:lnTo>
                    <a:lnTo>
                      <a:pt x="139" y="700"/>
                    </a:lnTo>
                    <a:lnTo>
                      <a:pt x="128" y="729"/>
                    </a:lnTo>
                    <a:lnTo>
                      <a:pt x="122" y="755"/>
                    </a:lnTo>
                    <a:lnTo>
                      <a:pt x="121" y="776"/>
                    </a:lnTo>
                    <a:lnTo>
                      <a:pt x="121" y="806"/>
                    </a:lnTo>
                    <a:lnTo>
                      <a:pt x="117" y="819"/>
                    </a:lnTo>
                    <a:lnTo>
                      <a:pt x="116" y="816"/>
                    </a:lnTo>
                    <a:lnTo>
                      <a:pt x="128" y="798"/>
                    </a:lnTo>
                    <a:lnTo>
                      <a:pt x="141" y="780"/>
                    </a:lnTo>
                    <a:lnTo>
                      <a:pt x="155" y="757"/>
                    </a:lnTo>
                    <a:lnTo>
                      <a:pt x="173" y="729"/>
                    </a:lnTo>
                    <a:lnTo>
                      <a:pt x="190" y="698"/>
                    </a:lnTo>
                    <a:lnTo>
                      <a:pt x="207" y="670"/>
                    </a:lnTo>
                    <a:lnTo>
                      <a:pt x="226" y="642"/>
                    </a:lnTo>
                    <a:lnTo>
                      <a:pt x="242" y="620"/>
                    </a:lnTo>
                    <a:lnTo>
                      <a:pt x="257" y="605"/>
                    </a:lnTo>
                    <a:lnTo>
                      <a:pt x="245" y="654"/>
                    </a:lnTo>
                    <a:lnTo>
                      <a:pt x="241" y="729"/>
                    </a:lnTo>
                    <a:lnTo>
                      <a:pt x="241" y="803"/>
                    </a:lnTo>
                    <a:lnTo>
                      <a:pt x="242" y="847"/>
                    </a:lnTo>
                    <a:lnTo>
                      <a:pt x="252" y="829"/>
                    </a:lnTo>
                    <a:lnTo>
                      <a:pt x="262" y="801"/>
                    </a:lnTo>
                    <a:lnTo>
                      <a:pt x="274" y="767"/>
                    </a:lnTo>
                    <a:lnTo>
                      <a:pt x="286" y="731"/>
                    </a:lnTo>
                    <a:lnTo>
                      <a:pt x="299" y="695"/>
                    </a:lnTo>
                    <a:lnTo>
                      <a:pt x="312" y="662"/>
                    </a:lnTo>
                    <a:lnTo>
                      <a:pt x="323" y="636"/>
                    </a:lnTo>
                    <a:lnTo>
                      <a:pt x="335" y="619"/>
                    </a:lnTo>
                    <a:lnTo>
                      <a:pt x="329" y="666"/>
                    </a:lnTo>
                    <a:lnTo>
                      <a:pt x="324" y="743"/>
                    </a:lnTo>
                    <a:lnTo>
                      <a:pt x="324" y="825"/>
                    </a:lnTo>
                    <a:lnTo>
                      <a:pt x="335" y="883"/>
                    </a:lnTo>
                    <a:lnTo>
                      <a:pt x="341" y="862"/>
                    </a:lnTo>
                    <a:lnTo>
                      <a:pt x="347" y="834"/>
                    </a:lnTo>
                    <a:lnTo>
                      <a:pt x="354" y="800"/>
                    </a:lnTo>
                    <a:lnTo>
                      <a:pt x="361" y="764"/>
                    </a:lnTo>
                    <a:lnTo>
                      <a:pt x="370" y="729"/>
                    </a:lnTo>
                    <a:lnTo>
                      <a:pt x="379" y="697"/>
                    </a:lnTo>
                    <a:lnTo>
                      <a:pt x="389" y="672"/>
                    </a:lnTo>
                    <a:lnTo>
                      <a:pt x="399" y="655"/>
                    </a:lnTo>
                    <a:lnTo>
                      <a:pt x="401" y="698"/>
                    </a:lnTo>
                    <a:lnTo>
                      <a:pt x="409" y="774"/>
                    </a:lnTo>
                    <a:lnTo>
                      <a:pt x="418" y="853"/>
                    </a:lnTo>
                    <a:lnTo>
                      <a:pt x="428" y="904"/>
                    </a:lnTo>
                    <a:lnTo>
                      <a:pt x="436" y="929"/>
                    </a:lnTo>
                    <a:lnTo>
                      <a:pt x="440" y="943"/>
                    </a:lnTo>
                    <a:lnTo>
                      <a:pt x="444" y="942"/>
                    </a:lnTo>
                    <a:lnTo>
                      <a:pt x="449" y="919"/>
                    </a:lnTo>
                    <a:lnTo>
                      <a:pt x="453" y="894"/>
                    </a:lnTo>
                    <a:lnTo>
                      <a:pt x="458" y="860"/>
                    </a:lnTo>
                    <a:lnTo>
                      <a:pt x="465" y="820"/>
                    </a:lnTo>
                    <a:lnTo>
                      <a:pt x="472" y="778"/>
                    </a:lnTo>
                    <a:lnTo>
                      <a:pt x="478" y="736"/>
                    </a:lnTo>
                    <a:lnTo>
                      <a:pt x="482" y="698"/>
                    </a:lnTo>
                    <a:lnTo>
                      <a:pt x="485" y="668"/>
                    </a:lnTo>
                    <a:lnTo>
                      <a:pt x="484" y="648"/>
                    </a:lnTo>
                    <a:lnTo>
                      <a:pt x="488" y="654"/>
                    </a:lnTo>
                    <a:lnTo>
                      <a:pt x="492" y="664"/>
                    </a:lnTo>
                    <a:lnTo>
                      <a:pt x="499" y="678"/>
                    </a:lnTo>
                    <a:lnTo>
                      <a:pt x="508" y="694"/>
                    </a:lnTo>
                    <a:lnTo>
                      <a:pt x="518" y="713"/>
                    </a:lnTo>
                    <a:lnTo>
                      <a:pt x="530" y="733"/>
                    </a:lnTo>
                    <a:lnTo>
                      <a:pt x="543" y="755"/>
                    </a:lnTo>
                    <a:lnTo>
                      <a:pt x="556" y="776"/>
                    </a:lnTo>
                    <a:lnTo>
                      <a:pt x="570" y="798"/>
                    </a:lnTo>
                    <a:lnTo>
                      <a:pt x="583" y="819"/>
                    </a:lnTo>
                    <a:lnTo>
                      <a:pt x="596" y="840"/>
                    </a:lnTo>
                    <a:lnTo>
                      <a:pt x="609" y="858"/>
                    </a:lnTo>
                    <a:lnTo>
                      <a:pt x="621" y="875"/>
                    </a:lnTo>
                    <a:lnTo>
                      <a:pt x="631" y="888"/>
                    </a:lnTo>
                    <a:lnTo>
                      <a:pt x="641" y="898"/>
                    </a:lnTo>
                    <a:lnTo>
                      <a:pt x="649" y="90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5" name="Freeform 28"/>
              <p:cNvSpPr>
                <a:spLocks/>
              </p:cNvSpPr>
              <p:nvPr/>
            </p:nvSpPr>
            <p:spPr bwMode="auto">
              <a:xfrm>
                <a:off x="2595" y="1787"/>
                <a:ext cx="471" cy="470"/>
              </a:xfrm>
              <a:custGeom>
                <a:avLst/>
                <a:gdLst>
                  <a:gd name="T0" fmla="*/ 259 w 471"/>
                  <a:gd name="T1" fmla="*/ 469 h 470"/>
                  <a:gd name="T2" fmla="*/ 305 w 471"/>
                  <a:gd name="T3" fmla="*/ 460 h 470"/>
                  <a:gd name="T4" fmla="*/ 348 w 471"/>
                  <a:gd name="T5" fmla="*/ 442 h 470"/>
                  <a:gd name="T6" fmla="*/ 385 w 471"/>
                  <a:gd name="T7" fmla="*/ 417 h 470"/>
                  <a:gd name="T8" fmla="*/ 416 w 471"/>
                  <a:gd name="T9" fmla="*/ 384 h 470"/>
                  <a:gd name="T10" fmla="*/ 442 w 471"/>
                  <a:gd name="T11" fmla="*/ 347 h 470"/>
                  <a:gd name="T12" fmla="*/ 460 w 471"/>
                  <a:gd name="T13" fmla="*/ 305 h 470"/>
                  <a:gd name="T14" fmla="*/ 470 w 471"/>
                  <a:gd name="T15" fmla="*/ 259 h 470"/>
                  <a:gd name="T16" fmla="*/ 470 w 471"/>
                  <a:gd name="T17" fmla="*/ 211 h 470"/>
                  <a:gd name="T18" fmla="*/ 460 w 471"/>
                  <a:gd name="T19" fmla="*/ 166 h 470"/>
                  <a:gd name="T20" fmla="*/ 442 w 471"/>
                  <a:gd name="T21" fmla="*/ 123 h 470"/>
                  <a:gd name="T22" fmla="*/ 416 w 471"/>
                  <a:gd name="T23" fmla="*/ 86 h 470"/>
                  <a:gd name="T24" fmla="*/ 385 w 471"/>
                  <a:gd name="T25" fmla="*/ 54 h 470"/>
                  <a:gd name="T26" fmla="*/ 348 w 471"/>
                  <a:gd name="T27" fmla="*/ 29 h 470"/>
                  <a:gd name="T28" fmla="*/ 305 w 471"/>
                  <a:gd name="T29" fmla="*/ 10 h 470"/>
                  <a:gd name="T30" fmla="*/ 259 w 471"/>
                  <a:gd name="T31" fmla="*/ 1 h 470"/>
                  <a:gd name="T32" fmla="*/ 211 w 471"/>
                  <a:gd name="T33" fmla="*/ 1 h 470"/>
                  <a:gd name="T34" fmla="*/ 165 w 471"/>
                  <a:gd name="T35" fmla="*/ 10 h 470"/>
                  <a:gd name="T36" fmla="*/ 123 w 471"/>
                  <a:gd name="T37" fmla="*/ 29 h 470"/>
                  <a:gd name="T38" fmla="*/ 86 w 471"/>
                  <a:gd name="T39" fmla="*/ 54 h 470"/>
                  <a:gd name="T40" fmla="*/ 53 w 471"/>
                  <a:gd name="T41" fmla="*/ 86 h 470"/>
                  <a:gd name="T42" fmla="*/ 29 w 471"/>
                  <a:gd name="T43" fmla="*/ 123 h 470"/>
                  <a:gd name="T44" fmla="*/ 10 w 471"/>
                  <a:gd name="T45" fmla="*/ 166 h 470"/>
                  <a:gd name="T46" fmla="*/ 1 w 471"/>
                  <a:gd name="T47" fmla="*/ 211 h 470"/>
                  <a:gd name="T48" fmla="*/ 1 w 471"/>
                  <a:gd name="T49" fmla="*/ 259 h 470"/>
                  <a:gd name="T50" fmla="*/ 10 w 471"/>
                  <a:gd name="T51" fmla="*/ 305 h 470"/>
                  <a:gd name="T52" fmla="*/ 29 w 471"/>
                  <a:gd name="T53" fmla="*/ 347 h 470"/>
                  <a:gd name="T54" fmla="*/ 53 w 471"/>
                  <a:gd name="T55" fmla="*/ 384 h 470"/>
                  <a:gd name="T56" fmla="*/ 86 w 471"/>
                  <a:gd name="T57" fmla="*/ 417 h 470"/>
                  <a:gd name="T58" fmla="*/ 123 w 471"/>
                  <a:gd name="T59" fmla="*/ 442 h 470"/>
                  <a:gd name="T60" fmla="*/ 165 w 471"/>
                  <a:gd name="T61" fmla="*/ 460 h 470"/>
                  <a:gd name="T62" fmla="*/ 211 w 471"/>
                  <a:gd name="T63" fmla="*/ 469 h 4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71"/>
                  <a:gd name="T97" fmla="*/ 0 h 470"/>
                  <a:gd name="T98" fmla="*/ 471 w 471"/>
                  <a:gd name="T99" fmla="*/ 470 h 4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71" h="470">
                    <a:moveTo>
                      <a:pt x="235" y="470"/>
                    </a:moveTo>
                    <a:lnTo>
                      <a:pt x="259" y="469"/>
                    </a:lnTo>
                    <a:lnTo>
                      <a:pt x="282" y="465"/>
                    </a:lnTo>
                    <a:lnTo>
                      <a:pt x="305" y="460"/>
                    </a:lnTo>
                    <a:lnTo>
                      <a:pt x="327" y="452"/>
                    </a:lnTo>
                    <a:lnTo>
                      <a:pt x="348" y="442"/>
                    </a:lnTo>
                    <a:lnTo>
                      <a:pt x="367" y="430"/>
                    </a:lnTo>
                    <a:lnTo>
                      <a:pt x="385" y="417"/>
                    </a:lnTo>
                    <a:lnTo>
                      <a:pt x="402" y="402"/>
                    </a:lnTo>
                    <a:lnTo>
                      <a:pt x="416" y="384"/>
                    </a:lnTo>
                    <a:lnTo>
                      <a:pt x="431" y="367"/>
                    </a:lnTo>
                    <a:lnTo>
                      <a:pt x="442" y="347"/>
                    </a:lnTo>
                    <a:lnTo>
                      <a:pt x="452" y="327"/>
                    </a:lnTo>
                    <a:lnTo>
                      <a:pt x="460" y="305"/>
                    </a:lnTo>
                    <a:lnTo>
                      <a:pt x="466" y="283"/>
                    </a:lnTo>
                    <a:lnTo>
                      <a:pt x="470" y="259"/>
                    </a:lnTo>
                    <a:lnTo>
                      <a:pt x="471" y="236"/>
                    </a:lnTo>
                    <a:lnTo>
                      <a:pt x="470" y="211"/>
                    </a:lnTo>
                    <a:lnTo>
                      <a:pt x="466" y="188"/>
                    </a:lnTo>
                    <a:lnTo>
                      <a:pt x="460" y="166"/>
                    </a:lnTo>
                    <a:lnTo>
                      <a:pt x="452" y="143"/>
                    </a:lnTo>
                    <a:lnTo>
                      <a:pt x="442" y="123"/>
                    </a:lnTo>
                    <a:lnTo>
                      <a:pt x="431" y="103"/>
                    </a:lnTo>
                    <a:lnTo>
                      <a:pt x="416" y="86"/>
                    </a:lnTo>
                    <a:lnTo>
                      <a:pt x="402" y="68"/>
                    </a:lnTo>
                    <a:lnTo>
                      <a:pt x="385" y="54"/>
                    </a:lnTo>
                    <a:lnTo>
                      <a:pt x="367" y="40"/>
                    </a:lnTo>
                    <a:lnTo>
                      <a:pt x="348" y="29"/>
                    </a:lnTo>
                    <a:lnTo>
                      <a:pt x="327" y="18"/>
                    </a:lnTo>
                    <a:lnTo>
                      <a:pt x="305" y="10"/>
                    </a:lnTo>
                    <a:lnTo>
                      <a:pt x="282" y="5"/>
                    </a:lnTo>
                    <a:lnTo>
                      <a:pt x="259" y="1"/>
                    </a:lnTo>
                    <a:lnTo>
                      <a:pt x="235" y="0"/>
                    </a:lnTo>
                    <a:lnTo>
                      <a:pt x="211" y="1"/>
                    </a:lnTo>
                    <a:lnTo>
                      <a:pt x="188" y="5"/>
                    </a:lnTo>
                    <a:lnTo>
                      <a:pt x="165" y="10"/>
                    </a:lnTo>
                    <a:lnTo>
                      <a:pt x="143" y="18"/>
                    </a:lnTo>
                    <a:lnTo>
                      <a:pt x="123" y="29"/>
                    </a:lnTo>
                    <a:lnTo>
                      <a:pt x="103" y="40"/>
                    </a:lnTo>
                    <a:lnTo>
                      <a:pt x="86" y="54"/>
                    </a:lnTo>
                    <a:lnTo>
                      <a:pt x="69" y="68"/>
                    </a:lnTo>
                    <a:lnTo>
                      <a:pt x="53" y="86"/>
                    </a:lnTo>
                    <a:lnTo>
                      <a:pt x="40" y="103"/>
                    </a:lnTo>
                    <a:lnTo>
                      <a:pt x="29" y="123"/>
                    </a:lnTo>
                    <a:lnTo>
                      <a:pt x="18" y="143"/>
                    </a:lnTo>
                    <a:lnTo>
                      <a:pt x="10" y="166"/>
                    </a:lnTo>
                    <a:lnTo>
                      <a:pt x="5" y="188"/>
                    </a:lnTo>
                    <a:lnTo>
                      <a:pt x="1" y="211"/>
                    </a:lnTo>
                    <a:lnTo>
                      <a:pt x="0" y="236"/>
                    </a:lnTo>
                    <a:lnTo>
                      <a:pt x="1" y="259"/>
                    </a:lnTo>
                    <a:lnTo>
                      <a:pt x="5" y="283"/>
                    </a:lnTo>
                    <a:lnTo>
                      <a:pt x="10" y="305"/>
                    </a:lnTo>
                    <a:lnTo>
                      <a:pt x="18" y="327"/>
                    </a:lnTo>
                    <a:lnTo>
                      <a:pt x="29" y="347"/>
                    </a:lnTo>
                    <a:lnTo>
                      <a:pt x="40" y="367"/>
                    </a:lnTo>
                    <a:lnTo>
                      <a:pt x="53" y="384"/>
                    </a:lnTo>
                    <a:lnTo>
                      <a:pt x="69" y="402"/>
                    </a:lnTo>
                    <a:lnTo>
                      <a:pt x="86" y="417"/>
                    </a:lnTo>
                    <a:lnTo>
                      <a:pt x="103" y="430"/>
                    </a:lnTo>
                    <a:lnTo>
                      <a:pt x="123" y="442"/>
                    </a:lnTo>
                    <a:lnTo>
                      <a:pt x="143" y="452"/>
                    </a:lnTo>
                    <a:lnTo>
                      <a:pt x="165" y="460"/>
                    </a:lnTo>
                    <a:lnTo>
                      <a:pt x="188" y="465"/>
                    </a:lnTo>
                    <a:lnTo>
                      <a:pt x="211" y="469"/>
                    </a:lnTo>
                    <a:lnTo>
                      <a:pt x="235" y="47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6" name="Freeform 29"/>
              <p:cNvSpPr>
                <a:spLocks/>
              </p:cNvSpPr>
              <p:nvPr/>
            </p:nvSpPr>
            <p:spPr bwMode="auto">
              <a:xfrm>
                <a:off x="2647" y="1841"/>
                <a:ext cx="362" cy="362"/>
              </a:xfrm>
              <a:custGeom>
                <a:avLst/>
                <a:gdLst>
                  <a:gd name="T0" fmla="*/ 199 w 362"/>
                  <a:gd name="T1" fmla="*/ 361 h 362"/>
                  <a:gd name="T2" fmla="*/ 235 w 362"/>
                  <a:gd name="T3" fmla="*/ 354 h 362"/>
                  <a:gd name="T4" fmla="*/ 267 w 362"/>
                  <a:gd name="T5" fmla="*/ 341 h 362"/>
                  <a:gd name="T6" fmla="*/ 297 w 362"/>
                  <a:gd name="T7" fmla="*/ 321 h 362"/>
                  <a:gd name="T8" fmla="*/ 321 w 362"/>
                  <a:gd name="T9" fmla="*/ 296 h 362"/>
                  <a:gd name="T10" fmla="*/ 341 w 362"/>
                  <a:gd name="T11" fmla="*/ 268 h 362"/>
                  <a:gd name="T12" fmla="*/ 354 w 362"/>
                  <a:gd name="T13" fmla="*/ 235 h 362"/>
                  <a:gd name="T14" fmla="*/ 361 w 362"/>
                  <a:gd name="T15" fmla="*/ 200 h 362"/>
                  <a:gd name="T16" fmla="*/ 361 w 362"/>
                  <a:gd name="T17" fmla="*/ 163 h 362"/>
                  <a:gd name="T18" fmla="*/ 354 w 362"/>
                  <a:gd name="T19" fmla="*/ 127 h 362"/>
                  <a:gd name="T20" fmla="*/ 341 w 362"/>
                  <a:gd name="T21" fmla="*/ 95 h 362"/>
                  <a:gd name="T22" fmla="*/ 321 w 362"/>
                  <a:gd name="T23" fmla="*/ 66 h 362"/>
                  <a:gd name="T24" fmla="*/ 297 w 362"/>
                  <a:gd name="T25" fmla="*/ 41 h 362"/>
                  <a:gd name="T26" fmla="*/ 267 w 362"/>
                  <a:gd name="T27" fmla="*/ 22 h 362"/>
                  <a:gd name="T28" fmla="*/ 235 w 362"/>
                  <a:gd name="T29" fmla="*/ 8 h 362"/>
                  <a:gd name="T30" fmla="*/ 199 w 362"/>
                  <a:gd name="T31" fmla="*/ 1 h 362"/>
                  <a:gd name="T32" fmla="*/ 162 w 362"/>
                  <a:gd name="T33" fmla="*/ 1 h 362"/>
                  <a:gd name="T34" fmla="*/ 127 w 362"/>
                  <a:gd name="T35" fmla="*/ 8 h 362"/>
                  <a:gd name="T36" fmla="*/ 95 w 362"/>
                  <a:gd name="T37" fmla="*/ 22 h 362"/>
                  <a:gd name="T38" fmla="*/ 66 w 362"/>
                  <a:gd name="T39" fmla="*/ 41 h 362"/>
                  <a:gd name="T40" fmla="*/ 41 w 362"/>
                  <a:gd name="T41" fmla="*/ 66 h 362"/>
                  <a:gd name="T42" fmla="*/ 22 w 362"/>
                  <a:gd name="T43" fmla="*/ 95 h 362"/>
                  <a:gd name="T44" fmla="*/ 8 w 362"/>
                  <a:gd name="T45" fmla="*/ 127 h 362"/>
                  <a:gd name="T46" fmla="*/ 1 w 362"/>
                  <a:gd name="T47" fmla="*/ 163 h 362"/>
                  <a:gd name="T48" fmla="*/ 1 w 362"/>
                  <a:gd name="T49" fmla="*/ 200 h 362"/>
                  <a:gd name="T50" fmla="*/ 8 w 362"/>
                  <a:gd name="T51" fmla="*/ 235 h 362"/>
                  <a:gd name="T52" fmla="*/ 22 w 362"/>
                  <a:gd name="T53" fmla="*/ 268 h 362"/>
                  <a:gd name="T54" fmla="*/ 41 w 362"/>
                  <a:gd name="T55" fmla="*/ 296 h 362"/>
                  <a:gd name="T56" fmla="*/ 66 w 362"/>
                  <a:gd name="T57" fmla="*/ 321 h 362"/>
                  <a:gd name="T58" fmla="*/ 95 w 362"/>
                  <a:gd name="T59" fmla="*/ 341 h 362"/>
                  <a:gd name="T60" fmla="*/ 127 w 362"/>
                  <a:gd name="T61" fmla="*/ 354 h 362"/>
                  <a:gd name="T62" fmla="*/ 162 w 362"/>
                  <a:gd name="T63" fmla="*/ 361 h 3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2"/>
                  <a:gd name="T97" fmla="*/ 0 h 362"/>
                  <a:gd name="T98" fmla="*/ 362 w 362"/>
                  <a:gd name="T99" fmla="*/ 362 h 3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2" h="362">
                    <a:moveTo>
                      <a:pt x="181" y="362"/>
                    </a:moveTo>
                    <a:lnTo>
                      <a:pt x="199" y="361"/>
                    </a:lnTo>
                    <a:lnTo>
                      <a:pt x="218" y="358"/>
                    </a:lnTo>
                    <a:lnTo>
                      <a:pt x="235" y="354"/>
                    </a:lnTo>
                    <a:lnTo>
                      <a:pt x="251" y="348"/>
                    </a:lnTo>
                    <a:lnTo>
                      <a:pt x="267" y="341"/>
                    </a:lnTo>
                    <a:lnTo>
                      <a:pt x="282" y="331"/>
                    </a:lnTo>
                    <a:lnTo>
                      <a:pt x="297" y="321"/>
                    </a:lnTo>
                    <a:lnTo>
                      <a:pt x="309" y="309"/>
                    </a:lnTo>
                    <a:lnTo>
                      <a:pt x="321" y="296"/>
                    </a:lnTo>
                    <a:lnTo>
                      <a:pt x="332" y="282"/>
                    </a:lnTo>
                    <a:lnTo>
                      <a:pt x="341" y="268"/>
                    </a:lnTo>
                    <a:lnTo>
                      <a:pt x="348" y="251"/>
                    </a:lnTo>
                    <a:lnTo>
                      <a:pt x="354" y="235"/>
                    </a:lnTo>
                    <a:lnTo>
                      <a:pt x="358" y="217"/>
                    </a:lnTo>
                    <a:lnTo>
                      <a:pt x="361" y="200"/>
                    </a:lnTo>
                    <a:lnTo>
                      <a:pt x="362" y="182"/>
                    </a:lnTo>
                    <a:lnTo>
                      <a:pt x="361" y="163"/>
                    </a:lnTo>
                    <a:lnTo>
                      <a:pt x="358" y="145"/>
                    </a:lnTo>
                    <a:lnTo>
                      <a:pt x="354" y="127"/>
                    </a:lnTo>
                    <a:lnTo>
                      <a:pt x="348" y="111"/>
                    </a:lnTo>
                    <a:lnTo>
                      <a:pt x="341" y="95"/>
                    </a:lnTo>
                    <a:lnTo>
                      <a:pt x="332" y="80"/>
                    </a:lnTo>
                    <a:lnTo>
                      <a:pt x="321" y="66"/>
                    </a:lnTo>
                    <a:lnTo>
                      <a:pt x="309" y="53"/>
                    </a:lnTo>
                    <a:lnTo>
                      <a:pt x="297" y="41"/>
                    </a:lnTo>
                    <a:lnTo>
                      <a:pt x="282" y="31"/>
                    </a:lnTo>
                    <a:lnTo>
                      <a:pt x="267" y="22"/>
                    </a:lnTo>
                    <a:lnTo>
                      <a:pt x="251" y="14"/>
                    </a:lnTo>
                    <a:lnTo>
                      <a:pt x="235" y="8"/>
                    </a:lnTo>
                    <a:lnTo>
                      <a:pt x="218" y="4"/>
                    </a:lnTo>
                    <a:lnTo>
                      <a:pt x="199" y="1"/>
                    </a:lnTo>
                    <a:lnTo>
                      <a:pt x="181" y="0"/>
                    </a:lnTo>
                    <a:lnTo>
                      <a:pt x="162" y="1"/>
                    </a:lnTo>
                    <a:lnTo>
                      <a:pt x="145" y="4"/>
                    </a:lnTo>
                    <a:lnTo>
                      <a:pt x="127" y="8"/>
                    </a:lnTo>
                    <a:lnTo>
                      <a:pt x="111" y="14"/>
                    </a:lnTo>
                    <a:lnTo>
                      <a:pt x="95" y="22"/>
                    </a:lnTo>
                    <a:lnTo>
                      <a:pt x="80" y="31"/>
                    </a:lnTo>
                    <a:lnTo>
                      <a:pt x="66" y="41"/>
                    </a:lnTo>
                    <a:lnTo>
                      <a:pt x="54" y="53"/>
                    </a:lnTo>
                    <a:lnTo>
                      <a:pt x="41" y="66"/>
                    </a:lnTo>
                    <a:lnTo>
                      <a:pt x="31" y="80"/>
                    </a:lnTo>
                    <a:lnTo>
                      <a:pt x="22" y="95"/>
                    </a:lnTo>
                    <a:lnTo>
                      <a:pt x="15" y="111"/>
                    </a:lnTo>
                    <a:lnTo>
                      <a:pt x="8" y="127"/>
                    </a:lnTo>
                    <a:lnTo>
                      <a:pt x="4" y="145"/>
                    </a:lnTo>
                    <a:lnTo>
                      <a:pt x="1" y="163"/>
                    </a:lnTo>
                    <a:lnTo>
                      <a:pt x="0" y="182"/>
                    </a:lnTo>
                    <a:lnTo>
                      <a:pt x="1" y="200"/>
                    </a:lnTo>
                    <a:lnTo>
                      <a:pt x="4" y="217"/>
                    </a:lnTo>
                    <a:lnTo>
                      <a:pt x="8" y="235"/>
                    </a:lnTo>
                    <a:lnTo>
                      <a:pt x="15" y="251"/>
                    </a:lnTo>
                    <a:lnTo>
                      <a:pt x="22" y="268"/>
                    </a:lnTo>
                    <a:lnTo>
                      <a:pt x="31" y="282"/>
                    </a:lnTo>
                    <a:lnTo>
                      <a:pt x="41" y="296"/>
                    </a:lnTo>
                    <a:lnTo>
                      <a:pt x="54" y="309"/>
                    </a:lnTo>
                    <a:lnTo>
                      <a:pt x="66" y="321"/>
                    </a:lnTo>
                    <a:lnTo>
                      <a:pt x="80" y="331"/>
                    </a:lnTo>
                    <a:lnTo>
                      <a:pt x="95" y="341"/>
                    </a:lnTo>
                    <a:lnTo>
                      <a:pt x="111" y="348"/>
                    </a:lnTo>
                    <a:lnTo>
                      <a:pt x="127" y="354"/>
                    </a:lnTo>
                    <a:lnTo>
                      <a:pt x="145" y="358"/>
                    </a:lnTo>
                    <a:lnTo>
                      <a:pt x="162" y="361"/>
                    </a:lnTo>
                    <a:lnTo>
                      <a:pt x="181" y="3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7" name="Freeform 30"/>
              <p:cNvSpPr>
                <a:spLocks/>
              </p:cNvSpPr>
              <p:nvPr/>
            </p:nvSpPr>
            <p:spPr bwMode="auto">
              <a:xfrm>
                <a:off x="2871" y="1887"/>
                <a:ext cx="105" cy="277"/>
              </a:xfrm>
              <a:custGeom>
                <a:avLst/>
                <a:gdLst>
                  <a:gd name="T0" fmla="*/ 0 w 105"/>
                  <a:gd name="T1" fmla="*/ 0 h 277"/>
                  <a:gd name="T2" fmla="*/ 11 w 105"/>
                  <a:gd name="T3" fmla="*/ 7 h 277"/>
                  <a:gd name="T4" fmla="*/ 24 w 105"/>
                  <a:gd name="T5" fmla="*/ 17 h 277"/>
                  <a:gd name="T6" fmla="*/ 39 w 105"/>
                  <a:gd name="T7" fmla="*/ 27 h 277"/>
                  <a:gd name="T8" fmla="*/ 52 w 105"/>
                  <a:gd name="T9" fmla="*/ 39 h 277"/>
                  <a:gd name="T10" fmla="*/ 65 w 105"/>
                  <a:gd name="T11" fmla="*/ 52 h 277"/>
                  <a:gd name="T12" fmla="*/ 79 w 105"/>
                  <a:gd name="T13" fmla="*/ 66 h 277"/>
                  <a:gd name="T14" fmla="*/ 89 w 105"/>
                  <a:gd name="T15" fmla="*/ 82 h 277"/>
                  <a:gd name="T16" fmla="*/ 98 w 105"/>
                  <a:gd name="T17" fmla="*/ 99 h 277"/>
                  <a:gd name="T18" fmla="*/ 103 w 105"/>
                  <a:gd name="T19" fmla="*/ 117 h 277"/>
                  <a:gd name="T20" fmla="*/ 105 w 105"/>
                  <a:gd name="T21" fmla="*/ 137 h 277"/>
                  <a:gd name="T22" fmla="*/ 104 w 105"/>
                  <a:gd name="T23" fmla="*/ 157 h 277"/>
                  <a:gd name="T24" fmla="*/ 98 w 105"/>
                  <a:gd name="T25" fmla="*/ 180 h 277"/>
                  <a:gd name="T26" fmla="*/ 86 w 105"/>
                  <a:gd name="T27" fmla="*/ 202 h 277"/>
                  <a:gd name="T28" fmla="*/ 69 w 105"/>
                  <a:gd name="T29" fmla="*/ 226 h 277"/>
                  <a:gd name="T30" fmla="*/ 45 w 105"/>
                  <a:gd name="T31" fmla="*/ 251 h 277"/>
                  <a:gd name="T32" fmla="*/ 14 w 105"/>
                  <a:gd name="T33" fmla="*/ 277 h 277"/>
                  <a:gd name="T34" fmla="*/ 27 w 105"/>
                  <a:gd name="T35" fmla="*/ 244 h 277"/>
                  <a:gd name="T36" fmla="*/ 36 w 105"/>
                  <a:gd name="T37" fmla="*/ 211 h 277"/>
                  <a:gd name="T38" fmla="*/ 39 w 105"/>
                  <a:gd name="T39" fmla="*/ 182 h 277"/>
                  <a:gd name="T40" fmla="*/ 36 w 105"/>
                  <a:gd name="T41" fmla="*/ 157 h 277"/>
                  <a:gd name="T42" fmla="*/ 32 w 105"/>
                  <a:gd name="T43" fmla="*/ 142 h 277"/>
                  <a:gd name="T44" fmla="*/ 27 w 105"/>
                  <a:gd name="T45" fmla="*/ 120 h 277"/>
                  <a:gd name="T46" fmla="*/ 21 w 105"/>
                  <a:gd name="T47" fmla="*/ 95 h 277"/>
                  <a:gd name="T48" fmla="*/ 15 w 105"/>
                  <a:gd name="T49" fmla="*/ 68 h 277"/>
                  <a:gd name="T50" fmla="*/ 9 w 105"/>
                  <a:gd name="T51" fmla="*/ 42 h 277"/>
                  <a:gd name="T52" fmla="*/ 4 w 105"/>
                  <a:gd name="T53" fmla="*/ 21 h 277"/>
                  <a:gd name="T54" fmla="*/ 1 w 105"/>
                  <a:gd name="T55" fmla="*/ 5 h 277"/>
                  <a:gd name="T56" fmla="*/ 0 w 105"/>
                  <a:gd name="T57" fmla="*/ 0 h 2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5"/>
                  <a:gd name="T88" fmla="*/ 0 h 277"/>
                  <a:gd name="T89" fmla="*/ 105 w 105"/>
                  <a:gd name="T90" fmla="*/ 277 h 2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5" h="277">
                    <a:moveTo>
                      <a:pt x="0" y="0"/>
                    </a:moveTo>
                    <a:lnTo>
                      <a:pt x="11" y="7"/>
                    </a:lnTo>
                    <a:lnTo>
                      <a:pt x="24" y="17"/>
                    </a:lnTo>
                    <a:lnTo>
                      <a:pt x="39" y="27"/>
                    </a:lnTo>
                    <a:lnTo>
                      <a:pt x="52" y="39"/>
                    </a:lnTo>
                    <a:lnTo>
                      <a:pt x="65" y="52"/>
                    </a:lnTo>
                    <a:lnTo>
                      <a:pt x="79" y="66"/>
                    </a:lnTo>
                    <a:lnTo>
                      <a:pt x="89" y="82"/>
                    </a:lnTo>
                    <a:lnTo>
                      <a:pt x="98" y="99"/>
                    </a:lnTo>
                    <a:lnTo>
                      <a:pt x="103" y="117"/>
                    </a:lnTo>
                    <a:lnTo>
                      <a:pt x="105" y="137"/>
                    </a:lnTo>
                    <a:lnTo>
                      <a:pt x="104" y="157"/>
                    </a:lnTo>
                    <a:lnTo>
                      <a:pt x="98" y="180"/>
                    </a:lnTo>
                    <a:lnTo>
                      <a:pt x="86" y="202"/>
                    </a:lnTo>
                    <a:lnTo>
                      <a:pt x="69" y="226"/>
                    </a:lnTo>
                    <a:lnTo>
                      <a:pt x="45" y="251"/>
                    </a:lnTo>
                    <a:lnTo>
                      <a:pt x="14" y="277"/>
                    </a:lnTo>
                    <a:lnTo>
                      <a:pt x="27" y="244"/>
                    </a:lnTo>
                    <a:lnTo>
                      <a:pt x="36" y="211"/>
                    </a:lnTo>
                    <a:lnTo>
                      <a:pt x="39" y="182"/>
                    </a:lnTo>
                    <a:lnTo>
                      <a:pt x="36" y="157"/>
                    </a:lnTo>
                    <a:lnTo>
                      <a:pt x="32" y="142"/>
                    </a:lnTo>
                    <a:lnTo>
                      <a:pt x="27" y="120"/>
                    </a:lnTo>
                    <a:lnTo>
                      <a:pt x="21" y="95"/>
                    </a:lnTo>
                    <a:lnTo>
                      <a:pt x="15" y="68"/>
                    </a:lnTo>
                    <a:lnTo>
                      <a:pt x="9" y="42"/>
                    </a:lnTo>
                    <a:lnTo>
                      <a:pt x="4" y="21"/>
                    </a:lnTo>
                    <a:lnTo>
                      <a:pt x="1" y="5"/>
                    </a:lnTo>
                    <a:lnTo>
                      <a:pt x="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8" name="Freeform 31"/>
              <p:cNvSpPr>
                <a:spLocks/>
              </p:cNvSpPr>
              <p:nvPr/>
            </p:nvSpPr>
            <p:spPr bwMode="auto">
              <a:xfrm>
                <a:off x="2390" y="1904"/>
                <a:ext cx="207" cy="320"/>
              </a:xfrm>
              <a:custGeom>
                <a:avLst/>
                <a:gdLst>
                  <a:gd name="T0" fmla="*/ 128 w 207"/>
                  <a:gd name="T1" fmla="*/ 1 h 320"/>
                  <a:gd name="T2" fmla="*/ 136 w 207"/>
                  <a:gd name="T3" fmla="*/ 5 h 320"/>
                  <a:gd name="T4" fmla="*/ 145 w 207"/>
                  <a:gd name="T5" fmla="*/ 10 h 320"/>
                  <a:gd name="T6" fmla="*/ 157 w 207"/>
                  <a:gd name="T7" fmla="*/ 16 h 320"/>
                  <a:gd name="T8" fmla="*/ 167 w 207"/>
                  <a:gd name="T9" fmla="*/ 23 h 320"/>
                  <a:gd name="T10" fmla="*/ 177 w 207"/>
                  <a:gd name="T11" fmla="*/ 29 h 320"/>
                  <a:gd name="T12" fmla="*/ 185 w 207"/>
                  <a:gd name="T13" fmla="*/ 35 h 320"/>
                  <a:gd name="T14" fmla="*/ 190 w 207"/>
                  <a:gd name="T15" fmla="*/ 39 h 320"/>
                  <a:gd name="T16" fmla="*/ 193 w 207"/>
                  <a:gd name="T17" fmla="*/ 40 h 320"/>
                  <a:gd name="T18" fmla="*/ 207 w 207"/>
                  <a:gd name="T19" fmla="*/ 227 h 320"/>
                  <a:gd name="T20" fmla="*/ 7 w 207"/>
                  <a:gd name="T21" fmla="*/ 320 h 320"/>
                  <a:gd name="T22" fmla="*/ 0 w 207"/>
                  <a:gd name="T23" fmla="*/ 103 h 320"/>
                  <a:gd name="T24" fmla="*/ 3 w 207"/>
                  <a:gd name="T25" fmla="*/ 99 h 320"/>
                  <a:gd name="T26" fmla="*/ 10 w 207"/>
                  <a:gd name="T27" fmla="*/ 89 h 320"/>
                  <a:gd name="T28" fmla="*/ 20 w 207"/>
                  <a:gd name="T29" fmla="*/ 74 h 320"/>
                  <a:gd name="T30" fmla="*/ 32 w 207"/>
                  <a:gd name="T31" fmla="*/ 56 h 320"/>
                  <a:gd name="T32" fmla="*/ 46 w 207"/>
                  <a:gd name="T33" fmla="*/ 39 h 320"/>
                  <a:gd name="T34" fmla="*/ 58 w 207"/>
                  <a:gd name="T35" fmla="*/ 22 h 320"/>
                  <a:gd name="T36" fmla="*/ 70 w 207"/>
                  <a:gd name="T37" fmla="*/ 10 h 320"/>
                  <a:gd name="T38" fmla="*/ 79 w 207"/>
                  <a:gd name="T39" fmla="*/ 4 h 320"/>
                  <a:gd name="T40" fmla="*/ 86 w 207"/>
                  <a:gd name="T41" fmla="*/ 2 h 320"/>
                  <a:gd name="T42" fmla="*/ 94 w 207"/>
                  <a:gd name="T43" fmla="*/ 1 h 320"/>
                  <a:gd name="T44" fmla="*/ 102 w 207"/>
                  <a:gd name="T45" fmla="*/ 0 h 320"/>
                  <a:gd name="T46" fmla="*/ 109 w 207"/>
                  <a:gd name="T47" fmla="*/ 0 h 320"/>
                  <a:gd name="T48" fmla="*/ 117 w 207"/>
                  <a:gd name="T49" fmla="*/ 0 h 320"/>
                  <a:gd name="T50" fmla="*/ 123 w 207"/>
                  <a:gd name="T51" fmla="*/ 0 h 320"/>
                  <a:gd name="T52" fmla="*/ 127 w 207"/>
                  <a:gd name="T53" fmla="*/ 1 h 320"/>
                  <a:gd name="T54" fmla="*/ 128 w 207"/>
                  <a:gd name="T55" fmla="*/ 1 h 3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7"/>
                  <a:gd name="T85" fmla="*/ 0 h 320"/>
                  <a:gd name="T86" fmla="*/ 207 w 207"/>
                  <a:gd name="T87" fmla="*/ 320 h 32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7" h="320">
                    <a:moveTo>
                      <a:pt x="128" y="1"/>
                    </a:moveTo>
                    <a:lnTo>
                      <a:pt x="136" y="5"/>
                    </a:lnTo>
                    <a:lnTo>
                      <a:pt x="145" y="10"/>
                    </a:lnTo>
                    <a:lnTo>
                      <a:pt x="157" y="16"/>
                    </a:lnTo>
                    <a:lnTo>
                      <a:pt x="167" y="23"/>
                    </a:lnTo>
                    <a:lnTo>
                      <a:pt x="177" y="29"/>
                    </a:lnTo>
                    <a:lnTo>
                      <a:pt x="185" y="35"/>
                    </a:lnTo>
                    <a:lnTo>
                      <a:pt x="190" y="39"/>
                    </a:lnTo>
                    <a:lnTo>
                      <a:pt x="193" y="40"/>
                    </a:lnTo>
                    <a:lnTo>
                      <a:pt x="207" y="227"/>
                    </a:lnTo>
                    <a:lnTo>
                      <a:pt x="7" y="320"/>
                    </a:lnTo>
                    <a:lnTo>
                      <a:pt x="0" y="103"/>
                    </a:lnTo>
                    <a:lnTo>
                      <a:pt x="3" y="99"/>
                    </a:lnTo>
                    <a:lnTo>
                      <a:pt x="10" y="89"/>
                    </a:lnTo>
                    <a:lnTo>
                      <a:pt x="20" y="74"/>
                    </a:lnTo>
                    <a:lnTo>
                      <a:pt x="32" y="56"/>
                    </a:lnTo>
                    <a:lnTo>
                      <a:pt x="46" y="39"/>
                    </a:lnTo>
                    <a:lnTo>
                      <a:pt x="58" y="22"/>
                    </a:lnTo>
                    <a:lnTo>
                      <a:pt x="70" y="10"/>
                    </a:lnTo>
                    <a:lnTo>
                      <a:pt x="79" y="4"/>
                    </a:lnTo>
                    <a:lnTo>
                      <a:pt x="86" y="2"/>
                    </a:lnTo>
                    <a:lnTo>
                      <a:pt x="94" y="1"/>
                    </a:lnTo>
                    <a:lnTo>
                      <a:pt x="102" y="0"/>
                    </a:lnTo>
                    <a:lnTo>
                      <a:pt x="109" y="0"/>
                    </a:lnTo>
                    <a:lnTo>
                      <a:pt x="117" y="0"/>
                    </a:lnTo>
                    <a:lnTo>
                      <a:pt x="123" y="0"/>
                    </a:lnTo>
                    <a:lnTo>
                      <a:pt x="127" y="1"/>
                    </a:lnTo>
                    <a:lnTo>
                      <a:pt x="12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99" name="Freeform 32"/>
              <p:cNvSpPr>
                <a:spLocks/>
              </p:cNvSpPr>
              <p:nvPr/>
            </p:nvSpPr>
            <p:spPr bwMode="auto">
              <a:xfrm>
                <a:off x="2388" y="2014"/>
                <a:ext cx="202" cy="47"/>
              </a:xfrm>
              <a:custGeom>
                <a:avLst/>
                <a:gdLst>
                  <a:gd name="T0" fmla="*/ 2 w 202"/>
                  <a:gd name="T1" fmla="*/ 32 h 47"/>
                  <a:gd name="T2" fmla="*/ 9 w 202"/>
                  <a:gd name="T3" fmla="*/ 31 h 47"/>
                  <a:gd name="T4" fmla="*/ 18 w 202"/>
                  <a:gd name="T5" fmla="*/ 30 h 47"/>
                  <a:gd name="T6" fmla="*/ 30 w 202"/>
                  <a:gd name="T7" fmla="*/ 28 h 47"/>
                  <a:gd name="T8" fmla="*/ 45 w 202"/>
                  <a:gd name="T9" fmla="*/ 26 h 47"/>
                  <a:gd name="T10" fmla="*/ 60 w 202"/>
                  <a:gd name="T11" fmla="*/ 23 h 47"/>
                  <a:gd name="T12" fmla="*/ 77 w 202"/>
                  <a:gd name="T13" fmla="*/ 21 h 47"/>
                  <a:gd name="T14" fmla="*/ 93 w 202"/>
                  <a:gd name="T15" fmla="*/ 18 h 47"/>
                  <a:gd name="T16" fmla="*/ 110 w 202"/>
                  <a:gd name="T17" fmla="*/ 15 h 47"/>
                  <a:gd name="T18" fmla="*/ 127 w 202"/>
                  <a:gd name="T19" fmla="*/ 13 h 47"/>
                  <a:gd name="T20" fmla="*/ 143 w 202"/>
                  <a:gd name="T21" fmla="*/ 10 h 47"/>
                  <a:gd name="T22" fmla="*/ 158 w 202"/>
                  <a:gd name="T23" fmla="*/ 8 h 47"/>
                  <a:gd name="T24" fmla="*/ 171 w 202"/>
                  <a:gd name="T25" fmla="*/ 5 h 47"/>
                  <a:gd name="T26" fmla="*/ 182 w 202"/>
                  <a:gd name="T27" fmla="*/ 3 h 47"/>
                  <a:gd name="T28" fmla="*/ 190 w 202"/>
                  <a:gd name="T29" fmla="*/ 1 h 47"/>
                  <a:gd name="T30" fmla="*/ 196 w 202"/>
                  <a:gd name="T31" fmla="*/ 0 h 47"/>
                  <a:gd name="T32" fmla="*/ 198 w 202"/>
                  <a:gd name="T33" fmla="*/ 0 h 47"/>
                  <a:gd name="T34" fmla="*/ 202 w 202"/>
                  <a:gd name="T35" fmla="*/ 19 h 47"/>
                  <a:gd name="T36" fmla="*/ 200 w 202"/>
                  <a:gd name="T37" fmla="*/ 19 h 47"/>
                  <a:gd name="T38" fmla="*/ 194 w 202"/>
                  <a:gd name="T39" fmla="*/ 20 h 47"/>
                  <a:gd name="T40" fmla="*/ 184 w 202"/>
                  <a:gd name="T41" fmla="*/ 21 h 47"/>
                  <a:gd name="T42" fmla="*/ 173 w 202"/>
                  <a:gd name="T43" fmla="*/ 23 h 47"/>
                  <a:gd name="T44" fmla="*/ 159 w 202"/>
                  <a:gd name="T45" fmla="*/ 25 h 47"/>
                  <a:gd name="T46" fmla="*/ 142 w 202"/>
                  <a:gd name="T47" fmla="*/ 27 h 47"/>
                  <a:gd name="T48" fmla="*/ 126 w 202"/>
                  <a:gd name="T49" fmla="*/ 29 h 47"/>
                  <a:gd name="T50" fmla="*/ 107 w 202"/>
                  <a:gd name="T51" fmla="*/ 31 h 47"/>
                  <a:gd name="T52" fmla="*/ 90 w 202"/>
                  <a:gd name="T53" fmla="*/ 34 h 47"/>
                  <a:gd name="T54" fmla="*/ 72 w 202"/>
                  <a:gd name="T55" fmla="*/ 36 h 47"/>
                  <a:gd name="T56" fmla="*/ 56 w 202"/>
                  <a:gd name="T57" fmla="*/ 38 h 47"/>
                  <a:gd name="T58" fmla="*/ 41 w 202"/>
                  <a:gd name="T59" fmla="*/ 41 h 47"/>
                  <a:gd name="T60" fmla="*/ 27 w 202"/>
                  <a:gd name="T61" fmla="*/ 42 h 47"/>
                  <a:gd name="T62" fmla="*/ 17 w 202"/>
                  <a:gd name="T63" fmla="*/ 44 h 47"/>
                  <a:gd name="T64" fmla="*/ 10 w 202"/>
                  <a:gd name="T65" fmla="*/ 46 h 47"/>
                  <a:gd name="T66" fmla="*/ 6 w 202"/>
                  <a:gd name="T67" fmla="*/ 47 h 47"/>
                  <a:gd name="T68" fmla="*/ 1 w 202"/>
                  <a:gd name="T69" fmla="*/ 46 h 47"/>
                  <a:gd name="T70" fmla="*/ 0 w 202"/>
                  <a:gd name="T71" fmla="*/ 40 h 47"/>
                  <a:gd name="T72" fmla="*/ 1 w 202"/>
                  <a:gd name="T73" fmla="*/ 35 h 47"/>
                  <a:gd name="T74" fmla="*/ 2 w 202"/>
                  <a:gd name="T75" fmla="*/ 32 h 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2"/>
                  <a:gd name="T115" fmla="*/ 0 h 47"/>
                  <a:gd name="T116" fmla="*/ 202 w 202"/>
                  <a:gd name="T117" fmla="*/ 47 h 4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2" h="47">
                    <a:moveTo>
                      <a:pt x="2" y="32"/>
                    </a:moveTo>
                    <a:lnTo>
                      <a:pt x="9" y="31"/>
                    </a:lnTo>
                    <a:lnTo>
                      <a:pt x="18" y="30"/>
                    </a:lnTo>
                    <a:lnTo>
                      <a:pt x="30" y="28"/>
                    </a:lnTo>
                    <a:lnTo>
                      <a:pt x="45" y="26"/>
                    </a:lnTo>
                    <a:lnTo>
                      <a:pt x="60" y="23"/>
                    </a:lnTo>
                    <a:lnTo>
                      <a:pt x="77" y="21"/>
                    </a:lnTo>
                    <a:lnTo>
                      <a:pt x="93" y="18"/>
                    </a:lnTo>
                    <a:lnTo>
                      <a:pt x="110" y="15"/>
                    </a:lnTo>
                    <a:lnTo>
                      <a:pt x="127" y="13"/>
                    </a:lnTo>
                    <a:lnTo>
                      <a:pt x="143" y="10"/>
                    </a:lnTo>
                    <a:lnTo>
                      <a:pt x="158" y="8"/>
                    </a:lnTo>
                    <a:lnTo>
                      <a:pt x="171" y="5"/>
                    </a:lnTo>
                    <a:lnTo>
                      <a:pt x="182" y="3"/>
                    </a:lnTo>
                    <a:lnTo>
                      <a:pt x="190" y="1"/>
                    </a:lnTo>
                    <a:lnTo>
                      <a:pt x="196" y="0"/>
                    </a:lnTo>
                    <a:lnTo>
                      <a:pt x="198" y="0"/>
                    </a:lnTo>
                    <a:lnTo>
                      <a:pt x="202" y="19"/>
                    </a:lnTo>
                    <a:lnTo>
                      <a:pt x="200" y="19"/>
                    </a:lnTo>
                    <a:lnTo>
                      <a:pt x="194" y="20"/>
                    </a:lnTo>
                    <a:lnTo>
                      <a:pt x="184" y="21"/>
                    </a:lnTo>
                    <a:lnTo>
                      <a:pt x="173" y="23"/>
                    </a:lnTo>
                    <a:lnTo>
                      <a:pt x="159" y="25"/>
                    </a:lnTo>
                    <a:lnTo>
                      <a:pt x="142" y="27"/>
                    </a:lnTo>
                    <a:lnTo>
                      <a:pt x="126" y="29"/>
                    </a:lnTo>
                    <a:lnTo>
                      <a:pt x="107" y="31"/>
                    </a:lnTo>
                    <a:lnTo>
                      <a:pt x="90" y="34"/>
                    </a:lnTo>
                    <a:lnTo>
                      <a:pt x="72" y="36"/>
                    </a:lnTo>
                    <a:lnTo>
                      <a:pt x="56" y="38"/>
                    </a:lnTo>
                    <a:lnTo>
                      <a:pt x="41" y="41"/>
                    </a:lnTo>
                    <a:lnTo>
                      <a:pt x="27" y="42"/>
                    </a:lnTo>
                    <a:lnTo>
                      <a:pt x="17" y="44"/>
                    </a:lnTo>
                    <a:lnTo>
                      <a:pt x="10" y="46"/>
                    </a:lnTo>
                    <a:lnTo>
                      <a:pt x="6" y="47"/>
                    </a:lnTo>
                    <a:lnTo>
                      <a:pt x="1" y="46"/>
                    </a:lnTo>
                    <a:lnTo>
                      <a:pt x="0" y="40"/>
                    </a:lnTo>
                    <a:lnTo>
                      <a:pt x="1" y="35"/>
                    </a:lnTo>
                    <a:lnTo>
                      <a:pt x="2" y="32"/>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00" name="Freeform 33"/>
              <p:cNvSpPr>
                <a:spLocks/>
              </p:cNvSpPr>
              <p:nvPr/>
            </p:nvSpPr>
            <p:spPr bwMode="auto">
              <a:xfrm>
                <a:off x="2518" y="1905"/>
                <a:ext cx="43" cy="258"/>
              </a:xfrm>
              <a:custGeom>
                <a:avLst/>
                <a:gdLst>
                  <a:gd name="T0" fmla="*/ 0 w 43"/>
                  <a:gd name="T1" fmla="*/ 0 h 258"/>
                  <a:gd name="T2" fmla="*/ 7 w 43"/>
                  <a:gd name="T3" fmla="*/ 258 h 258"/>
                  <a:gd name="T4" fmla="*/ 43 w 43"/>
                  <a:gd name="T5" fmla="*/ 244 h 258"/>
                  <a:gd name="T6" fmla="*/ 33 w 43"/>
                  <a:gd name="T7" fmla="*/ 18 h 258"/>
                  <a:gd name="T8" fmla="*/ 0 w 43"/>
                  <a:gd name="T9" fmla="*/ 0 h 258"/>
                  <a:gd name="T10" fmla="*/ 0 60000 65536"/>
                  <a:gd name="T11" fmla="*/ 0 60000 65536"/>
                  <a:gd name="T12" fmla="*/ 0 60000 65536"/>
                  <a:gd name="T13" fmla="*/ 0 60000 65536"/>
                  <a:gd name="T14" fmla="*/ 0 60000 65536"/>
                  <a:gd name="T15" fmla="*/ 0 w 43"/>
                  <a:gd name="T16" fmla="*/ 0 h 258"/>
                  <a:gd name="T17" fmla="*/ 43 w 43"/>
                  <a:gd name="T18" fmla="*/ 258 h 258"/>
                </a:gdLst>
                <a:ahLst/>
                <a:cxnLst>
                  <a:cxn ang="T10">
                    <a:pos x="T0" y="T1"/>
                  </a:cxn>
                  <a:cxn ang="T11">
                    <a:pos x="T2" y="T3"/>
                  </a:cxn>
                  <a:cxn ang="T12">
                    <a:pos x="T4" y="T5"/>
                  </a:cxn>
                  <a:cxn ang="T13">
                    <a:pos x="T6" y="T7"/>
                  </a:cxn>
                  <a:cxn ang="T14">
                    <a:pos x="T8" y="T9"/>
                  </a:cxn>
                </a:cxnLst>
                <a:rect l="T15" t="T16" r="T17" b="T18"/>
                <a:pathLst>
                  <a:path w="43" h="258">
                    <a:moveTo>
                      <a:pt x="0" y="0"/>
                    </a:moveTo>
                    <a:lnTo>
                      <a:pt x="7" y="258"/>
                    </a:lnTo>
                    <a:lnTo>
                      <a:pt x="43" y="244"/>
                    </a:lnTo>
                    <a:lnTo>
                      <a:pt x="33" y="18"/>
                    </a:lnTo>
                    <a:lnTo>
                      <a:pt x="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01" name="Freeform 34"/>
              <p:cNvSpPr>
                <a:spLocks/>
              </p:cNvSpPr>
              <p:nvPr/>
            </p:nvSpPr>
            <p:spPr bwMode="auto">
              <a:xfrm>
                <a:off x="2614" y="1575"/>
                <a:ext cx="641" cy="169"/>
              </a:xfrm>
              <a:custGeom>
                <a:avLst/>
                <a:gdLst>
                  <a:gd name="T0" fmla="*/ 2 w 641"/>
                  <a:gd name="T1" fmla="*/ 58 h 169"/>
                  <a:gd name="T2" fmla="*/ 3 w 641"/>
                  <a:gd name="T3" fmla="*/ 52 h 169"/>
                  <a:gd name="T4" fmla="*/ 23 w 641"/>
                  <a:gd name="T5" fmla="*/ 43 h 169"/>
                  <a:gd name="T6" fmla="*/ 56 w 641"/>
                  <a:gd name="T7" fmla="*/ 30 h 169"/>
                  <a:gd name="T8" fmla="*/ 97 w 641"/>
                  <a:gd name="T9" fmla="*/ 18 h 169"/>
                  <a:gd name="T10" fmla="*/ 142 w 641"/>
                  <a:gd name="T11" fmla="*/ 7 h 169"/>
                  <a:gd name="T12" fmla="*/ 187 w 641"/>
                  <a:gd name="T13" fmla="*/ 1 h 169"/>
                  <a:gd name="T14" fmla="*/ 226 w 641"/>
                  <a:gd name="T15" fmla="*/ 0 h 169"/>
                  <a:gd name="T16" fmla="*/ 258 w 641"/>
                  <a:gd name="T17" fmla="*/ 5 h 169"/>
                  <a:gd name="T18" fmla="*/ 295 w 641"/>
                  <a:gd name="T19" fmla="*/ 9 h 169"/>
                  <a:gd name="T20" fmla="*/ 337 w 641"/>
                  <a:gd name="T21" fmla="*/ 14 h 169"/>
                  <a:gd name="T22" fmla="*/ 384 w 641"/>
                  <a:gd name="T23" fmla="*/ 21 h 169"/>
                  <a:gd name="T24" fmla="*/ 436 w 641"/>
                  <a:gd name="T25" fmla="*/ 34 h 169"/>
                  <a:gd name="T26" fmla="*/ 492 w 641"/>
                  <a:gd name="T27" fmla="*/ 57 h 169"/>
                  <a:gd name="T28" fmla="*/ 550 w 641"/>
                  <a:gd name="T29" fmla="*/ 91 h 169"/>
                  <a:gd name="T30" fmla="*/ 611 w 641"/>
                  <a:gd name="T31" fmla="*/ 139 h 169"/>
                  <a:gd name="T32" fmla="*/ 631 w 641"/>
                  <a:gd name="T33" fmla="*/ 167 h 169"/>
                  <a:gd name="T34" fmla="*/ 600 w 641"/>
                  <a:gd name="T35" fmla="*/ 158 h 169"/>
                  <a:gd name="T36" fmla="*/ 558 w 641"/>
                  <a:gd name="T37" fmla="*/ 147 h 169"/>
                  <a:gd name="T38" fmla="*/ 509 w 641"/>
                  <a:gd name="T39" fmla="*/ 134 h 169"/>
                  <a:gd name="T40" fmla="*/ 457 w 641"/>
                  <a:gd name="T41" fmla="*/ 118 h 169"/>
                  <a:gd name="T42" fmla="*/ 406 w 641"/>
                  <a:gd name="T43" fmla="*/ 105 h 169"/>
                  <a:gd name="T44" fmla="*/ 359 w 641"/>
                  <a:gd name="T45" fmla="*/ 94 h 169"/>
                  <a:gd name="T46" fmla="*/ 321 w 641"/>
                  <a:gd name="T47" fmla="*/ 86 h 169"/>
                  <a:gd name="T48" fmla="*/ 297 w 641"/>
                  <a:gd name="T49" fmla="*/ 83 h 169"/>
                  <a:gd name="T50" fmla="*/ 266 w 641"/>
                  <a:gd name="T51" fmla="*/ 80 h 169"/>
                  <a:gd name="T52" fmla="*/ 223 w 641"/>
                  <a:gd name="T53" fmla="*/ 76 h 169"/>
                  <a:gd name="T54" fmla="*/ 174 w 641"/>
                  <a:gd name="T55" fmla="*/ 72 h 169"/>
                  <a:gd name="T56" fmla="*/ 123 w 641"/>
                  <a:gd name="T57" fmla="*/ 67 h 169"/>
                  <a:gd name="T58" fmla="*/ 76 w 641"/>
                  <a:gd name="T59" fmla="*/ 64 h 169"/>
                  <a:gd name="T60" fmla="*/ 38 w 641"/>
                  <a:gd name="T61" fmla="*/ 61 h 169"/>
                  <a:gd name="T62" fmla="*/ 16 w 641"/>
                  <a:gd name="T63" fmla="*/ 59 h 1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1"/>
                  <a:gd name="T97" fmla="*/ 0 h 169"/>
                  <a:gd name="T98" fmla="*/ 641 w 641"/>
                  <a:gd name="T99" fmla="*/ 169 h 1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1" h="169">
                    <a:moveTo>
                      <a:pt x="11" y="59"/>
                    </a:moveTo>
                    <a:lnTo>
                      <a:pt x="2" y="58"/>
                    </a:lnTo>
                    <a:lnTo>
                      <a:pt x="0" y="56"/>
                    </a:lnTo>
                    <a:lnTo>
                      <a:pt x="3" y="52"/>
                    </a:lnTo>
                    <a:lnTo>
                      <a:pt x="12" y="48"/>
                    </a:lnTo>
                    <a:lnTo>
                      <a:pt x="23" y="43"/>
                    </a:lnTo>
                    <a:lnTo>
                      <a:pt x="37" y="36"/>
                    </a:lnTo>
                    <a:lnTo>
                      <a:pt x="56" y="30"/>
                    </a:lnTo>
                    <a:lnTo>
                      <a:pt x="75" y="24"/>
                    </a:lnTo>
                    <a:lnTo>
                      <a:pt x="97" y="18"/>
                    </a:lnTo>
                    <a:lnTo>
                      <a:pt x="119" y="12"/>
                    </a:lnTo>
                    <a:lnTo>
                      <a:pt x="142" y="7"/>
                    </a:lnTo>
                    <a:lnTo>
                      <a:pt x="165" y="4"/>
                    </a:lnTo>
                    <a:lnTo>
                      <a:pt x="187" y="1"/>
                    </a:lnTo>
                    <a:lnTo>
                      <a:pt x="208" y="0"/>
                    </a:lnTo>
                    <a:lnTo>
                      <a:pt x="226" y="0"/>
                    </a:lnTo>
                    <a:lnTo>
                      <a:pt x="242" y="2"/>
                    </a:lnTo>
                    <a:lnTo>
                      <a:pt x="258" y="5"/>
                    </a:lnTo>
                    <a:lnTo>
                      <a:pt x="275" y="7"/>
                    </a:lnTo>
                    <a:lnTo>
                      <a:pt x="295" y="9"/>
                    </a:lnTo>
                    <a:lnTo>
                      <a:pt x="315" y="11"/>
                    </a:lnTo>
                    <a:lnTo>
                      <a:pt x="337" y="14"/>
                    </a:lnTo>
                    <a:lnTo>
                      <a:pt x="359" y="17"/>
                    </a:lnTo>
                    <a:lnTo>
                      <a:pt x="384" y="21"/>
                    </a:lnTo>
                    <a:lnTo>
                      <a:pt x="410" y="27"/>
                    </a:lnTo>
                    <a:lnTo>
                      <a:pt x="436" y="34"/>
                    </a:lnTo>
                    <a:lnTo>
                      <a:pt x="463" y="45"/>
                    </a:lnTo>
                    <a:lnTo>
                      <a:pt x="492" y="57"/>
                    </a:lnTo>
                    <a:lnTo>
                      <a:pt x="520" y="72"/>
                    </a:lnTo>
                    <a:lnTo>
                      <a:pt x="550" y="91"/>
                    </a:lnTo>
                    <a:lnTo>
                      <a:pt x="580" y="112"/>
                    </a:lnTo>
                    <a:lnTo>
                      <a:pt x="611" y="139"/>
                    </a:lnTo>
                    <a:lnTo>
                      <a:pt x="641" y="169"/>
                    </a:lnTo>
                    <a:lnTo>
                      <a:pt x="631" y="167"/>
                    </a:lnTo>
                    <a:lnTo>
                      <a:pt x="618" y="164"/>
                    </a:lnTo>
                    <a:lnTo>
                      <a:pt x="600" y="158"/>
                    </a:lnTo>
                    <a:lnTo>
                      <a:pt x="581" y="153"/>
                    </a:lnTo>
                    <a:lnTo>
                      <a:pt x="558" y="147"/>
                    </a:lnTo>
                    <a:lnTo>
                      <a:pt x="535" y="141"/>
                    </a:lnTo>
                    <a:lnTo>
                      <a:pt x="509" y="134"/>
                    </a:lnTo>
                    <a:lnTo>
                      <a:pt x="484" y="126"/>
                    </a:lnTo>
                    <a:lnTo>
                      <a:pt x="457" y="118"/>
                    </a:lnTo>
                    <a:lnTo>
                      <a:pt x="431" y="111"/>
                    </a:lnTo>
                    <a:lnTo>
                      <a:pt x="406" y="105"/>
                    </a:lnTo>
                    <a:lnTo>
                      <a:pt x="382" y="99"/>
                    </a:lnTo>
                    <a:lnTo>
                      <a:pt x="359" y="94"/>
                    </a:lnTo>
                    <a:lnTo>
                      <a:pt x="339" y="89"/>
                    </a:lnTo>
                    <a:lnTo>
                      <a:pt x="321" y="86"/>
                    </a:lnTo>
                    <a:lnTo>
                      <a:pt x="307" y="84"/>
                    </a:lnTo>
                    <a:lnTo>
                      <a:pt x="297" y="83"/>
                    </a:lnTo>
                    <a:lnTo>
                      <a:pt x="283" y="82"/>
                    </a:lnTo>
                    <a:lnTo>
                      <a:pt x="266" y="80"/>
                    </a:lnTo>
                    <a:lnTo>
                      <a:pt x="246" y="79"/>
                    </a:lnTo>
                    <a:lnTo>
                      <a:pt x="223" y="76"/>
                    </a:lnTo>
                    <a:lnTo>
                      <a:pt x="198" y="74"/>
                    </a:lnTo>
                    <a:lnTo>
                      <a:pt x="174" y="72"/>
                    </a:lnTo>
                    <a:lnTo>
                      <a:pt x="148" y="69"/>
                    </a:lnTo>
                    <a:lnTo>
                      <a:pt x="123" y="67"/>
                    </a:lnTo>
                    <a:lnTo>
                      <a:pt x="99" y="66"/>
                    </a:lnTo>
                    <a:lnTo>
                      <a:pt x="76" y="64"/>
                    </a:lnTo>
                    <a:lnTo>
                      <a:pt x="56" y="62"/>
                    </a:lnTo>
                    <a:lnTo>
                      <a:pt x="38" y="61"/>
                    </a:lnTo>
                    <a:lnTo>
                      <a:pt x="25" y="60"/>
                    </a:lnTo>
                    <a:lnTo>
                      <a:pt x="16" y="59"/>
                    </a:lnTo>
                    <a:lnTo>
                      <a:pt x="11" y="59"/>
                    </a:lnTo>
                    <a:close/>
                  </a:path>
                </a:pathLst>
              </a:custGeom>
              <a:solidFill>
                <a:srgbClr val="2121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02" name="Freeform 35"/>
              <p:cNvSpPr>
                <a:spLocks/>
              </p:cNvSpPr>
              <p:nvPr/>
            </p:nvSpPr>
            <p:spPr bwMode="auto">
              <a:xfrm>
                <a:off x="3202" y="1692"/>
                <a:ext cx="419" cy="259"/>
              </a:xfrm>
              <a:custGeom>
                <a:avLst/>
                <a:gdLst>
                  <a:gd name="T0" fmla="*/ 0 w 419"/>
                  <a:gd name="T1" fmla="*/ 0 h 259"/>
                  <a:gd name="T2" fmla="*/ 21 w 419"/>
                  <a:gd name="T3" fmla="*/ 4 h 259"/>
                  <a:gd name="T4" fmla="*/ 43 w 419"/>
                  <a:gd name="T5" fmla="*/ 8 h 259"/>
                  <a:gd name="T6" fmla="*/ 68 w 419"/>
                  <a:gd name="T7" fmla="*/ 15 h 259"/>
                  <a:gd name="T8" fmla="*/ 95 w 419"/>
                  <a:gd name="T9" fmla="*/ 22 h 259"/>
                  <a:gd name="T10" fmla="*/ 123 w 419"/>
                  <a:gd name="T11" fmla="*/ 31 h 259"/>
                  <a:gd name="T12" fmla="*/ 153 w 419"/>
                  <a:gd name="T13" fmla="*/ 41 h 259"/>
                  <a:gd name="T14" fmla="*/ 183 w 419"/>
                  <a:gd name="T15" fmla="*/ 54 h 259"/>
                  <a:gd name="T16" fmla="*/ 214 w 419"/>
                  <a:gd name="T17" fmla="*/ 65 h 259"/>
                  <a:gd name="T18" fmla="*/ 243 w 419"/>
                  <a:gd name="T19" fmla="*/ 78 h 259"/>
                  <a:gd name="T20" fmla="*/ 273 w 419"/>
                  <a:gd name="T21" fmla="*/ 92 h 259"/>
                  <a:gd name="T22" fmla="*/ 302 w 419"/>
                  <a:gd name="T23" fmla="*/ 106 h 259"/>
                  <a:gd name="T24" fmla="*/ 329 w 419"/>
                  <a:gd name="T25" fmla="*/ 120 h 259"/>
                  <a:gd name="T26" fmla="*/ 355 w 419"/>
                  <a:gd name="T27" fmla="*/ 135 h 259"/>
                  <a:gd name="T28" fmla="*/ 379 w 419"/>
                  <a:gd name="T29" fmla="*/ 149 h 259"/>
                  <a:gd name="T30" fmla="*/ 400 w 419"/>
                  <a:gd name="T31" fmla="*/ 163 h 259"/>
                  <a:gd name="T32" fmla="*/ 419 w 419"/>
                  <a:gd name="T33" fmla="*/ 177 h 259"/>
                  <a:gd name="T34" fmla="*/ 399 w 419"/>
                  <a:gd name="T35" fmla="*/ 175 h 259"/>
                  <a:gd name="T36" fmla="*/ 379 w 419"/>
                  <a:gd name="T37" fmla="*/ 176 h 259"/>
                  <a:gd name="T38" fmla="*/ 359 w 419"/>
                  <a:gd name="T39" fmla="*/ 178 h 259"/>
                  <a:gd name="T40" fmla="*/ 339 w 419"/>
                  <a:gd name="T41" fmla="*/ 182 h 259"/>
                  <a:gd name="T42" fmla="*/ 319 w 419"/>
                  <a:gd name="T43" fmla="*/ 187 h 259"/>
                  <a:gd name="T44" fmla="*/ 300 w 419"/>
                  <a:gd name="T45" fmla="*/ 193 h 259"/>
                  <a:gd name="T46" fmla="*/ 281 w 419"/>
                  <a:gd name="T47" fmla="*/ 200 h 259"/>
                  <a:gd name="T48" fmla="*/ 264 w 419"/>
                  <a:gd name="T49" fmla="*/ 209 h 259"/>
                  <a:gd name="T50" fmla="*/ 247 w 419"/>
                  <a:gd name="T51" fmla="*/ 216 h 259"/>
                  <a:gd name="T52" fmla="*/ 232 w 419"/>
                  <a:gd name="T53" fmla="*/ 224 h 259"/>
                  <a:gd name="T54" fmla="*/ 218 w 419"/>
                  <a:gd name="T55" fmla="*/ 232 h 259"/>
                  <a:gd name="T56" fmla="*/ 206 w 419"/>
                  <a:gd name="T57" fmla="*/ 239 h 259"/>
                  <a:gd name="T58" fmla="*/ 196 w 419"/>
                  <a:gd name="T59" fmla="*/ 246 h 259"/>
                  <a:gd name="T60" fmla="*/ 188 w 419"/>
                  <a:gd name="T61" fmla="*/ 252 h 259"/>
                  <a:gd name="T62" fmla="*/ 182 w 419"/>
                  <a:gd name="T63" fmla="*/ 256 h 259"/>
                  <a:gd name="T64" fmla="*/ 179 w 419"/>
                  <a:gd name="T65" fmla="*/ 259 h 259"/>
                  <a:gd name="T66" fmla="*/ 174 w 419"/>
                  <a:gd name="T67" fmla="*/ 240 h 259"/>
                  <a:gd name="T68" fmla="*/ 164 w 419"/>
                  <a:gd name="T69" fmla="*/ 221 h 259"/>
                  <a:gd name="T70" fmla="*/ 154 w 419"/>
                  <a:gd name="T71" fmla="*/ 200 h 259"/>
                  <a:gd name="T72" fmla="*/ 142 w 419"/>
                  <a:gd name="T73" fmla="*/ 179 h 259"/>
                  <a:gd name="T74" fmla="*/ 127 w 419"/>
                  <a:gd name="T75" fmla="*/ 157 h 259"/>
                  <a:gd name="T76" fmla="*/ 113 w 419"/>
                  <a:gd name="T77" fmla="*/ 136 h 259"/>
                  <a:gd name="T78" fmla="*/ 98 w 419"/>
                  <a:gd name="T79" fmla="*/ 115 h 259"/>
                  <a:gd name="T80" fmla="*/ 81 w 419"/>
                  <a:gd name="T81" fmla="*/ 95 h 259"/>
                  <a:gd name="T82" fmla="*/ 66 w 419"/>
                  <a:gd name="T83" fmla="*/ 75 h 259"/>
                  <a:gd name="T84" fmla="*/ 51 w 419"/>
                  <a:gd name="T85" fmla="*/ 58 h 259"/>
                  <a:gd name="T86" fmla="*/ 37 w 419"/>
                  <a:gd name="T87" fmla="*/ 41 h 259"/>
                  <a:gd name="T88" fmla="*/ 25 w 419"/>
                  <a:gd name="T89" fmla="*/ 28 h 259"/>
                  <a:gd name="T90" fmla="*/ 15 w 419"/>
                  <a:gd name="T91" fmla="*/ 16 h 259"/>
                  <a:gd name="T92" fmla="*/ 7 w 419"/>
                  <a:gd name="T93" fmla="*/ 8 h 259"/>
                  <a:gd name="T94" fmla="*/ 2 w 419"/>
                  <a:gd name="T95" fmla="*/ 3 h 259"/>
                  <a:gd name="T96" fmla="*/ 0 w 419"/>
                  <a:gd name="T97" fmla="*/ 0 h 2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9"/>
                  <a:gd name="T148" fmla="*/ 0 h 259"/>
                  <a:gd name="T149" fmla="*/ 419 w 419"/>
                  <a:gd name="T150" fmla="*/ 259 h 2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9" h="259">
                    <a:moveTo>
                      <a:pt x="0" y="0"/>
                    </a:moveTo>
                    <a:lnTo>
                      <a:pt x="21" y="4"/>
                    </a:lnTo>
                    <a:lnTo>
                      <a:pt x="43" y="8"/>
                    </a:lnTo>
                    <a:lnTo>
                      <a:pt x="68" y="15"/>
                    </a:lnTo>
                    <a:lnTo>
                      <a:pt x="95" y="22"/>
                    </a:lnTo>
                    <a:lnTo>
                      <a:pt x="123" y="31"/>
                    </a:lnTo>
                    <a:lnTo>
                      <a:pt x="153" y="41"/>
                    </a:lnTo>
                    <a:lnTo>
                      <a:pt x="183" y="54"/>
                    </a:lnTo>
                    <a:lnTo>
                      <a:pt x="214" y="65"/>
                    </a:lnTo>
                    <a:lnTo>
                      <a:pt x="243" y="78"/>
                    </a:lnTo>
                    <a:lnTo>
                      <a:pt x="273" y="92"/>
                    </a:lnTo>
                    <a:lnTo>
                      <a:pt x="302" y="106"/>
                    </a:lnTo>
                    <a:lnTo>
                      <a:pt x="329" y="120"/>
                    </a:lnTo>
                    <a:lnTo>
                      <a:pt x="355" y="135"/>
                    </a:lnTo>
                    <a:lnTo>
                      <a:pt x="379" y="149"/>
                    </a:lnTo>
                    <a:lnTo>
                      <a:pt x="400" y="163"/>
                    </a:lnTo>
                    <a:lnTo>
                      <a:pt x="419" y="177"/>
                    </a:lnTo>
                    <a:lnTo>
                      <a:pt x="399" y="175"/>
                    </a:lnTo>
                    <a:lnTo>
                      <a:pt x="379" y="176"/>
                    </a:lnTo>
                    <a:lnTo>
                      <a:pt x="359" y="178"/>
                    </a:lnTo>
                    <a:lnTo>
                      <a:pt x="339" y="182"/>
                    </a:lnTo>
                    <a:lnTo>
                      <a:pt x="319" y="187"/>
                    </a:lnTo>
                    <a:lnTo>
                      <a:pt x="300" y="193"/>
                    </a:lnTo>
                    <a:lnTo>
                      <a:pt x="281" y="200"/>
                    </a:lnTo>
                    <a:lnTo>
                      <a:pt x="264" y="209"/>
                    </a:lnTo>
                    <a:lnTo>
                      <a:pt x="247" y="216"/>
                    </a:lnTo>
                    <a:lnTo>
                      <a:pt x="232" y="224"/>
                    </a:lnTo>
                    <a:lnTo>
                      <a:pt x="218" y="232"/>
                    </a:lnTo>
                    <a:lnTo>
                      <a:pt x="206" y="239"/>
                    </a:lnTo>
                    <a:lnTo>
                      <a:pt x="196" y="246"/>
                    </a:lnTo>
                    <a:lnTo>
                      <a:pt x="188" y="252"/>
                    </a:lnTo>
                    <a:lnTo>
                      <a:pt x="182" y="256"/>
                    </a:lnTo>
                    <a:lnTo>
                      <a:pt x="179" y="259"/>
                    </a:lnTo>
                    <a:lnTo>
                      <a:pt x="174" y="240"/>
                    </a:lnTo>
                    <a:lnTo>
                      <a:pt x="164" y="221"/>
                    </a:lnTo>
                    <a:lnTo>
                      <a:pt x="154" y="200"/>
                    </a:lnTo>
                    <a:lnTo>
                      <a:pt x="142" y="179"/>
                    </a:lnTo>
                    <a:lnTo>
                      <a:pt x="127" y="157"/>
                    </a:lnTo>
                    <a:lnTo>
                      <a:pt x="113" y="136"/>
                    </a:lnTo>
                    <a:lnTo>
                      <a:pt x="98" y="115"/>
                    </a:lnTo>
                    <a:lnTo>
                      <a:pt x="81" y="95"/>
                    </a:lnTo>
                    <a:lnTo>
                      <a:pt x="66" y="75"/>
                    </a:lnTo>
                    <a:lnTo>
                      <a:pt x="51" y="58"/>
                    </a:lnTo>
                    <a:lnTo>
                      <a:pt x="37" y="41"/>
                    </a:lnTo>
                    <a:lnTo>
                      <a:pt x="25" y="28"/>
                    </a:lnTo>
                    <a:lnTo>
                      <a:pt x="15" y="16"/>
                    </a:lnTo>
                    <a:lnTo>
                      <a:pt x="7" y="8"/>
                    </a:lnTo>
                    <a:lnTo>
                      <a:pt x="2" y="3"/>
                    </a:lnTo>
                    <a:lnTo>
                      <a:pt x="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03" name="Freeform 36"/>
              <p:cNvSpPr>
                <a:spLocks/>
              </p:cNvSpPr>
              <p:nvPr/>
            </p:nvSpPr>
            <p:spPr bwMode="auto">
              <a:xfrm>
                <a:off x="3894" y="2287"/>
                <a:ext cx="222" cy="36"/>
              </a:xfrm>
              <a:custGeom>
                <a:avLst/>
                <a:gdLst>
                  <a:gd name="T0" fmla="*/ 0 w 222"/>
                  <a:gd name="T1" fmla="*/ 26 h 36"/>
                  <a:gd name="T2" fmla="*/ 8 w 222"/>
                  <a:gd name="T3" fmla="*/ 22 h 36"/>
                  <a:gd name="T4" fmla="*/ 18 w 222"/>
                  <a:gd name="T5" fmla="*/ 17 h 36"/>
                  <a:gd name="T6" fmla="*/ 30 w 222"/>
                  <a:gd name="T7" fmla="*/ 12 h 36"/>
                  <a:gd name="T8" fmla="*/ 43 w 222"/>
                  <a:gd name="T9" fmla="*/ 9 h 36"/>
                  <a:gd name="T10" fmla="*/ 57 w 222"/>
                  <a:gd name="T11" fmla="*/ 6 h 36"/>
                  <a:gd name="T12" fmla="*/ 72 w 222"/>
                  <a:gd name="T13" fmla="*/ 3 h 36"/>
                  <a:gd name="T14" fmla="*/ 89 w 222"/>
                  <a:gd name="T15" fmla="*/ 1 h 36"/>
                  <a:gd name="T16" fmla="*/ 105 w 222"/>
                  <a:gd name="T17" fmla="*/ 0 h 36"/>
                  <a:gd name="T18" fmla="*/ 122 w 222"/>
                  <a:gd name="T19" fmla="*/ 0 h 36"/>
                  <a:gd name="T20" fmla="*/ 138 w 222"/>
                  <a:gd name="T21" fmla="*/ 1 h 36"/>
                  <a:gd name="T22" fmla="*/ 153 w 222"/>
                  <a:gd name="T23" fmla="*/ 3 h 36"/>
                  <a:gd name="T24" fmla="*/ 170 w 222"/>
                  <a:gd name="T25" fmla="*/ 7 h 36"/>
                  <a:gd name="T26" fmla="*/ 184 w 222"/>
                  <a:gd name="T27" fmla="*/ 12 h 36"/>
                  <a:gd name="T28" fmla="*/ 199 w 222"/>
                  <a:gd name="T29" fmla="*/ 19 h 36"/>
                  <a:gd name="T30" fmla="*/ 211 w 222"/>
                  <a:gd name="T31" fmla="*/ 27 h 36"/>
                  <a:gd name="T32" fmla="*/ 222 w 222"/>
                  <a:gd name="T33" fmla="*/ 36 h 36"/>
                  <a:gd name="T34" fmla="*/ 212 w 222"/>
                  <a:gd name="T35" fmla="*/ 35 h 36"/>
                  <a:gd name="T36" fmla="*/ 197 w 222"/>
                  <a:gd name="T37" fmla="*/ 33 h 36"/>
                  <a:gd name="T38" fmla="*/ 179 w 222"/>
                  <a:gd name="T39" fmla="*/ 29 h 36"/>
                  <a:gd name="T40" fmla="*/ 161 w 222"/>
                  <a:gd name="T41" fmla="*/ 25 h 36"/>
                  <a:gd name="T42" fmla="*/ 142 w 222"/>
                  <a:gd name="T43" fmla="*/ 22 h 36"/>
                  <a:gd name="T44" fmla="*/ 128 w 222"/>
                  <a:gd name="T45" fmla="*/ 18 h 36"/>
                  <a:gd name="T46" fmla="*/ 118 w 222"/>
                  <a:gd name="T47" fmla="*/ 16 h 36"/>
                  <a:gd name="T48" fmla="*/ 113 w 222"/>
                  <a:gd name="T49" fmla="*/ 14 h 36"/>
                  <a:gd name="T50" fmla="*/ 0 w 222"/>
                  <a:gd name="T51" fmla="*/ 26 h 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2"/>
                  <a:gd name="T79" fmla="*/ 0 h 36"/>
                  <a:gd name="T80" fmla="*/ 222 w 222"/>
                  <a:gd name="T81" fmla="*/ 36 h 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2" h="36">
                    <a:moveTo>
                      <a:pt x="0" y="26"/>
                    </a:moveTo>
                    <a:lnTo>
                      <a:pt x="8" y="22"/>
                    </a:lnTo>
                    <a:lnTo>
                      <a:pt x="18" y="17"/>
                    </a:lnTo>
                    <a:lnTo>
                      <a:pt x="30" y="12"/>
                    </a:lnTo>
                    <a:lnTo>
                      <a:pt x="43" y="9"/>
                    </a:lnTo>
                    <a:lnTo>
                      <a:pt x="57" y="6"/>
                    </a:lnTo>
                    <a:lnTo>
                      <a:pt x="72" y="3"/>
                    </a:lnTo>
                    <a:lnTo>
                      <a:pt x="89" y="1"/>
                    </a:lnTo>
                    <a:lnTo>
                      <a:pt x="105" y="0"/>
                    </a:lnTo>
                    <a:lnTo>
                      <a:pt x="122" y="0"/>
                    </a:lnTo>
                    <a:lnTo>
                      <a:pt x="138" y="1"/>
                    </a:lnTo>
                    <a:lnTo>
                      <a:pt x="153" y="3"/>
                    </a:lnTo>
                    <a:lnTo>
                      <a:pt x="170" y="7"/>
                    </a:lnTo>
                    <a:lnTo>
                      <a:pt x="184" y="12"/>
                    </a:lnTo>
                    <a:lnTo>
                      <a:pt x="199" y="19"/>
                    </a:lnTo>
                    <a:lnTo>
                      <a:pt x="211" y="27"/>
                    </a:lnTo>
                    <a:lnTo>
                      <a:pt x="222" y="36"/>
                    </a:lnTo>
                    <a:lnTo>
                      <a:pt x="212" y="35"/>
                    </a:lnTo>
                    <a:lnTo>
                      <a:pt x="197" y="33"/>
                    </a:lnTo>
                    <a:lnTo>
                      <a:pt x="179" y="29"/>
                    </a:lnTo>
                    <a:lnTo>
                      <a:pt x="161" y="25"/>
                    </a:lnTo>
                    <a:lnTo>
                      <a:pt x="142" y="22"/>
                    </a:lnTo>
                    <a:lnTo>
                      <a:pt x="128" y="18"/>
                    </a:lnTo>
                    <a:lnTo>
                      <a:pt x="118" y="16"/>
                    </a:lnTo>
                    <a:lnTo>
                      <a:pt x="113" y="14"/>
                    </a:lnTo>
                    <a:lnTo>
                      <a:pt x="0" y="26"/>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04" name="Freeform 37"/>
              <p:cNvSpPr>
                <a:spLocks/>
              </p:cNvSpPr>
              <p:nvPr/>
            </p:nvSpPr>
            <p:spPr bwMode="auto">
              <a:xfrm>
                <a:off x="3854" y="2336"/>
                <a:ext cx="252" cy="105"/>
              </a:xfrm>
              <a:custGeom>
                <a:avLst/>
                <a:gdLst>
                  <a:gd name="T0" fmla="*/ 0 w 252"/>
                  <a:gd name="T1" fmla="*/ 9 h 105"/>
                  <a:gd name="T2" fmla="*/ 12 w 252"/>
                  <a:gd name="T3" fmla="*/ 7 h 105"/>
                  <a:gd name="T4" fmla="*/ 25 w 252"/>
                  <a:gd name="T5" fmla="*/ 4 h 105"/>
                  <a:gd name="T6" fmla="*/ 41 w 252"/>
                  <a:gd name="T7" fmla="*/ 3 h 105"/>
                  <a:gd name="T8" fmla="*/ 58 w 252"/>
                  <a:gd name="T9" fmla="*/ 1 h 105"/>
                  <a:gd name="T10" fmla="*/ 75 w 252"/>
                  <a:gd name="T11" fmla="*/ 0 h 105"/>
                  <a:gd name="T12" fmla="*/ 95 w 252"/>
                  <a:gd name="T13" fmla="*/ 0 h 105"/>
                  <a:gd name="T14" fmla="*/ 113 w 252"/>
                  <a:gd name="T15" fmla="*/ 1 h 105"/>
                  <a:gd name="T16" fmla="*/ 133 w 252"/>
                  <a:gd name="T17" fmla="*/ 4 h 105"/>
                  <a:gd name="T18" fmla="*/ 152 w 252"/>
                  <a:gd name="T19" fmla="*/ 9 h 105"/>
                  <a:gd name="T20" fmla="*/ 171 w 252"/>
                  <a:gd name="T21" fmla="*/ 14 h 105"/>
                  <a:gd name="T22" fmla="*/ 188 w 252"/>
                  <a:gd name="T23" fmla="*/ 22 h 105"/>
                  <a:gd name="T24" fmla="*/ 205 w 252"/>
                  <a:gd name="T25" fmla="*/ 33 h 105"/>
                  <a:gd name="T26" fmla="*/ 219 w 252"/>
                  <a:gd name="T27" fmla="*/ 46 h 105"/>
                  <a:gd name="T28" fmla="*/ 232 w 252"/>
                  <a:gd name="T29" fmla="*/ 63 h 105"/>
                  <a:gd name="T30" fmla="*/ 244 w 252"/>
                  <a:gd name="T31" fmla="*/ 82 h 105"/>
                  <a:gd name="T32" fmla="*/ 252 w 252"/>
                  <a:gd name="T33" fmla="*/ 105 h 105"/>
                  <a:gd name="T34" fmla="*/ 245 w 252"/>
                  <a:gd name="T35" fmla="*/ 96 h 105"/>
                  <a:gd name="T36" fmla="*/ 234 w 252"/>
                  <a:gd name="T37" fmla="*/ 84 h 105"/>
                  <a:gd name="T38" fmla="*/ 222 w 252"/>
                  <a:gd name="T39" fmla="*/ 74 h 105"/>
                  <a:gd name="T40" fmla="*/ 209 w 252"/>
                  <a:gd name="T41" fmla="*/ 64 h 105"/>
                  <a:gd name="T42" fmla="*/ 195 w 252"/>
                  <a:gd name="T43" fmla="*/ 54 h 105"/>
                  <a:gd name="T44" fmla="*/ 181 w 252"/>
                  <a:gd name="T45" fmla="*/ 44 h 105"/>
                  <a:gd name="T46" fmla="*/ 168 w 252"/>
                  <a:gd name="T47" fmla="*/ 36 h 105"/>
                  <a:gd name="T48" fmla="*/ 157 w 252"/>
                  <a:gd name="T49" fmla="*/ 30 h 105"/>
                  <a:gd name="T50" fmla="*/ 141 w 252"/>
                  <a:gd name="T51" fmla="*/ 25 h 105"/>
                  <a:gd name="T52" fmla="*/ 120 w 252"/>
                  <a:gd name="T53" fmla="*/ 21 h 105"/>
                  <a:gd name="T54" fmla="*/ 94 w 252"/>
                  <a:gd name="T55" fmla="*/ 17 h 105"/>
                  <a:gd name="T56" fmla="*/ 67 w 252"/>
                  <a:gd name="T57" fmla="*/ 14 h 105"/>
                  <a:gd name="T58" fmla="*/ 42 w 252"/>
                  <a:gd name="T59" fmla="*/ 12 h 105"/>
                  <a:gd name="T60" fmla="*/ 20 w 252"/>
                  <a:gd name="T61" fmla="*/ 10 h 105"/>
                  <a:gd name="T62" fmla="*/ 5 w 252"/>
                  <a:gd name="T63" fmla="*/ 9 h 105"/>
                  <a:gd name="T64" fmla="*/ 0 w 252"/>
                  <a:gd name="T65" fmla="*/ 9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2"/>
                  <a:gd name="T100" fmla="*/ 0 h 105"/>
                  <a:gd name="T101" fmla="*/ 252 w 252"/>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2" h="105">
                    <a:moveTo>
                      <a:pt x="0" y="9"/>
                    </a:moveTo>
                    <a:lnTo>
                      <a:pt x="12" y="7"/>
                    </a:lnTo>
                    <a:lnTo>
                      <a:pt x="25" y="4"/>
                    </a:lnTo>
                    <a:lnTo>
                      <a:pt x="41" y="3"/>
                    </a:lnTo>
                    <a:lnTo>
                      <a:pt x="58" y="1"/>
                    </a:lnTo>
                    <a:lnTo>
                      <a:pt x="75" y="0"/>
                    </a:lnTo>
                    <a:lnTo>
                      <a:pt x="95" y="0"/>
                    </a:lnTo>
                    <a:lnTo>
                      <a:pt x="113" y="1"/>
                    </a:lnTo>
                    <a:lnTo>
                      <a:pt x="133" y="4"/>
                    </a:lnTo>
                    <a:lnTo>
                      <a:pt x="152" y="9"/>
                    </a:lnTo>
                    <a:lnTo>
                      <a:pt x="171" y="14"/>
                    </a:lnTo>
                    <a:lnTo>
                      <a:pt x="188" y="22"/>
                    </a:lnTo>
                    <a:lnTo>
                      <a:pt x="205" y="33"/>
                    </a:lnTo>
                    <a:lnTo>
                      <a:pt x="219" y="46"/>
                    </a:lnTo>
                    <a:lnTo>
                      <a:pt x="232" y="63"/>
                    </a:lnTo>
                    <a:lnTo>
                      <a:pt x="244" y="82"/>
                    </a:lnTo>
                    <a:lnTo>
                      <a:pt x="252" y="105"/>
                    </a:lnTo>
                    <a:lnTo>
                      <a:pt x="245" y="96"/>
                    </a:lnTo>
                    <a:lnTo>
                      <a:pt x="234" y="84"/>
                    </a:lnTo>
                    <a:lnTo>
                      <a:pt x="222" y="74"/>
                    </a:lnTo>
                    <a:lnTo>
                      <a:pt x="209" y="64"/>
                    </a:lnTo>
                    <a:lnTo>
                      <a:pt x="195" y="54"/>
                    </a:lnTo>
                    <a:lnTo>
                      <a:pt x="181" y="44"/>
                    </a:lnTo>
                    <a:lnTo>
                      <a:pt x="168" y="36"/>
                    </a:lnTo>
                    <a:lnTo>
                      <a:pt x="157" y="30"/>
                    </a:lnTo>
                    <a:lnTo>
                      <a:pt x="141" y="25"/>
                    </a:lnTo>
                    <a:lnTo>
                      <a:pt x="120" y="21"/>
                    </a:lnTo>
                    <a:lnTo>
                      <a:pt x="94" y="17"/>
                    </a:lnTo>
                    <a:lnTo>
                      <a:pt x="67" y="14"/>
                    </a:lnTo>
                    <a:lnTo>
                      <a:pt x="42" y="12"/>
                    </a:lnTo>
                    <a:lnTo>
                      <a:pt x="20" y="10"/>
                    </a:lnTo>
                    <a:lnTo>
                      <a:pt x="5" y="9"/>
                    </a:lnTo>
                    <a:lnTo>
                      <a:pt x="0" y="9"/>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05" name="Freeform 38"/>
              <p:cNvSpPr>
                <a:spLocks/>
              </p:cNvSpPr>
              <p:nvPr/>
            </p:nvSpPr>
            <p:spPr bwMode="auto">
              <a:xfrm>
                <a:off x="3809" y="2375"/>
                <a:ext cx="255" cy="83"/>
              </a:xfrm>
              <a:custGeom>
                <a:avLst/>
                <a:gdLst>
                  <a:gd name="T0" fmla="*/ 0 w 255"/>
                  <a:gd name="T1" fmla="*/ 14 h 83"/>
                  <a:gd name="T2" fmla="*/ 10 w 255"/>
                  <a:gd name="T3" fmla="*/ 11 h 83"/>
                  <a:gd name="T4" fmla="*/ 22 w 255"/>
                  <a:gd name="T5" fmla="*/ 7 h 83"/>
                  <a:gd name="T6" fmla="*/ 36 w 255"/>
                  <a:gd name="T7" fmla="*/ 4 h 83"/>
                  <a:gd name="T8" fmla="*/ 53 w 255"/>
                  <a:gd name="T9" fmla="*/ 2 h 83"/>
                  <a:gd name="T10" fmla="*/ 70 w 255"/>
                  <a:gd name="T11" fmla="*/ 1 h 83"/>
                  <a:gd name="T12" fmla="*/ 90 w 255"/>
                  <a:gd name="T13" fmla="*/ 0 h 83"/>
                  <a:gd name="T14" fmla="*/ 109 w 255"/>
                  <a:gd name="T15" fmla="*/ 1 h 83"/>
                  <a:gd name="T16" fmla="*/ 130 w 255"/>
                  <a:gd name="T17" fmla="*/ 3 h 83"/>
                  <a:gd name="T18" fmla="*/ 149 w 255"/>
                  <a:gd name="T19" fmla="*/ 6 h 83"/>
                  <a:gd name="T20" fmla="*/ 169 w 255"/>
                  <a:gd name="T21" fmla="*/ 12 h 83"/>
                  <a:gd name="T22" fmla="*/ 188 w 255"/>
                  <a:gd name="T23" fmla="*/ 18 h 83"/>
                  <a:gd name="T24" fmla="*/ 206 w 255"/>
                  <a:gd name="T25" fmla="*/ 27 h 83"/>
                  <a:gd name="T26" fmla="*/ 221 w 255"/>
                  <a:gd name="T27" fmla="*/ 37 h 83"/>
                  <a:gd name="T28" fmla="*/ 235 w 255"/>
                  <a:gd name="T29" fmla="*/ 51 h 83"/>
                  <a:gd name="T30" fmla="*/ 247 w 255"/>
                  <a:gd name="T31" fmla="*/ 66 h 83"/>
                  <a:gd name="T32" fmla="*/ 255 w 255"/>
                  <a:gd name="T33" fmla="*/ 83 h 83"/>
                  <a:gd name="T34" fmla="*/ 243 w 255"/>
                  <a:gd name="T35" fmla="*/ 74 h 83"/>
                  <a:gd name="T36" fmla="*/ 231 w 255"/>
                  <a:gd name="T37" fmla="*/ 65 h 83"/>
                  <a:gd name="T38" fmla="*/ 221 w 255"/>
                  <a:gd name="T39" fmla="*/ 57 h 83"/>
                  <a:gd name="T40" fmla="*/ 210 w 255"/>
                  <a:gd name="T41" fmla="*/ 47 h 83"/>
                  <a:gd name="T42" fmla="*/ 197 w 255"/>
                  <a:gd name="T43" fmla="*/ 39 h 83"/>
                  <a:gd name="T44" fmla="*/ 183 w 255"/>
                  <a:gd name="T45" fmla="*/ 32 h 83"/>
                  <a:gd name="T46" fmla="*/ 166 w 255"/>
                  <a:gd name="T47" fmla="*/ 26 h 83"/>
                  <a:gd name="T48" fmla="*/ 145 w 255"/>
                  <a:gd name="T49" fmla="*/ 20 h 83"/>
                  <a:gd name="T50" fmla="*/ 121 w 255"/>
                  <a:gd name="T51" fmla="*/ 16 h 83"/>
                  <a:gd name="T52" fmla="*/ 97 w 255"/>
                  <a:gd name="T53" fmla="*/ 13 h 83"/>
                  <a:gd name="T54" fmla="*/ 72 w 255"/>
                  <a:gd name="T55" fmla="*/ 12 h 83"/>
                  <a:gd name="T56" fmla="*/ 50 w 255"/>
                  <a:gd name="T57" fmla="*/ 12 h 83"/>
                  <a:gd name="T58" fmla="*/ 30 w 255"/>
                  <a:gd name="T59" fmla="*/ 12 h 83"/>
                  <a:gd name="T60" fmla="*/ 15 w 255"/>
                  <a:gd name="T61" fmla="*/ 13 h 83"/>
                  <a:gd name="T62" fmla="*/ 5 w 255"/>
                  <a:gd name="T63" fmla="*/ 14 h 83"/>
                  <a:gd name="T64" fmla="*/ 0 w 255"/>
                  <a:gd name="T65" fmla="*/ 14 h 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5"/>
                  <a:gd name="T100" fmla="*/ 0 h 83"/>
                  <a:gd name="T101" fmla="*/ 255 w 255"/>
                  <a:gd name="T102" fmla="*/ 83 h 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5" h="83">
                    <a:moveTo>
                      <a:pt x="0" y="14"/>
                    </a:moveTo>
                    <a:lnTo>
                      <a:pt x="10" y="11"/>
                    </a:lnTo>
                    <a:lnTo>
                      <a:pt x="22" y="7"/>
                    </a:lnTo>
                    <a:lnTo>
                      <a:pt x="36" y="4"/>
                    </a:lnTo>
                    <a:lnTo>
                      <a:pt x="53" y="2"/>
                    </a:lnTo>
                    <a:lnTo>
                      <a:pt x="70" y="1"/>
                    </a:lnTo>
                    <a:lnTo>
                      <a:pt x="90" y="0"/>
                    </a:lnTo>
                    <a:lnTo>
                      <a:pt x="109" y="1"/>
                    </a:lnTo>
                    <a:lnTo>
                      <a:pt x="130" y="3"/>
                    </a:lnTo>
                    <a:lnTo>
                      <a:pt x="149" y="6"/>
                    </a:lnTo>
                    <a:lnTo>
                      <a:pt x="169" y="12"/>
                    </a:lnTo>
                    <a:lnTo>
                      <a:pt x="188" y="18"/>
                    </a:lnTo>
                    <a:lnTo>
                      <a:pt x="206" y="27"/>
                    </a:lnTo>
                    <a:lnTo>
                      <a:pt x="221" y="37"/>
                    </a:lnTo>
                    <a:lnTo>
                      <a:pt x="235" y="51"/>
                    </a:lnTo>
                    <a:lnTo>
                      <a:pt x="247" y="66"/>
                    </a:lnTo>
                    <a:lnTo>
                      <a:pt x="255" y="83"/>
                    </a:lnTo>
                    <a:lnTo>
                      <a:pt x="243" y="74"/>
                    </a:lnTo>
                    <a:lnTo>
                      <a:pt x="231" y="65"/>
                    </a:lnTo>
                    <a:lnTo>
                      <a:pt x="221" y="57"/>
                    </a:lnTo>
                    <a:lnTo>
                      <a:pt x="210" y="47"/>
                    </a:lnTo>
                    <a:lnTo>
                      <a:pt x="197" y="39"/>
                    </a:lnTo>
                    <a:lnTo>
                      <a:pt x="183" y="32"/>
                    </a:lnTo>
                    <a:lnTo>
                      <a:pt x="166" y="26"/>
                    </a:lnTo>
                    <a:lnTo>
                      <a:pt x="145" y="20"/>
                    </a:lnTo>
                    <a:lnTo>
                      <a:pt x="121" y="16"/>
                    </a:lnTo>
                    <a:lnTo>
                      <a:pt x="97" y="13"/>
                    </a:lnTo>
                    <a:lnTo>
                      <a:pt x="72" y="12"/>
                    </a:lnTo>
                    <a:lnTo>
                      <a:pt x="50" y="12"/>
                    </a:lnTo>
                    <a:lnTo>
                      <a:pt x="30" y="12"/>
                    </a:lnTo>
                    <a:lnTo>
                      <a:pt x="15" y="13"/>
                    </a:lnTo>
                    <a:lnTo>
                      <a:pt x="5" y="14"/>
                    </a:lnTo>
                    <a:lnTo>
                      <a:pt x="0" y="14"/>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06" name="Freeform 39"/>
              <p:cNvSpPr>
                <a:spLocks/>
              </p:cNvSpPr>
              <p:nvPr/>
            </p:nvSpPr>
            <p:spPr bwMode="auto">
              <a:xfrm>
                <a:off x="3752" y="2405"/>
                <a:ext cx="283" cy="118"/>
              </a:xfrm>
              <a:custGeom>
                <a:avLst/>
                <a:gdLst>
                  <a:gd name="T0" fmla="*/ 0 w 283"/>
                  <a:gd name="T1" fmla="*/ 4 h 118"/>
                  <a:gd name="T2" fmla="*/ 16 w 283"/>
                  <a:gd name="T3" fmla="*/ 4 h 118"/>
                  <a:gd name="T4" fmla="*/ 33 w 283"/>
                  <a:gd name="T5" fmla="*/ 3 h 118"/>
                  <a:gd name="T6" fmla="*/ 50 w 283"/>
                  <a:gd name="T7" fmla="*/ 2 h 118"/>
                  <a:gd name="T8" fmla="*/ 68 w 283"/>
                  <a:gd name="T9" fmla="*/ 1 h 118"/>
                  <a:gd name="T10" fmla="*/ 86 w 283"/>
                  <a:gd name="T11" fmla="*/ 0 h 118"/>
                  <a:gd name="T12" fmla="*/ 105 w 283"/>
                  <a:gd name="T13" fmla="*/ 1 h 118"/>
                  <a:gd name="T14" fmla="*/ 123 w 283"/>
                  <a:gd name="T15" fmla="*/ 2 h 118"/>
                  <a:gd name="T16" fmla="*/ 142 w 283"/>
                  <a:gd name="T17" fmla="*/ 5 h 118"/>
                  <a:gd name="T18" fmla="*/ 160 w 283"/>
                  <a:gd name="T19" fmla="*/ 9 h 118"/>
                  <a:gd name="T20" fmla="*/ 178 w 283"/>
                  <a:gd name="T21" fmla="*/ 16 h 118"/>
                  <a:gd name="T22" fmla="*/ 197 w 283"/>
                  <a:gd name="T23" fmla="*/ 26 h 118"/>
                  <a:gd name="T24" fmla="*/ 215 w 283"/>
                  <a:gd name="T25" fmla="*/ 37 h 118"/>
                  <a:gd name="T26" fmla="*/ 233 w 283"/>
                  <a:gd name="T27" fmla="*/ 52 h 118"/>
                  <a:gd name="T28" fmla="*/ 250 w 283"/>
                  <a:gd name="T29" fmla="*/ 70 h 118"/>
                  <a:gd name="T30" fmla="*/ 267 w 283"/>
                  <a:gd name="T31" fmla="*/ 92 h 118"/>
                  <a:gd name="T32" fmla="*/ 283 w 283"/>
                  <a:gd name="T33" fmla="*/ 118 h 118"/>
                  <a:gd name="T34" fmla="*/ 270 w 283"/>
                  <a:gd name="T35" fmla="*/ 109 h 118"/>
                  <a:gd name="T36" fmla="*/ 255 w 283"/>
                  <a:gd name="T37" fmla="*/ 95 h 118"/>
                  <a:gd name="T38" fmla="*/ 240 w 283"/>
                  <a:gd name="T39" fmla="*/ 82 h 118"/>
                  <a:gd name="T40" fmla="*/ 225 w 283"/>
                  <a:gd name="T41" fmla="*/ 68 h 118"/>
                  <a:gd name="T42" fmla="*/ 208 w 283"/>
                  <a:gd name="T43" fmla="*/ 53 h 118"/>
                  <a:gd name="T44" fmla="*/ 192 w 283"/>
                  <a:gd name="T45" fmla="*/ 41 h 118"/>
                  <a:gd name="T46" fmla="*/ 176 w 283"/>
                  <a:gd name="T47" fmla="*/ 31 h 118"/>
                  <a:gd name="T48" fmla="*/ 162 w 283"/>
                  <a:gd name="T49" fmla="*/ 25 h 118"/>
                  <a:gd name="T50" fmla="*/ 145 w 283"/>
                  <a:gd name="T51" fmla="*/ 21 h 118"/>
                  <a:gd name="T52" fmla="*/ 122 w 283"/>
                  <a:gd name="T53" fmla="*/ 17 h 118"/>
                  <a:gd name="T54" fmla="*/ 95 w 283"/>
                  <a:gd name="T55" fmla="*/ 13 h 118"/>
                  <a:gd name="T56" fmla="*/ 68 w 283"/>
                  <a:gd name="T57" fmla="*/ 10 h 118"/>
                  <a:gd name="T58" fmla="*/ 42 w 283"/>
                  <a:gd name="T59" fmla="*/ 8 h 118"/>
                  <a:gd name="T60" fmla="*/ 21 w 283"/>
                  <a:gd name="T61" fmla="*/ 6 h 118"/>
                  <a:gd name="T62" fmla="*/ 5 w 283"/>
                  <a:gd name="T63" fmla="*/ 4 h 118"/>
                  <a:gd name="T64" fmla="*/ 0 w 283"/>
                  <a:gd name="T65" fmla="*/ 4 h 1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3"/>
                  <a:gd name="T100" fmla="*/ 0 h 118"/>
                  <a:gd name="T101" fmla="*/ 283 w 283"/>
                  <a:gd name="T102" fmla="*/ 118 h 1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3" h="118">
                    <a:moveTo>
                      <a:pt x="0" y="4"/>
                    </a:moveTo>
                    <a:lnTo>
                      <a:pt x="16" y="4"/>
                    </a:lnTo>
                    <a:lnTo>
                      <a:pt x="33" y="3"/>
                    </a:lnTo>
                    <a:lnTo>
                      <a:pt x="50" y="2"/>
                    </a:lnTo>
                    <a:lnTo>
                      <a:pt x="68" y="1"/>
                    </a:lnTo>
                    <a:lnTo>
                      <a:pt x="86" y="0"/>
                    </a:lnTo>
                    <a:lnTo>
                      <a:pt x="105" y="1"/>
                    </a:lnTo>
                    <a:lnTo>
                      <a:pt x="123" y="2"/>
                    </a:lnTo>
                    <a:lnTo>
                      <a:pt x="142" y="5"/>
                    </a:lnTo>
                    <a:lnTo>
                      <a:pt x="160" y="9"/>
                    </a:lnTo>
                    <a:lnTo>
                      <a:pt x="178" y="16"/>
                    </a:lnTo>
                    <a:lnTo>
                      <a:pt x="197" y="26"/>
                    </a:lnTo>
                    <a:lnTo>
                      <a:pt x="215" y="37"/>
                    </a:lnTo>
                    <a:lnTo>
                      <a:pt x="233" y="52"/>
                    </a:lnTo>
                    <a:lnTo>
                      <a:pt x="250" y="70"/>
                    </a:lnTo>
                    <a:lnTo>
                      <a:pt x="267" y="92"/>
                    </a:lnTo>
                    <a:lnTo>
                      <a:pt x="283" y="118"/>
                    </a:lnTo>
                    <a:lnTo>
                      <a:pt x="270" y="109"/>
                    </a:lnTo>
                    <a:lnTo>
                      <a:pt x="255" y="95"/>
                    </a:lnTo>
                    <a:lnTo>
                      <a:pt x="240" y="82"/>
                    </a:lnTo>
                    <a:lnTo>
                      <a:pt x="225" y="68"/>
                    </a:lnTo>
                    <a:lnTo>
                      <a:pt x="208" y="53"/>
                    </a:lnTo>
                    <a:lnTo>
                      <a:pt x="192" y="41"/>
                    </a:lnTo>
                    <a:lnTo>
                      <a:pt x="176" y="31"/>
                    </a:lnTo>
                    <a:lnTo>
                      <a:pt x="162" y="25"/>
                    </a:lnTo>
                    <a:lnTo>
                      <a:pt x="145" y="21"/>
                    </a:lnTo>
                    <a:lnTo>
                      <a:pt x="122" y="17"/>
                    </a:lnTo>
                    <a:lnTo>
                      <a:pt x="95" y="13"/>
                    </a:lnTo>
                    <a:lnTo>
                      <a:pt x="68" y="10"/>
                    </a:lnTo>
                    <a:lnTo>
                      <a:pt x="42" y="8"/>
                    </a:lnTo>
                    <a:lnTo>
                      <a:pt x="21" y="6"/>
                    </a:lnTo>
                    <a:lnTo>
                      <a:pt x="5" y="4"/>
                    </a:lnTo>
                    <a:lnTo>
                      <a:pt x="0" y="4"/>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07" name="Freeform 40"/>
              <p:cNvSpPr>
                <a:spLocks/>
              </p:cNvSpPr>
              <p:nvPr/>
            </p:nvSpPr>
            <p:spPr bwMode="auto">
              <a:xfrm>
                <a:off x="3717" y="2442"/>
                <a:ext cx="240" cy="188"/>
              </a:xfrm>
              <a:custGeom>
                <a:avLst/>
                <a:gdLst>
                  <a:gd name="T0" fmla="*/ 0 w 240"/>
                  <a:gd name="T1" fmla="*/ 9 h 188"/>
                  <a:gd name="T2" fmla="*/ 2 w 240"/>
                  <a:gd name="T3" fmla="*/ 7 h 188"/>
                  <a:gd name="T4" fmla="*/ 9 w 240"/>
                  <a:gd name="T5" fmla="*/ 5 h 188"/>
                  <a:gd name="T6" fmla="*/ 22 w 240"/>
                  <a:gd name="T7" fmla="*/ 3 h 188"/>
                  <a:gd name="T8" fmla="*/ 37 w 240"/>
                  <a:gd name="T9" fmla="*/ 1 h 188"/>
                  <a:gd name="T10" fmla="*/ 56 w 240"/>
                  <a:gd name="T11" fmla="*/ 0 h 188"/>
                  <a:gd name="T12" fmla="*/ 76 w 240"/>
                  <a:gd name="T13" fmla="*/ 0 h 188"/>
                  <a:gd name="T14" fmla="*/ 99 w 240"/>
                  <a:gd name="T15" fmla="*/ 2 h 188"/>
                  <a:gd name="T16" fmla="*/ 121 w 240"/>
                  <a:gd name="T17" fmla="*/ 6 h 188"/>
                  <a:gd name="T18" fmla="*/ 144 w 240"/>
                  <a:gd name="T19" fmla="*/ 13 h 188"/>
                  <a:gd name="T20" fmla="*/ 165 w 240"/>
                  <a:gd name="T21" fmla="*/ 25 h 188"/>
                  <a:gd name="T22" fmla="*/ 186 w 240"/>
                  <a:gd name="T23" fmla="*/ 39 h 188"/>
                  <a:gd name="T24" fmla="*/ 204 w 240"/>
                  <a:gd name="T25" fmla="*/ 57 h 188"/>
                  <a:gd name="T26" fmla="*/ 220 w 240"/>
                  <a:gd name="T27" fmla="*/ 82 h 188"/>
                  <a:gd name="T28" fmla="*/ 231 w 240"/>
                  <a:gd name="T29" fmla="*/ 111 h 188"/>
                  <a:gd name="T30" fmla="*/ 238 w 240"/>
                  <a:gd name="T31" fmla="*/ 146 h 188"/>
                  <a:gd name="T32" fmla="*/ 240 w 240"/>
                  <a:gd name="T33" fmla="*/ 188 h 188"/>
                  <a:gd name="T34" fmla="*/ 236 w 240"/>
                  <a:gd name="T35" fmla="*/ 175 h 188"/>
                  <a:gd name="T36" fmla="*/ 232 w 240"/>
                  <a:gd name="T37" fmla="*/ 157 h 188"/>
                  <a:gd name="T38" fmla="*/ 226 w 240"/>
                  <a:gd name="T39" fmla="*/ 134 h 188"/>
                  <a:gd name="T40" fmla="*/ 218 w 240"/>
                  <a:gd name="T41" fmla="*/ 110 h 188"/>
                  <a:gd name="T42" fmla="*/ 206 w 240"/>
                  <a:gd name="T43" fmla="*/ 84 h 188"/>
                  <a:gd name="T44" fmla="*/ 192 w 240"/>
                  <a:gd name="T45" fmla="*/ 61 h 188"/>
                  <a:gd name="T46" fmla="*/ 172 w 240"/>
                  <a:gd name="T47" fmla="*/ 42 h 188"/>
                  <a:gd name="T48" fmla="*/ 148 w 240"/>
                  <a:gd name="T49" fmla="*/ 29 h 188"/>
                  <a:gd name="T50" fmla="*/ 116 w 240"/>
                  <a:gd name="T51" fmla="*/ 19 h 188"/>
                  <a:gd name="T52" fmla="*/ 86 w 240"/>
                  <a:gd name="T53" fmla="*/ 12 h 188"/>
                  <a:gd name="T54" fmla="*/ 61 w 240"/>
                  <a:gd name="T55" fmla="*/ 7 h 188"/>
                  <a:gd name="T56" fmla="*/ 39 w 240"/>
                  <a:gd name="T57" fmla="*/ 5 h 188"/>
                  <a:gd name="T58" fmla="*/ 22 w 240"/>
                  <a:gd name="T59" fmla="*/ 4 h 188"/>
                  <a:gd name="T60" fmla="*/ 9 w 240"/>
                  <a:gd name="T61" fmla="*/ 5 h 188"/>
                  <a:gd name="T62" fmla="*/ 1 w 240"/>
                  <a:gd name="T63" fmla="*/ 7 h 188"/>
                  <a:gd name="T64" fmla="*/ 0 w 240"/>
                  <a:gd name="T65" fmla="*/ 9 h 1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0"/>
                  <a:gd name="T100" fmla="*/ 0 h 188"/>
                  <a:gd name="T101" fmla="*/ 240 w 240"/>
                  <a:gd name="T102" fmla="*/ 188 h 1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0" h="188">
                    <a:moveTo>
                      <a:pt x="0" y="9"/>
                    </a:moveTo>
                    <a:lnTo>
                      <a:pt x="2" y="7"/>
                    </a:lnTo>
                    <a:lnTo>
                      <a:pt x="9" y="5"/>
                    </a:lnTo>
                    <a:lnTo>
                      <a:pt x="22" y="3"/>
                    </a:lnTo>
                    <a:lnTo>
                      <a:pt x="37" y="1"/>
                    </a:lnTo>
                    <a:lnTo>
                      <a:pt x="56" y="0"/>
                    </a:lnTo>
                    <a:lnTo>
                      <a:pt x="76" y="0"/>
                    </a:lnTo>
                    <a:lnTo>
                      <a:pt x="99" y="2"/>
                    </a:lnTo>
                    <a:lnTo>
                      <a:pt x="121" y="6"/>
                    </a:lnTo>
                    <a:lnTo>
                      <a:pt x="144" y="13"/>
                    </a:lnTo>
                    <a:lnTo>
                      <a:pt x="165" y="25"/>
                    </a:lnTo>
                    <a:lnTo>
                      <a:pt x="186" y="39"/>
                    </a:lnTo>
                    <a:lnTo>
                      <a:pt x="204" y="57"/>
                    </a:lnTo>
                    <a:lnTo>
                      <a:pt x="220" y="82"/>
                    </a:lnTo>
                    <a:lnTo>
                      <a:pt x="231" y="111"/>
                    </a:lnTo>
                    <a:lnTo>
                      <a:pt x="238" y="146"/>
                    </a:lnTo>
                    <a:lnTo>
                      <a:pt x="240" y="188"/>
                    </a:lnTo>
                    <a:lnTo>
                      <a:pt x="236" y="175"/>
                    </a:lnTo>
                    <a:lnTo>
                      <a:pt x="232" y="157"/>
                    </a:lnTo>
                    <a:lnTo>
                      <a:pt x="226" y="134"/>
                    </a:lnTo>
                    <a:lnTo>
                      <a:pt x="218" y="110"/>
                    </a:lnTo>
                    <a:lnTo>
                      <a:pt x="206" y="84"/>
                    </a:lnTo>
                    <a:lnTo>
                      <a:pt x="192" y="61"/>
                    </a:lnTo>
                    <a:lnTo>
                      <a:pt x="172" y="42"/>
                    </a:lnTo>
                    <a:lnTo>
                      <a:pt x="148" y="29"/>
                    </a:lnTo>
                    <a:lnTo>
                      <a:pt x="116" y="19"/>
                    </a:lnTo>
                    <a:lnTo>
                      <a:pt x="86" y="12"/>
                    </a:lnTo>
                    <a:lnTo>
                      <a:pt x="61" y="7"/>
                    </a:lnTo>
                    <a:lnTo>
                      <a:pt x="39" y="5"/>
                    </a:lnTo>
                    <a:lnTo>
                      <a:pt x="22" y="4"/>
                    </a:lnTo>
                    <a:lnTo>
                      <a:pt x="9" y="5"/>
                    </a:lnTo>
                    <a:lnTo>
                      <a:pt x="1" y="7"/>
                    </a:lnTo>
                    <a:lnTo>
                      <a:pt x="0" y="9"/>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08" name="Freeform 41"/>
              <p:cNvSpPr>
                <a:spLocks/>
              </p:cNvSpPr>
              <p:nvPr/>
            </p:nvSpPr>
            <p:spPr bwMode="auto">
              <a:xfrm>
                <a:off x="3694" y="2472"/>
                <a:ext cx="188" cy="126"/>
              </a:xfrm>
              <a:custGeom>
                <a:avLst/>
                <a:gdLst>
                  <a:gd name="T0" fmla="*/ 0 w 188"/>
                  <a:gd name="T1" fmla="*/ 1 h 126"/>
                  <a:gd name="T2" fmla="*/ 6 w 188"/>
                  <a:gd name="T3" fmla="*/ 0 h 126"/>
                  <a:gd name="T4" fmla="*/ 15 w 188"/>
                  <a:gd name="T5" fmla="*/ 0 h 126"/>
                  <a:gd name="T6" fmla="*/ 25 w 188"/>
                  <a:gd name="T7" fmla="*/ 0 h 126"/>
                  <a:gd name="T8" fmla="*/ 37 w 188"/>
                  <a:gd name="T9" fmla="*/ 1 h 126"/>
                  <a:gd name="T10" fmla="*/ 51 w 188"/>
                  <a:gd name="T11" fmla="*/ 3 h 126"/>
                  <a:gd name="T12" fmla="*/ 65 w 188"/>
                  <a:gd name="T13" fmla="*/ 6 h 126"/>
                  <a:gd name="T14" fmla="*/ 81 w 188"/>
                  <a:gd name="T15" fmla="*/ 11 h 126"/>
                  <a:gd name="T16" fmla="*/ 96 w 188"/>
                  <a:gd name="T17" fmla="*/ 16 h 126"/>
                  <a:gd name="T18" fmla="*/ 110 w 188"/>
                  <a:gd name="T19" fmla="*/ 23 h 126"/>
                  <a:gd name="T20" fmla="*/ 126 w 188"/>
                  <a:gd name="T21" fmla="*/ 32 h 126"/>
                  <a:gd name="T22" fmla="*/ 139 w 188"/>
                  <a:gd name="T23" fmla="*/ 43 h 126"/>
                  <a:gd name="T24" fmla="*/ 152 w 188"/>
                  <a:gd name="T25" fmla="*/ 55 h 126"/>
                  <a:gd name="T26" fmla="*/ 165 w 188"/>
                  <a:gd name="T27" fmla="*/ 69 h 126"/>
                  <a:gd name="T28" fmla="*/ 174 w 188"/>
                  <a:gd name="T29" fmla="*/ 86 h 126"/>
                  <a:gd name="T30" fmla="*/ 182 w 188"/>
                  <a:gd name="T31" fmla="*/ 105 h 126"/>
                  <a:gd name="T32" fmla="*/ 188 w 188"/>
                  <a:gd name="T33" fmla="*/ 126 h 126"/>
                  <a:gd name="T34" fmla="*/ 181 w 188"/>
                  <a:gd name="T35" fmla="*/ 115 h 126"/>
                  <a:gd name="T36" fmla="*/ 172 w 188"/>
                  <a:gd name="T37" fmla="*/ 102 h 126"/>
                  <a:gd name="T38" fmla="*/ 162 w 188"/>
                  <a:gd name="T39" fmla="*/ 89 h 126"/>
                  <a:gd name="T40" fmla="*/ 150 w 188"/>
                  <a:gd name="T41" fmla="*/ 75 h 126"/>
                  <a:gd name="T42" fmla="*/ 138 w 188"/>
                  <a:gd name="T43" fmla="*/ 61 h 126"/>
                  <a:gd name="T44" fmla="*/ 126 w 188"/>
                  <a:gd name="T45" fmla="*/ 50 h 126"/>
                  <a:gd name="T46" fmla="*/ 114 w 188"/>
                  <a:gd name="T47" fmla="*/ 40 h 126"/>
                  <a:gd name="T48" fmla="*/ 103 w 188"/>
                  <a:gd name="T49" fmla="*/ 32 h 126"/>
                  <a:gd name="T50" fmla="*/ 91 w 188"/>
                  <a:gd name="T51" fmla="*/ 27 h 126"/>
                  <a:gd name="T52" fmla="*/ 74 w 188"/>
                  <a:gd name="T53" fmla="*/ 22 h 126"/>
                  <a:gd name="T54" fmla="*/ 58 w 188"/>
                  <a:gd name="T55" fmla="*/ 16 h 126"/>
                  <a:gd name="T56" fmla="*/ 41 w 188"/>
                  <a:gd name="T57" fmla="*/ 12 h 126"/>
                  <a:gd name="T58" fmla="*/ 25 w 188"/>
                  <a:gd name="T59" fmla="*/ 7 h 126"/>
                  <a:gd name="T60" fmla="*/ 12 w 188"/>
                  <a:gd name="T61" fmla="*/ 4 h 126"/>
                  <a:gd name="T62" fmla="*/ 3 w 188"/>
                  <a:gd name="T63" fmla="*/ 2 h 126"/>
                  <a:gd name="T64" fmla="*/ 0 w 188"/>
                  <a:gd name="T65" fmla="*/ 1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8"/>
                  <a:gd name="T100" fmla="*/ 0 h 126"/>
                  <a:gd name="T101" fmla="*/ 188 w 188"/>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8" h="126">
                    <a:moveTo>
                      <a:pt x="0" y="1"/>
                    </a:moveTo>
                    <a:lnTo>
                      <a:pt x="6" y="0"/>
                    </a:lnTo>
                    <a:lnTo>
                      <a:pt x="15" y="0"/>
                    </a:lnTo>
                    <a:lnTo>
                      <a:pt x="25" y="0"/>
                    </a:lnTo>
                    <a:lnTo>
                      <a:pt x="37" y="1"/>
                    </a:lnTo>
                    <a:lnTo>
                      <a:pt x="51" y="3"/>
                    </a:lnTo>
                    <a:lnTo>
                      <a:pt x="65" y="6"/>
                    </a:lnTo>
                    <a:lnTo>
                      <a:pt x="81" y="11"/>
                    </a:lnTo>
                    <a:lnTo>
                      <a:pt x="96" y="16"/>
                    </a:lnTo>
                    <a:lnTo>
                      <a:pt x="110" y="23"/>
                    </a:lnTo>
                    <a:lnTo>
                      <a:pt x="126" y="32"/>
                    </a:lnTo>
                    <a:lnTo>
                      <a:pt x="139" y="43"/>
                    </a:lnTo>
                    <a:lnTo>
                      <a:pt x="152" y="55"/>
                    </a:lnTo>
                    <a:lnTo>
                      <a:pt x="165" y="69"/>
                    </a:lnTo>
                    <a:lnTo>
                      <a:pt x="174" y="86"/>
                    </a:lnTo>
                    <a:lnTo>
                      <a:pt x="182" y="105"/>
                    </a:lnTo>
                    <a:lnTo>
                      <a:pt x="188" y="126"/>
                    </a:lnTo>
                    <a:lnTo>
                      <a:pt x="181" y="115"/>
                    </a:lnTo>
                    <a:lnTo>
                      <a:pt x="172" y="102"/>
                    </a:lnTo>
                    <a:lnTo>
                      <a:pt x="162" y="89"/>
                    </a:lnTo>
                    <a:lnTo>
                      <a:pt x="150" y="75"/>
                    </a:lnTo>
                    <a:lnTo>
                      <a:pt x="138" y="61"/>
                    </a:lnTo>
                    <a:lnTo>
                      <a:pt x="126" y="50"/>
                    </a:lnTo>
                    <a:lnTo>
                      <a:pt x="114" y="40"/>
                    </a:lnTo>
                    <a:lnTo>
                      <a:pt x="103" y="32"/>
                    </a:lnTo>
                    <a:lnTo>
                      <a:pt x="91" y="27"/>
                    </a:lnTo>
                    <a:lnTo>
                      <a:pt x="74" y="22"/>
                    </a:lnTo>
                    <a:lnTo>
                      <a:pt x="58" y="16"/>
                    </a:lnTo>
                    <a:lnTo>
                      <a:pt x="41" y="12"/>
                    </a:lnTo>
                    <a:lnTo>
                      <a:pt x="25" y="7"/>
                    </a:lnTo>
                    <a:lnTo>
                      <a:pt x="12" y="4"/>
                    </a:lnTo>
                    <a:lnTo>
                      <a:pt x="3" y="2"/>
                    </a:lnTo>
                    <a:lnTo>
                      <a:pt x="0" y="1"/>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09" name="Freeform 42"/>
              <p:cNvSpPr>
                <a:spLocks/>
              </p:cNvSpPr>
              <p:nvPr/>
            </p:nvSpPr>
            <p:spPr bwMode="auto">
              <a:xfrm>
                <a:off x="3683" y="2478"/>
                <a:ext cx="231" cy="59"/>
              </a:xfrm>
              <a:custGeom>
                <a:avLst/>
                <a:gdLst>
                  <a:gd name="T0" fmla="*/ 0 w 231"/>
                  <a:gd name="T1" fmla="*/ 6 h 59"/>
                  <a:gd name="T2" fmla="*/ 6 w 231"/>
                  <a:gd name="T3" fmla="*/ 5 h 59"/>
                  <a:gd name="T4" fmla="*/ 16 w 231"/>
                  <a:gd name="T5" fmla="*/ 4 h 59"/>
                  <a:gd name="T6" fmla="*/ 27 w 231"/>
                  <a:gd name="T7" fmla="*/ 2 h 59"/>
                  <a:gd name="T8" fmla="*/ 40 w 231"/>
                  <a:gd name="T9" fmla="*/ 1 h 59"/>
                  <a:gd name="T10" fmla="*/ 55 w 231"/>
                  <a:gd name="T11" fmla="*/ 0 h 59"/>
                  <a:gd name="T12" fmla="*/ 70 w 231"/>
                  <a:gd name="T13" fmla="*/ 0 h 59"/>
                  <a:gd name="T14" fmla="*/ 87 w 231"/>
                  <a:gd name="T15" fmla="*/ 0 h 59"/>
                  <a:gd name="T16" fmla="*/ 105 w 231"/>
                  <a:gd name="T17" fmla="*/ 1 h 59"/>
                  <a:gd name="T18" fmla="*/ 122 w 231"/>
                  <a:gd name="T19" fmla="*/ 3 h 59"/>
                  <a:gd name="T20" fmla="*/ 140 w 231"/>
                  <a:gd name="T21" fmla="*/ 6 h 59"/>
                  <a:gd name="T22" fmla="*/ 157 w 231"/>
                  <a:gd name="T23" fmla="*/ 10 h 59"/>
                  <a:gd name="T24" fmla="*/ 175 w 231"/>
                  <a:gd name="T25" fmla="*/ 16 h 59"/>
                  <a:gd name="T26" fmla="*/ 191 w 231"/>
                  <a:gd name="T27" fmla="*/ 24 h 59"/>
                  <a:gd name="T28" fmla="*/ 205 w 231"/>
                  <a:gd name="T29" fmla="*/ 34 h 59"/>
                  <a:gd name="T30" fmla="*/ 220 w 231"/>
                  <a:gd name="T31" fmla="*/ 46 h 59"/>
                  <a:gd name="T32" fmla="*/ 231 w 231"/>
                  <a:gd name="T33" fmla="*/ 59 h 59"/>
                  <a:gd name="T34" fmla="*/ 221 w 231"/>
                  <a:gd name="T35" fmla="*/ 53 h 59"/>
                  <a:gd name="T36" fmla="*/ 211 w 231"/>
                  <a:gd name="T37" fmla="*/ 47 h 59"/>
                  <a:gd name="T38" fmla="*/ 199 w 231"/>
                  <a:gd name="T39" fmla="*/ 40 h 59"/>
                  <a:gd name="T40" fmla="*/ 187 w 231"/>
                  <a:gd name="T41" fmla="*/ 33 h 59"/>
                  <a:gd name="T42" fmla="*/ 175 w 231"/>
                  <a:gd name="T43" fmla="*/ 26 h 59"/>
                  <a:gd name="T44" fmla="*/ 163 w 231"/>
                  <a:gd name="T45" fmla="*/ 21 h 59"/>
                  <a:gd name="T46" fmla="*/ 153 w 231"/>
                  <a:gd name="T47" fmla="*/ 17 h 59"/>
                  <a:gd name="T48" fmla="*/ 143 w 231"/>
                  <a:gd name="T49" fmla="*/ 16 h 59"/>
                  <a:gd name="T50" fmla="*/ 130 w 231"/>
                  <a:gd name="T51" fmla="*/ 16 h 59"/>
                  <a:gd name="T52" fmla="*/ 110 w 231"/>
                  <a:gd name="T53" fmla="*/ 14 h 59"/>
                  <a:gd name="T54" fmla="*/ 86 w 231"/>
                  <a:gd name="T55" fmla="*/ 13 h 59"/>
                  <a:gd name="T56" fmla="*/ 62 w 231"/>
                  <a:gd name="T57" fmla="*/ 11 h 59"/>
                  <a:gd name="T58" fmla="*/ 38 w 231"/>
                  <a:gd name="T59" fmla="*/ 9 h 59"/>
                  <a:gd name="T60" fmla="*/ 19 w 231"/>
                  <a:gd name="T61" fmla="*/ 8 h 59"/>
                  <a:gd name="T62" fmla="*/ 5 w 231"/>
                  <a:gd name="T63" fmla="*/ 6 h 59"/>
                  <a:gd name="T64" fmla="*/ 0 w 231"/>
                  <a:gd name="T65" fmla="*/ 6 h 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1"/>
                  <a:gd name="T100" fmla="*/ 0 h 59"/>
                  <a:gd name="T101" fmla="*/ 231 w 231"/>
                  <a:gd name="T102" fmla="*/ 59 h 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1" h="59">
                    <a:moveTo>
                      <a:pt x="0" y="6"/>
                    </a:moveTo>
                    <a:lnTo>
                      <a:pt x="6" y="5"/>
                    </a:lnTo>
                    <a:lnTo>
                      <a:pt x="16" y="4"/>
                    </a:lnTo>
                    <a:lnTo>
                      <a:pt x="27" y="2"/>
                    </a:lnTo>
                    <a:lnTo>
                      <a:pt x="40" y="1"/>
                    </a:lnTo>
                    <a:lnTo>
                      <a:pt x="55" y="0"/>
                    </a:lnTo>
                    <a:lnTo>
                      <a:pt x="70" y="0"/>
                    </a:lnTo>
                    <a:lnTo>
                      <a:pt x="87" y="0"/>
                    </a:lnTo>
                    <a:lnTo>
                      <a:pt x="105" y="1"/>
                    </a:lnTo>
                    <a:lnTo>
                      <a:pt x="122" y="3"/>
                    </a:lnTo>
                    <a:lnTo>
                      <a:pt x="140" y="6"/>
                    </a:lnTo>
                    <a:lnTo>
                      <a:pt x="157" y="10"/>
                    </a:lnTo>
                    <a:lnTo>
                      <a:pt x="175" y="16"/>
                    </a:lnTo>
                    <a:lnTo>
                      <a:pt x="191" y="24"/>
                    </a:lnTo>
                    <a:lnTo>
                      <a:pt x="205" y="34"/>
                    </a:lnTo>
                    <a:lnTo>
                      <a:pt x="220" y="46"/>
                    </a:lnTo>
                    <a:lnTo>
                      <a:pt x="231" y="59"/>
                    </a:lnTo>
                    <a:lnTo>
                      <a:pt x="221" y="53"/>
                    </a:lnTo>
                    <a:lnTo>
                      <a:pt x="211" y="47"/>
                    </a:lnTo>
                    <a:lnTo>
                      <a:pt x="199" y="40"/>
                    </a:lnTo>
                    <a:lnTo>
                      <a:pt x="187" y="33"/>
                    </a:lnTo>
                    <a:lnTo>
                      <a:pt x="175" y="26"/>
                    </a:lnTo>
                    <a:lnTo>
                      <a:pt x="163" y="21"/>
                    </a:lnTo>
                    <a:lnTo>
                      <a:pt x="153" y="17"/>
                    </a:lnTo>
                    <a:lnTo>
                      <a:pt x="143" y="16"/>
                    </a:lnTo>
                    <a:lnTo>
                      <a:pt x="130" y="16"/>
                    </a:lnTo>
                    <a:lnTo>
                      <a:pt x="110" y="14"/>
                    </a:lnTo>
                    <a:lnTo>
                      <a:pt x="86" y="13"/>
                    </a:lnTo>
                    <a:lnTo>
                      <a:pt x="62" y="11"/>
                    </a:lnTo>
                    <a:lnTo>
                      <a:pt x="38" y="9"/>
                    </a:lnTo>
                    <a:lnTo>
                      <a:pt x="19" y="8"/>
                    </a:lnTo>
                    <a:lnTo>
                      <a:pt x="5" y="6"/>
                    </a:lnTo>
                    <a:lnTo>
                      <a:pt x="0" y="6"/>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10" name="Freeform 43"/>
              <p:cNvSpPr>
                <a:spLocks/>
              </p:cNvSpPr>
              <p:nvPr/>
            </p:nvSpPr>
            <p:spPr bwMode="auto">
              <a:xfrm>
                <a:off x="3638" y="2510"/>
                <a:ext cx="162" cy="115"/>
              </a:xfrm>
              <a:custGeom>
                <a:avLst/>
                <a:gdLst>
                  <a:gd name="T0" fmla="*/ 0 w 162"/>
                  <a:gd name="T1" fmla="*/ 2 h 115"/>
                  <a:gd name="T2" fmla="*/ 18 w 162"/>
                  <a:gd name="T3" fmla="*/ 0 h 115"/>
                  <a:gd name="T4" fmla="*/ 40 w 162"/>
                  <a:gd name="T5" fmla="*/ 2 h 115"/>
                  <a:gd name="T6" fmla="*/ 65 w 162"/>
                  <a:gd name="T7" fmla="*/ 9 h 115"/>
                  <a:gd name="T8" fmla="*/ 90 w 162"/>
                  <a:gd name="T9" fmla="*/ 20 h 115"/>
                  <a:gd name="T10" fmla="*/ 115 w 162"/>
                  <a:gd name="T11" fmla="*/ 37 h 115"/>
                  <a:gd name="T12" fmla="*/ 137 w 162"/>
                  <a:gd name="T13" fmla="*/ 57 h 115"/>
                  <a:gd name="T14" fmla="*/ 153 w 162"/>
                  <a:gd name="T15" fmla="*/ 84 h 115"/>
                  <a:gd name="T16" fmla="*/ 162 w 162"/>
                  <a:gd name="T17" fmla="*/ 115 h 115"/>
                  <a:gd name="T18" fmla="*/ 157 w 162"/>
                  <a:gd name="T19" fmla="*/ 106 h 115"/>
                  <a:gd name="T20" fmla="*/ 150 w 162"/>
                  <a:gd name="T21" fmla="*/ 95 h 115"/>
                  <a:gd name="T22" fmla="*/ 142 w 162"/>
                  <a:gd name="T23" fmla="*/ 83 h 115"/>
                  <a:gd name="T24" fmla="*/ 131 w 162"/>
                  <a:gd name="T25" fmla="*/ 69 h 115"/>
                  <a:gd name="T26" fmla="*/ 121 w 162"/>
                  <a:gd name="T27" fmla="*/ 57 h 115"/>
                  <a:gd name="T28" fmla="*/ 110 w 162"/>
                  <a:gd name="T29" fmla="*/ 46 h 115"/>
                  <a:gd name="T30" fmla="*/ 99 w 162"/>
                  <a:gd name="T31" fmla="*/ 37 h 115"/>
                  <a:gd name="T32" fmla="*/ 87 w 162"/>
                  <a:gd name="T33" fmla="*/ 30 h 115"/>
                  <a:gd name="T34" fmla="*/ 76 w 162"/>
                  <a:gd name="T35" fmla="*/ 26 h 115"/>
                  <a:gd name="T36" fmla="*/ 62 w 162"/>
                  <a:gd name="T37" fmla="*/ 21 h 115"/>
                  <a:gd name="T38" fmla="*/ 47 w 162"/>
                  <a:gd name="T39" fmla="*/ 17 h 115"/>
                  <a:gd name="T40" fmla="*/ 33 w 162"/>
                  <a:gd name="T41" fmla="*/ 12 h 115"/>
                  <a:gd name="T42" fmla="*/ 21 w 162"/>
                  <a:gd name="T43" fmla="*/ 8 h 115"/>
                  <a:gd name="T44" fmla="*/ 9 w 162"/>
                  <a:gd name="T45" fmla="*/ 5 h 115"/>
                  <a:gd name="T46" fmla="*/ 3 w 162"/>
                  <a:gd name="T47" fmla="*/ 3 h 115"/>
                  <a:gd name="T48" fmla="*/ 0 w 162"/>
                  <a:gd name="T49" fmla="*/ 2 h 1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2"/>
                  <a:gd name="T76" fmla="*/ 0 h 115"/>
                  <a:gd name="T77" fmla="*/ 162 w 162"/>
                  <a:gd name="T78" fmla="*/ 115 h 1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2" h="115">
                    <a:moveTo>
                      <a:pt x="0" y="2"/>
                    </a:moveTo>
                    <a:lnTo>
                      <a:pt x="18" y="0"/>
                    </a:lnTo>
                    <a:lnTo>
                      <a:pt x="40" y="2"/>
                    </a:lnTo>
                    <a:lnTo>
                      <a:pt x="65" y="9"/>
                    </a:lnTo>
                    <a:lnTo>
                      <a:pt x="90" y="20"/>
                    </a:lnTo>
                    <a:lnTo>
                      <a:pt x="115" y="37"/>
                    </a:lnTo>
                    <a:lnTo>
                      <a:pt x="137" y="57"/>
                    </a:lnTo>
                    <a:lnTo>
                      <a:pt x="153" y="84"/>
                    </a:lnTo>
                    <a:lnTo>
                      <a:pt x="162" y="115"/>
                    </a:lnTo>
                    <a:lnTo>
                      <a:pt x="157" y="106"/>
                    </a:lnTo>
                    <a:lnTo>
                      <a:pt x="150" y="95"/>
                    </a:lnTo>
                    <a:lnTo>
                      <a:pt x="142" y="83"/>
                    </a:lnTo>
                    <a:lnTo>
                      <a:pt x="131" y="69"/>
                    </a:lnTo>
                    <a:lnTo>
                      <a:pt x="121" y="57"/>
                    </a:lnTo>
                    <a:lnTo>
                      <a:pt x="110" y="46"/>
                    </a:lnTo>
                    <a:lnTo>
                      <a:pt x="99" y="37"/>
                    </a:lnTo>
                    <a:lnTo>
                      <a:pt x="87" y="30"/>
                    </a:lnTo>
                    <a:lnTo>
                      <a:pt x="76" y="26"/>
                    </a:lnTo>
                    <a:lnTo>
                      <a:pt x="62" y="21"/>
                    </a:lnTo>
                    <a:lnTo>
                      <a:pt x="47" y="17"/>
                    </a:lnTo>
                    <a:lnTo>
                      <a:pt x="33" y="12"/>
                    </a:lnTo>
                    <a:lnTo>
                      <a:pt x="21" y="8"/>
                    </a:lnTo>
                    <a:lnTo>
                      <a:pt x="9" y="5"/>
                    </a:lnTo>
                    <a:lnTo>
                      <a:pt x="3" y="3"/>
                    </a:lnTo>
                    <a:lnTo>
                      <a:pt x="0" y="2"/>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11" name="Freeform 44"/>
              <p:cNvSpPr>
                <a:spLocks/>
              </p:cNvSpPr>
              <p:nvPr/>
            </p:nvSpPr>
            <p:spPr bwMode="auto">
              <a:xfrm>
                <a:off x="3776" y="2401"/>
                <a:ext cx="222" cy="20"/>
              </a:xfrm>
              <a:custGeom>
                <a:avLst/>
                <a:gdLst>
                  <a:gd name="T0" fmla="*/ 0 w 222"/>
                  <a:gd name="T1" fmla="*/ 15 h 20"/>
                  <a:gd name="T2" fmla="*/ 9 w 222"/>
                  <a:gd name="T3" fmla="*/ 13 h 20"/>
                  <a:gd name="T4" fmla="*/ 18 w 222"/>
                  <a:gd name="T5" fmla="*/ 11 h 20"/>
                  <a:gd name="T6" fmla="*/ 27 w 222"/>
                  <a:gd name="T7" fmla="*/ 9 h 20"/>
                  <a:gd name="T8" fmla="*/ 37 w 222"/>
                  <a:gd name="T9" fmla="*/ 7 h 20"/>
                  <a:gd name="T10" fmla="*/ 46 w 222"/>
                  <a:gd name="T11" fmla="*/ 5 h 20"/>
                  <a:gd name="T12" fmla="*/ 57 w 222"/>
                  <a:gd name="T13" fmla="*/ 3 h 20"/>
                  <a:gd name="T14" fmla="*/ 67 w 222"/>
                  <a:gd name="T15" fmla="*/ 1 h 20"/>
                  <a:gd name="T16" fmla="*/ 80 w 222"/>
                  <a:gd name="T17" fmla="*/ 0 h 20"/>
                  <a:gd name="T18" fmla="*/ 93 w 222"/>
                  <a:gd name="T19" fmla="*/ 0 h 20"/>
                  <a:gd name="T20" fmla="*/ 106 w 222"/>
                  <a:gd name="T21" fmla="*/ 0 h 20"/>
                  <a:gd name="T22" fmla="*/ 122 w 222"/>
                  <a:gd name="T23" fmla="*/ 1 h 20"/>
                  <a:gd name="T24" fmla="*/ 139 w 222"/>
                  <a:gd name="T25" fmla="*/ 2 h 20"/>
                  <a:gd name="T26" fmla="*/ 157 w 222"/>
                  <a:gd name="T27" fmla="*/ 5 h 20"/>
                  <a:gd name="T28" fmla="*/ 177 w 222"/>
                  <a:gd name="T29" fmla="*/ 9 h 20"/>
                  <a:gd name="T30" fmla="*/ 199 w 222"/>
                  <a:gd name="T31" fmla="*/ 14 h 20"/>
                  <a:gd name="T32" fmla="*/ 222 w 222"/>
                  <a:gd name="T33" fmla="*/ 20 h 20"/>
                  <a:gd name="T34" fmla="*/ 211 w 222"/>
                  <a:gd name="T35" fmla="*/ 18 h 20"/>
                  <a:gd name="T36" fmla="*/ 199 w 222"/>
                  <a:gd name="T37" fmla="*/ 16 h 20"/>
                  <a:gd name="T38" fmla="*/ 186 w 222"/>
                  <a:gd name="T39" fmla="*/ 14 h 20"/>
                  <a:gd name="T40" fmla="*/ 173 w 222"/>
                  <a:gd name="T41" fmla="*/ 13 h 20"/>
                  <a:gd name="T42" fmla="*/ 160 w 222"/>
                  <a:gd name="T43" fmla="*/ 12 h 20"/>
                  <a:gd name="T44" fmla="*/ 146 w 222"/>
                  <a:gd name="T45" fmla="*/ 11 h 20"/>
                  <a:gd name="T46" fmla="*/ 133 w 222"/>
                  <a:gd name="T47" fmla="*/ 10 h 20"/>
                  <a:gd name="T48" fmla="*/ 121 w 222"/>
                  <a:gd name="T49" fmla="*/ 10 h 20"/>
                  <a:gd name="T50" fmla="*/ 108 w 222"/>
                  <a:gd name="T51" fmla="*/ 10 h 20"/>
                  <a:gd name="T52" fmla="*/ 96 w 222"/>
                  <a:gd name="T53" fmla="*/ 9 h 20"/>
                  <a:gd name="T54" fmla="*/ 86 w 222"/>
                  <a:gd name="T55" fmla="*/ 9 h 20"/>
                  <a:gd name="T56" fmla="*/ 77 w 222"/>
                  <a:gd name="T57" fmla="*/ 9 h 20"/>
                  <a:gd name="T58" fmla="*/ 68 w 222"/>
                  <a:gd name="T59" fmla="*/ 10 h 20"/>
                  <a:gd name="T60" fmla="*/ 62 w 222"/>
                  <a:gd name="T61" fmla="*/ 10 h 20"/>
                  <a:gd name="T62" fmla="*/ 58 w 222"/>
                  <a:gd name="T63" fmla="*/ 10 h 20"/>
                  <a:gd name="T64" fmla="*/ 55 w 222"/>
                  <a:gd name="T65" fmla="*/ 11 h 20"/>
                  <a:gd name="T66" fmla="*/ 50 w 222"/>
                  <a:gd name="T67" fmla="*/ 12 h 20"/>
                  <a:gd name="T68" fmla="*/ 43 w 222"/>
                  <a:gd name="T69" fmla="*/ 13 h 20"/>
                  <a:gd name="T70" fmla="*/ 33 w 222"/>
                  <a:gd name="T71" fmla="*/ 14 h 20"/>
                  <a:gd name="T72" fmla="*/ 24 w 222"/>
                  <a:gd name="T73" fmla="*/ 14 h 20"/>
                  <a:gd name="T74" fmla="*/ 15 w 222"/>
                  <a:gd name="T75" fmla="*/ 15 h 20"/>
                  <a:gd name="T76" fmla="*/ 7 w 222"/>
                  <a:gd name="T77" fmla="*/ 15 h 20"/>
                  <a:gd name="T78" fmla="*/ 2 w 222"/>
                  <a:gd name="T79" fmla="*/ 15 h 20"/>
                  <a:gd name="T80" fmla="*/ 0 w 222"/>
                  <a:gd name="T81" fmla="*/ 15 h 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2"/>
                  <a:gd name="T124" fmla="*/ 0 h 20"/>
                  <a:gd name="T125" fmla="*/ 222 w 222"/>
                  <a:gd name="T126" fmla="*/ 20 h 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2" h="20">
                    <a:moveTo>
                      <a:pt x="0" y="15"/>
                    </a:moveTo>
                    <a:lnTo>
                      <a:pt x="9" y="13"/>
                    </a:lnTo>
                    <a:lnTo>
                      <a:pt x="18" y="11"/>
                    </a:lnTo>
                    <a:lnTo>
                      <a:pt x="27" y="9"/>
                    </a:lnTo>
                    <a:lnTo>
                      <a:pt x="37" y="7"/>
                    </a:lnTo>
                    <a:lnTo>
                      <a:pt x="46" y="5"/>
                    </a:lnTo>
                    <a:lnTo>
                      <a:pt x="57" y="3"/>
                    </a:lnTo>
                    <a:lnTo>
                      <a:pt x="67" y="1"/>
                    </a:lnTo>
                    <a:lnTo>
                      <a:pt x="80" y="0"/>
                    </a:lnTo>
                    <a:lnTo>
                      <a:pt x="93" y="0"/>
                    </a:lnTo>
                    <a:lnTo>
                      <a:pt x="106" y="0"/>
                    </a:lnTo>
                    <a:lnTo>
                      <a:pt x="122" y="1"/>
                    </a:lnTo>
                    <a:lnTo>
                      <a:pt x="139" y="2"/>
                    </a:lnTo>
                    <a:lnTo>
                      <a:pt x="157" y="5"/>
                    </a:lnTo>
                    <a:lnTo>
                      <a:pt x="177" y="9"/>
                    </a:lnTo>
                    <a:lnTo>
                      <a:pt x="199" y="14"/>
                    </a:lnTo>
                    <a:lnTo>
                      <a:pt x="222" y="20"/>
                    </a:lnTo>
                    <a:lnTo>
                      <a:pt x="211" y="18"/>
                    </a:lnTo>
                    <a:lnTo>
                      <a:pt x="199" y="16"/>
                    </a:lnTo>
                    <a:lnTo>
                      <a:pt x="186" y="14"/>
                    </a:lnTo>
                    <a:lnTo>
                      <a:pt x="173" y="13"/>
                    </a:lnTo>
                    <a:lnTo>
                      <a:pt x="160" y="12"/>
                    </a:lnTo>
                    <a:lnTo>
                      <a:pt x="146" y="11"/>
                    </a:lnTo>
                    <a:lnTo>
                      <a:pt x="133" y="10"/>
                    </a:lnTo>
                    <a:lnTo>
                      <a:pt x="121" y="10"/>
                    </a:lnTo>
                    <a:lnTo>
                      <a:pt x="108" y="10"/>
                    </a:lnTo>
                    <a:lnTo>
                      <a:pt x="96" y="9"/>
                    </a:lnTo>
                    <a:lnTo>
                      <a:pt x="86" y="9"/>
                    </a:lnTo>
                    <a:lnTo>
                      <a:pt x="77" y="9"/>
                    </a:lnTo>
                    <a:lnTo>
                      <a:pt x="68" y="10"/>
                    </a:lnTo>
                    <a:lnTo>
                      <a:pt x="62" y="10"/>
                    </a:lnTo>
                    <a:lnTo>
                      <a:pt x="58" y="10"/>
                    </a:lnTo>
                    <a:lnTo>
                      <a:pt x="55" y="11"/>
                    </a:lnTo>
                    <a:lnTo>
                      <a:pt x="50" y="12"/>
                    </a:lnTo>
                    <a:lnTo>
                      <a:pt x="43" y="13"/>
                    </a:lnTo>
                    <a:lnTo>
                      <a:pt x="33" y="14"/>
                    </a:lnTo>
                    <a:lnTo>
                      <a:pt x="24" y="14"/>
                    </a:lnTo>
                    <a:lnTo>
                      <a:pt x="15" y="15"/>
                    </a:lnTo>
                    <a:lnTo>
                      <a:pt x="7" y="15"/>
                    </a:lnTo>
                    <a:lnTo>
                      <a:pt x="2" y="15"/>
                    </a:lnTo>
                    <a:lnTo>
                      <a:pt x="0" y="15"/>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12" name="Freeform 45"/>
              <p:cNvSpPr>
                <a:spLocks/>
              </p:cNvSpPr>
              <p:nvPr/>
            </p:nvSpPr>
            <p:spPr bwMode="auto">
              <a:xfrm>
                <a:off x="3606" y="2531"/>
                <a:ext cx="162" cy="58"/>
              </a:xfrm>
              <a:custGeom>
                <a:avLst/>
                <a:gdLst>
                  <a:gd name="T0" fmla="*/ 0 w 162"/>
                  <a:gd name="T1" fmla="*/ 0 h 58"/>
                  <a:gd name="T2" fmla="*/ 17 w 162"/>
                  <a:gd name="T3" fmla="*/ 1 h 58"/>
                  <a:gd name="T4" fmla="*/ 37 w 162"/>
                  <a:gd name="T5" fmla="*/ 4 h 58"/>
                  <a:gd name="T6" fmla="*/ 60 w 162"/>
                  <a:gd name="T7" fmla="*/ 8 h 58"/>
                  <a:gd name="T8" fmla="*/ 84 w 162"/>
                  <a:gd name="T9" fmla="*/ 16 h 58"/>
                  <a:gd name="T10" fmla="*/ 108 w 162"/>
                  <a:gd name="T11" fmla="*/ 24 h 58"/>
                  <a:gd name="T12" fmla="*/ 130 w 162"/>
                  <a:gd name="T13" fmla="*/ 33 h 58"/>
                  <a:gd name="T14" fmla="*/ 149 w 162"/>
                  <a:gd name="T15" fmla="*/ 45 h 58"/>
                  <a:gd name="T16" fmla="*/ 162 w 162"/>
                  <a:gd name="T17" fmla="*/ 58 h 58"/>
                  <a:gd name="T18" fmla="*/ 147 w 162"/>
                  <a:gd name="T19" fmla="*/ 51 h 58"/>
                  <a:gd name="T20" fmla="*/ 125 w 162"/>
                  <a:gd name="T21" fmla="*/ 42 h 58"/>
                  <a:gd name="T22" fmla="*/ 102 w 162"/>
                  <a:gd name="T23" fmla="*/ 32 h 58"/>
                  <a:gd name="T24" fmla="*/ 76 w 162"/>
                  <a:gd name="T25" fmla="*/ 22 h 58"/>
                  <a:gd name="T26" fmla="*/ 53 w 162"/>
                  <a:gd name="T27" fmla="*/ 11 h 58"/>
                  <a:gd name="T28" fmla="*/ 31 w 162"/>
                  <a:gd name="T29" fmla="*/ 4 h 58"/>
                  <a:gd name="T30" fmla="*/ 15 w 162"/>
                  <a:gd name="T31" fmla="*/ 0 h 58"/>
                  <a:gd name="T32" fmla="*/ 5 w 162"/>
                  <a:gd name="T33" fmla="*/ 0 h 58"/>
                  <a:gd name="T34" fmla="*/ 0 w 162"/>
                  <a:gd name="T35" fmla="*/ 0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2"/>
                  <a:gd name="T55" fmla="*/ 0 h 58"/>
                  <a:gd name="T56" fmla="*/ 162 w 162"/>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2" h="58">
                    <a:moveTo>
                      <a:pt x="0" y="0"/>
                    </a:moveTo>
                    <a:lnTo>
                      <a:pt x="17" y="1"/>
                    </a:lnTo>
                    <a:lnTo>
                      <a:pt x="37" y="4"/>
                    </a:lnTo>
                    <a:lnTo>
                      <a:pt x="60" y="8"/>
                    </a:lnTo>
                    <a:lnTo>
                      <a:pt x="84" y="16"/>
                    </a:lnTo>
                    <a:lnTo>
                      <a:pt x="108" y="24"/>
                    </a:lnTo>
                    <a:lnTo>
                      <a:pt x="130" y="33"/>
                    </a:lnTo>
                    <a:lnTo>
                      <a:pt x="149" y="45"/>
                    </a:lnTo>
                    <a:lnTo>
                      <a:pt x="162" y="58"/>
                    </a:lnTo>
                    <a:lnTo>
                      <a:pt x="147" y="51"/>
                    </a:lnTo>
                    <a:lnTo>
                      <a:pt x="125" y="42"/>
                    </a:lnTo>
                    <a:lnTo>
                      <a:pt x="102" y="32"/>
                    </a:lnTo>
                    <a:lnTo>
                      <a:pt x="76" y="22"/>
                    </a:lnTo>
                    <a:lnTo>
                      <a:pt x="53" y="11"/>
                    </a:lnTo>
                    <a:lnTo>
                      <a:pt x="31" y="4"/>
                    </a:lnTo>
                    <a:lnTo>
                      <a:pt x="15" y="0"/>
                    </a:lnTo>
                    <a:lnTo>
                      <a:pt x="5" y="0"/>
                    </a:lnTo>
                    <a:lnTo>
                      <a:pt x="0"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13" name="Freeform 46"/>
              <p:cNvSpPr>
                <a:spLocks/>
              </p:cNvSpPr>
              <p:nvPr/>
            </p:nvSpPr>
            <p:spPr bwMode="auto">
              <a:xfrm>
                <a:off x="3569" y="2540"/>
                <a:ext cx="129" cy="157"/>
              </a:xfrm>
              <a:custGeom>
                <a:avLst/>
                <a:gdLst>
                  <a:gd name="T0" fmla="*/ 0 w 129"/>
                  <a:gd name="T1" fmla="*/ 0 h 157"/>
                  <a:gd name="T2" fmla="*/ 12 w 129"/>
                  <a:gd name="T3" fmla="*/ 4 h 157"/>
                  <a:gd name="T4" fmla="*/ 29 w 129"/>
                  <a:gd name="T5" fmla="*/ 15 h 157"/>
                  <a:gd name="T6" fmla="*/ 51 w 129"/>
                  <a:gd name="T7" fmla="*/ 30 h 157"/>
                  <a:gd name="T8" fmla="*/ 73 w 129"/>
                  <a:gd name="T9" fmla="*/ 50 h 157"/>
                  <a:gd name="T10" fmla="*/ 95 w 129"/>
                  <a:gd name="T11" fmla="*/ 72 h 157"/>
                  <a:gd name="T12" fmla="*/ 113 w 129"/>
                  <a:gd name="T13" fmla="*/ 99 h 157"/>
                  <a:gd name="T14" fmla="*/ 125 w 129"/>
                  <a:gd name="T15" fmla="*/ 128 h 157"/>
                  <a:gd name="T16" fmla="*/ 129 w 129"/>
                  <a:gd name="T17" fmla="*/ 157 h 157"/>
                  <a:gd name="T18" fmla="*/ 123 w 129"/>
                  <a:gd name="T19" fmla="*/ 145 h 157"/>
                  <a:gd name="T20" fmla="*/ 117 w 129"/>
                  <a:gd name="T21" fmla="*/ 131 h 157"/>
                  <a:gd name="T22" fmla="*/ 109 w 129"/>
                  <a:gd name="T23" fmla="*/ 115 h 157"/>
                  <a:gd name="T24" fmla="*/ 101 w 129"/>
                  <a:gd name="T25" fmla="*/ 100 h 157"/>
                  <a:gd name="T26" fmla="*/ 92 w 129"/>
                  <a:gd name="T27" fmla="*/ 85 h 157"/>
                  <a:gd name="T28" fmla="*/ 83 w 129"/>
                  <a:gd name="T29" fmla="*/ 72 h 157"/>
                  <a:gd name="T30" fmla="*/ 75 w 129"/>
                  <a:gd name="T31" fmla="*/ 61 h 157"/>
                  <a:gd name="T32" fmla="*/ 68 w 129"/>
                  <a:gd name="T33" fmla="*/ 54 h 157"/>
                  <a:gd name="T34" fmla="*/ 60 w 129"/>
                  <a:gd name="T35" fmla="*/ 48 h 157"/>
                  <a:gd name="T36" fmla="*/ 50 w 129"/>
                  <a:gd name="T37" fmla="*/ 39 h 157"/>
                  <a:gd name="T38" fmla="*/ 38 w 129"/>
                  <a:gd name="T39" fmla="*/ 30 h 157"/>
                  <a:gd name="T40" fmla="*/ 27 w 129"/>
                  <a:gd name="T41" fmla="*/ 22 h 157"/>
                  <a:gd name="T42" fmla="*/ 17 w 129"/>
                  <a:gd name="T43" fmla="*/ 14 h 157"/>
                  <a:gd name="T44" fmla="*/ 9 w 129"/>
                  <a:gd name="T45" fmla="*/ 7 h 157"/>
                  <a:gd name="T46" fmla="*/ 2 w 129"/>
                  <a:gd name="T47" fmla="*/ 2 h 157"/>
                  <a:gd name="T48" fmla="*/ 0 w 129"/>
                  <a:gd name="T49" fmla="*/ 0 h 1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9"/>
                  <a:gd name="T76" fmla="*/ 0 h 157"/>
                  <a:gd name="T77" fmla="*/ 129 w 129"/>
                  <a:gd name="T78" fmla="*/ 157 h 1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9" h="157">
                    <a:moveTo>
                      <a:pt x="0" y="0"/>
                    </a:moveTo>
                    <a:lnTo>
                      <a:pt x="12" y="4"/>
                    </a:lnTo>
                    <a:lnTo>
                      <a:pt x="29" y="15"/>
                    </a:lnTo>
                    <a:lnTo>
                      <a:pt x="51" y="30"/>
                    </a:lnTo>
                    <a:lnTo>
                      <a:pt x="73" y="50"/>
                    </a:lnTo>
                    <a:lnTo>
                      <a:pt x="95" y="72"/>
                    </a:lnTo>
                    <a:lnTo>
                      <a:pt x="113" y="99"/>
                    </a:lnTo>
                    <a:lnTo>
                      <a:pt x="125" y="128"/>
                    </a:lnTo>
                    <a:lnTo>
                      <a:pt x="129" y="157"/>
                    </a:lnTo>
                    <a:lnTo>
                      <a:pt x="123" y="145"/>
                    </a:lnTo>
                    <a:lnTo>
                      <a:pt x="117" y="131"/>
                    </a:lnTo>
                    <a:lnTo>
                      <a:pt x="109" y="115"/>
                    </a:lnTo>
                    <a:lnTo>
                      <a:pt x="101" y="100"/>
                    </a:lnTo>
                    <a:lnTo>
                      <a:pt x="92" y="85"/>
                    </a:lnTo>
                    <a:lnTo>
                      <a:pt x="83" y="72"/>
                    </a:lnTo>
                    <a:lnTo>
                      <a:pt x="75" y="61"/>
                    </a:lnTo>
                    <a:lnTo>
                      <a:pt x="68" y="54"/>
                    </a:lnTo>
                    <a:lnTo>
                      <a:pt x="60" y="48"/>
                    </a:lnTo>
                    <a:lnTo>
                      <a:pt x="50" y="39"/>
                    </a:lnTo>
                    <a:lnTo>
                      <a:pt x="38" y="30"/>
                    </a:lnTo>
                    <a:lnTo>
                      <a:pt x="27" y="22"/>
                    </a:lnTo>
                    <a:lnTo>
                      <a:pt x="17" y="14"/>
                    </a:lnTo>
                    <a:lnTo>
                      <a:pt x="9" y="7"/>
                    </a:lnTo>
                    <a:lnTo>
                      <a:pt x="2" y="2"/>
                    </a:lnTo>
                    <a:lnTo>
                      <a:pt x="0"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14" name="Freeform 47"/>
              <p:cNvSpPr>
                <a:spLocks/>
              </p:cNvSpPr>
              <p:nvPr/>
            </p:nvSpPr>
            <p:spPr bwMode="auto">
              <a:xfrm>
                <a:off x="3569" y="2552"/>
                <a:ext cx="114" cy="174"/>
              </a:xfrm>
              <a:custGeom>
                <a:avLst/>
                <a:gdLst>
                  <a:gd name="T0" fmla="*/ 0 w 114"/>
                  <a:gd name="T1" fmla="*/ 0 h 174"/>
                  <a:gd name="T2" fmla="*/ 18 w 114"/>
                  <a:gd name="T3" fmla="*/ 11 h 174"/>
                  <a:gd name="T4" fmla="*/ 36 w 114"/>
                  <a:gd name="T5" fmla="*/ 26 h 174"/>
                  <a:gd name="T6" fmla="*/ 56 w 114"/>
                  <a:gd name="T7" fmla="*/ 45 h 174"/>
                  <a:gd name="T8" fmla="*/ 73 w 114"/>
                  <a:gd name="T9" fmla="*/ 66 h 174"/>
                  <a:gd name="T10" fmla="*/ 90 w 114"/>
                  <a:gd name="T11" fmla="*/ 91 h 174"/>
                  <a:gd name="T12" fmla="*/ 103 w 114"/>
                  <a:gd name="T13" fmla="*/ 118 h 174"/>
                  <a:gd name="T14" fmla="*/ 111 w 114"/>
                  <a:gd name="T15" fmla="*/ 145 h 174"/>
                  <a:gd name="T16" fmla="*/ 114 w 114"/>
                  <a:gd name="T17" fmla="*/ 174 h 174"/>
                  <a:gd name="T18" fmla="*/ 109 w 114"/>
                  <a:gd name="T19" fmla="*/ 165 h 174"/>
                  <a:gd name="T20" fmla="*/ 104 w 114"/>
                  <a:gd name="T21" fmla="*/ 153 h 174"/>
                  <a:gd name="T22" fmla="*/ 97 w 114"/>
                  <a:gd name="T23" fmla="*/ 139 h 174"/>
                  <a:gd name="T24" fmla="*/ 90 w 114"/>
                  <a:gd name="T25" fmla="*/ 123 h 174"/>
                  <a:gd name="T26" fmla="*/ 81 w 114"/>
                  <a:gd name="T27" fmla="*/ 105 h 174"/>
                  <a:gd name="T28" fmla="*/ 73 w 114"/>
                  <a:gd name="T29" fmla="*/ 89 h 174"/>
                  <a:gd name="T30" fmla="*/ 64 w 114"/>
                  <a:gd name="T31" fmla="*/ 72 h 174"/>
                  <a:gd name="T32" fmla="*/ 55 w 114"/>
                  <a:gd name="T33" fmla="*/ 58 h 174"/>
                  <a:gd name="T34" fmla="*/ 46 w 114"/>
                  <a:gd name="T35" fmla="*/ 46 h 174"/>
                  <a:gd name="T36" fmla="*/ 36 w 114"/>
                  <a:gd name="T37" fmla="*/ 33 h 174"/>
                  <a:gd name="T38" fmla="*/ 27 w 114"/>
                  <a:gd name="T39" fmla="*/ 24 h 174"/>
                  <a:gd name="T40" fmla="*/ 19 w 114"/>
                  <a:gd name="T41" fmla="*/ 15 h 174"/>
                  <a:gd name="T42" fmla="*/ 11 w 114"/>
                  <a:gd name="T43" fmla="*/ 9 h 174"/>
                  <a:gd name="T44" fmla="*/ 6 w 114"/>
                  <a:gd name="T45" fmla="*/ 4 h 174"/>
                  <a:gd name="T46" fmla="*/ 1 w 114"/>
                  <a:gd name="T47" fmla="*/ 1 h 174"/>
                  <a:gd name="T48" fmla="*/ 0 w 114"/>
                  <a:gd name="T49" fmla="*/ 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4"/>
                  <a:gd name="T76" fmla="*/ 0 h 174"/>
                  <a:gd name="T77" fmla="*/ 114 w 114"/>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4" h="174">
                    <a:moveTo>
                      <a:pt x="0" y="0"/>
                    </a:moveTo>
                    <a:lnTo>
                      <a:pt x="18" y="11"/>
                    </a:lnTo>
                    <a:lnTo>
                      <a:pt x="36" y="26"/>
                    </a:lnTo>
                    <a:lnTo>
                      <a:pt x="56" y="45"/>
                    </a:lnTo>
                    <a:lnTo>
                      <a:pt x="73" y="66"/>
                    </a:lnTo>
                    <a:lnTo>
                      <a:pt x="90" y="91"/>
                    </a:lnTo>
                    <a:lnTo>
                      <a:pt x="103" y="118"/>
                    </a:lnTo>
                    <a:lnTo>
                      <a:pt x="111" y="145"/>
                    </a:lnTo>
                    <a:lnTo>
                      <a:pt x="114" y="174"/>
                    </a:lnTo>
                    <a:lnTo>
                      <a:pt x="109" y="165"/>
                    </a:lnTo>
                    <a:lnTo>
                      <a:pt x="104" y="153"/>
                    </a:lnTo>
                    <a:lnTo>
                      <a:pt x="97" y="139"/>
                    </a:lnTo>
                    <a:lnTo>
                      <a:pt x="90" y="123"/>
                    </a:lnTo>
                    <a:lnTo>
                      <a:pt x="81" y="105"/>
                    </a:lnTo>
                    <a:lnTo>
                      <a:pt x="73" y="89"/>
                    </a:lnTo>
                    <a:lnTo>
                      <a:pt x="64" y="72"/>
                    </a:lnTo>
                    <a:lnTo>
                      <a:pt x="55" y="58"/>
                    </a:lnTo>
                    <a:lnTo>
                      <a:pt x="46" y="46"/>
                    </a:lnTo>
                    <a:lnTo>
                      <a:pt x="36" y="33"/>
                    </a:lnTo>
                    <a:lnTo>
                      <a:pt x="27" y="24"/>
                    </a:lnTo>
                    <a:lnTo>
                      <a:pt x="19" y="15"/>
                    </a:lnTo>
                    <a:lnTo>
                      <a:pt x="11" y="9"/>
                    </a:lnTo>
                    <a:lnTo>
                      <a:pt x="6" y="4"/>
                    </a:lnTo>
                    <a:lnTo>
                      <a:pt x="1" y="1"/>
                    </a:lnTo>
                    <a:lnTo>
                      <a:pt x="0"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15" name="Freeform 48"/>
              <p:cNvSpPr>
                <a:spLocks/>
              </p:cNvSpPr>
              <p:nvPr/>
            </p:nvSpPr>
            <p:spPr bwMode="auto">
              <a:xfrm>
                <a:off x="3555" y="2562"/>
                <a:ext cx="110" cy="153"/>
              </a:xfrm>
              <a:custGeom>
                <a:avLst/>
                <a:gdLst>
                  <a:gd name="T0" fmla="*/ 0 w 110"/>
                  <a:gd name="T1" fmla="*/ 0 h 153"/>
                  <a:gd name="T2" fmla="*/ 17 w 110"/>
                  <a:gd name="T3" fmla="*/ 15 h 153"/>
                  <a:gd name="T4" fmla="*/ 36 w 110"/>
                  <a:gd name="T5" fmla="*/ 32 h 153"/>
                  <a:gd name="T6" fmla="*/ 53 w 110"/>
                  <a:gd name="T7" fmla="*/ 48 h 153"/>
                  <a:gd name="T8" fmla="*/ 70 w 110"/>
                  <a:gd name="T9" fmla="*/ 67 h 153"/>
                  <a:gd name="T10" fmla="*/ 84 w 110"/>
                  <a:gd name="T11" fmla="*/ 86 h 153"/>
                  <a:gd name="T12" fmla="*/ 96 w 110"/>
                  <a:gd name="T13" fmla="*/ 107 h 153"/>
                  <a:gd name="T14" fmla="*/ 106 w 110"/>
                  <a:gd name="T15" fmla="*/ 129 h 153"/>
                  <a:gd name="T16" fmla="*/ 110 w 110"/>
                  <a:gd name="T17" fmla="*/ 153 h 153"/>
                  <a:gd name="T18" fmla="*/ 104 w 110"/>
                  <a:gd name="T19" fmla="*/ 137 h 153"/>
                  <a:gd name="T20" fmla="*/ 97 w 110"/>
                  <a:gd name="T21" fmla="*/ 123 h 153"/>
                  <a:gd name="T22" fmla="*/ 90 w 110"/>
                  <a:gd name="T23" fmla="*/ 111 h 153"/>
                  <a:gd name="T24" fmla="*/ 84 w 110"/>
                  <a:gd name="T25" fmla="*/ 99 h 153"/>
                  <a:gd name="T26" fmla="*/ 79 w 110"/>
                  <a:gd name="T27" fmla="*/ 90 h 153"/>
                  <a:gd name="T28" fmla="*/ 75 w 110"/>
                  <a:gd name="T29" fmla="*/ 83 h 153"/>
                  <a:gd name="T30" fmla="*/ 72 w 110"/>
                  <a:gd name="T31" fmla="*/ 78 h 153"/>
                  <a:gd name="T32" fmla="*/ 71 w 110"/>
                  <a:gd name="T33" fmla="*/ 77 h 153"/>
                  <a:gd name="T34" fmla="*/ 0 w 110"/>
                  <a:gd name="T35" fmla="*/ 0 h 1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0"/>
                  <a:gd name="T55" fmla="*/ 0 h 153"/>
                  <a:gd name="T56" fmla="*/ 110 w 110"/>
                  <a:gd name="T57" fmla="*/ 153 h 1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0" h="153">
                    <a:moveTo>
                      <a:pt x="0" y="0"/>
                    </a:moveTo>
                    <a:lnTo>
                      <a:pt x="17" y="15"/>
                    </a:lnTo>
                    <a:lnTo>
                      <a:pt x="36" y="32"/>
                    </a:lnTo>
                    <a:lnTo>
                      <a:pt x="53" y="48"/>
                    </a:lnTo>
                    <a:lnTo>
                      <a:pt x="70" y="67"/>
                    </a:lnTo>
                    <a:lnTo>
                      <a:pt x="84" y="86"/>
                    </a:lnTo>
                    <a:lnTo>
                      <a:pt x="96" y="107"/>
                    </a:lnTo>
                    <a:lnTo>
                      <a:pt x="106" y="129"/>
                    </a:lnTo>
                    <a:lnTo>
                      <a:pt x="110" y="153"/>
                    </a:lnTo>
                    <a:lnTo>
                      <a:pt x="104" y="137"/>
                    </a:lnTo>
                    <a:lnTo>
                      <a:pt x="97" y="123"/>
                    </a:lnTo>
                    <a:lnTo>
                      <a:pt x="90" y="111"/>
                    </a:lnTo>
                    <a:lnTo>
                      <a:pt x="84" y="99"/>
                    </a:lnTo>
                    <a:lnTo>
                      <a:pt x="79" y="90"/>
                    </a:lnTo>
                    <a:lnTo>
                      <a:pt x="75" y="83"/>
                    </a:lnTo>
                    <a:lnTo>
                      <a:pt x="72" y="78"/>
                    </a:lnTo>
                    <a:lnTo>
                      <a:pt x="71" y="77"/>
                    </a:lnTo>
                    <a:lnTo>
                      <a:pt x="0"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16" name="Freeform 49"/>
              <p:cNvSpPr>
                <a:spLocks/>
              </p:cNvSpPr>
              <p:nvPr/>
            </p:nvSpPr>
            <p:spPr bwMode="auto">
              <a:xfrm>
                <a:off x="3509" y="2591"/>
                <a:ext cx="107" cy="128"/>
              </a:xfrm>
              <a:custGeom>
                <a:avLst/>
                <a:gdLst>
                  <a:gd name="T0" fmla="*/ 0 w 107"/>
                  <a:gd name="T1" fmla="*/ 0 h 128"/>
                  <a:gd name="T2" fmla="*/ 14 w 107"/>
                  <a:gd name="T3" fmla="*/ 4 h 128"/>
                  <a:gd name="T4" fmla="*/ 30 w 107"/>
                  <a:gd name="T5" fmla="*/ 12 h 128"/>
                  <a:gd name="T6" fmla="*/ 46 w 107"/>
                  <a:gd name="T7" fmla="*/ 25 h 128"/>
                  <a:gd name="T8" fmla="*/ 62 w 107"/>
                  <a:gd name="T9" fmla="*/ 42 h 128"/>
                  <a:gd name="T10" fmla="*/ 77 w 107"/>
                  <a:gd name="T11" fmla="*/ 61 h 128"/>
                  <a:gd name="T12" fmla="*/ 90 w 107"/>
                  <a:gd name="T13" fmla="*/ 83 h 128"/>
                  <a:gd name="T14" fmla="*/ 100 w 107"/>
                  <a:gd name="T15" fmla="*/ 105 h 128"/>
                  <a:gd name="T16" fmla="*/ 107 w 107"/>
                  <a:gd name="T17" fmla="*/ 128 h 128"/>
                  <a:gd name="T18" fmla="*/ 100 w 107"/>
                  <a:gd name="T19" fmla="*/ 117 h 128"/>
                  <a:gd name="T20" fmla="*/ 93 w 107"/>
                  <a:gd name="T21" fmla="*/ 105 h 128"/>
                  <a:gd name="T22" fmla="*/ 85 w 107"/>
                  <a:gd name="T23" fmla="*/ 94 h 128"/>
                  <a:gd name="T24" fmla="*/ 76 w 107"/>
                  <a:gd name="T25" fmla="*/ 82 h 128"/>
                  <a:gd name="T26" fmla="*/ 67 w 107"/>
                  <a:gd name="T27" fmla="*/ 70 h 128"/>
                  <a:gd name="T28" fmla="*/ 57 w 107"/>
                  <a:gd name="T29" fmla="*/ 60 h 128"/>
                  <a:gd name="T30" fmla="*/ 49 w 107"/>
                  <a:gd name="T31" fmla="*/ 50 h 128"/>
                  <a:gd name="T32" fmla="*/ 42 w 107"/>
                  <a:gd name="T33" fmla="*/ 42 h 128"/>
                  <a:gd name="T34" fmla="*/ 35 w 107"/>
                  <a:gd name="T35" fmla="*/ 33 h 128"/>
                  <a:gd name="T36" fmla="*/ 28 w 107"/>
                  <a:gd name="T37" fmla="*/ 26 h 128"/>
                  <a:gd name="T38" fmla="*/ 21 w 107"/>
                  <a:gd name="T39" fmla="*/ 19 h 128"/>
                  <a:gd name="T40" fmla="*/ 14 w 107"/>
                  <a:gd name="T41" fmla="*/ 13 h 128"/>
                  <a:gd name="T42" fmla="*/ 8 w 107"/>
                  <a:gd name="T43" fmla="*/ 8 h 128"/>
                  <a:gd name="T44" fmla="*/ 4 w 107"/>
                  <a:gd name="T45" fmla="*/ 4 h 128"/>
                  <a:gd name="T46" fmla="*/ 1 w 107"/>
                  <a:gd name="T47" fmla="*/ 1 h 128"/>
                  <a:gd name="T48" fmla="*/ 0 w 107"/>
                  <a:gd name="T49" fmla="*/ 0 h 1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128"/>
                  <a:gd name="T77" fmla="*/ 107 w 107"/>
                  <a:gd name="T78" fmla="*/ 128 h 1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128">
                    <a:moveTo>
                      <a:pt x="0" y="0"/>
                    </a:moveTo>
                    <a:lnTo>
                      <a:pt x="14" y="4"/>
                    </a:lnTo>
                    <a:lnTo>
                      <a:pt x="30" y="12"/>
                    </a:lnTo>
                    <a:lnTo>
                      <a:pt x="46" y="25"/>
                    </a:lnTo>
                    <a:lnTo>
                      <a:pt x="62" y="42"/>
                    </a:lnTo>
                    <a:lnTo>
                      <a:pt x="77" y="61"/>
                    </a:lnTo>
                    <a:lnTo>
                      <a:pt x="90" y="83"/>
                    </a:lnTo>
                    <a:lnTo>
                      <a:pt x="100" y="105"/>
                    </a:lnTo>
                    <a:lnTo>
                      <a:pt x="107" y="128"/>
                    </a:lnTo>
                    <a:lnTo>
                      <a:pt x="100" y="117"/>
                    </a:lnTo>
                    <a:lnTo>
                      <a:pt x="93" y="105"/>
                    </a:lnTo>
                    <a:lnTo>
                      <a:pt x="85" y="94"/>
                    </a:lnTo>
                    <a:lnTo>
                      <a:pt x="76" y="82"/>
                    </a:lnTo>
                    <a:lnTo>
                      <a:pt x="67" y="70"/>
                    </a:lnTo>
                    <a:lnTo>
                      <a:pt x="57" y="60"/>
                    </a:lnTo>
                    <a:lnTo>
                      <a:pt x="49" y="50"/>
                    </a:lnTo>
                    <a:lnTo>
                      <a:pt x="42" y="42"/>
                    </a:lnTo>
                    <a:lnTo>
                      <a:pt x="35" y="33"/>
                    </a:lnTo>
                    <a:lnTo>
                      <a:pt x="28" y="26"/>
                    </a:lnTo>
                    <a:lnTo>
                      <a:pt x="21" y="19"/>
                    </a:lnTo>
                    <a:lnTo>
                      <a:pt x="14" y="13"/>
                    </a:lnTo>
                    <a:lnTo>
                      <a:pt x="8" y="8"/>
                    </a:lnTo>
                    <a:lnTo>
                      <a:pt x="4" y="4"/>
                    </a:lnTo>
                    <a:lnTo>
                      <a:pt x="1" y="1"/>
                    </a:lnTo>
                    <a:lnTo>
                      <a:pt x="0"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17" name="Freeform 50"/>
              <p:cNvSpPr>
                <a:spLocks/>
              </p:cNvSpPr>
              <p:nvPr/>
            </p:nvSpPr>
            <p:spPr bwMode="auto">
              <a:xfrm>
                <a:off x="3496" y="2596"/>
                <a:ext cx="144" cy="78"/>
              </a:xfrm>
              <a:custGeom>
                <a:avLst/>
                <a:gdLst>
                  <a:gd name="T0" fmla="*/ 0 w 144"/>
                  <a:gd name="T1" fmla="*/ 0 h 78"/>
                  <a:gd name="T2" fmla="*/ 11 w 144"/>
                  <a:gd name="T3" fmla="*/ 2 h 78"/>
                  <a:gd name="T4" fmla="*/ 27 w 144"/>
                  <a:gd name="T5" fmla="*/ 6 h 78"/>
                  <a:gd name="T6" fmla="*/ 48 w 144"/>
                  <a:gd name="T7" fmla="*/ 13 h 78"/>
                  <a:gd name="T8" fmla="*/ 70 w 144"/>
                  <a:gd name="T9" fmla="*/ 22 h 78"/>
                  <a:gd name="T10" fmla="*/ 93 w 144"/>
                  <a:gd name="T11" fmla="*/ 34 h 78"/>
                  <a:gd name="T12" fmla="*/ 114 w 144"/>
                  <a:gd name="T13" fmla="*/ 47 h 78"/>
                  <a:gd name="T14" fmla="*/ 132 w 144"/>
                  <a:gd name="T15" fmla="*/ 61 h 78"/>
                  <a:gd name="T16" fmla="*/ 144 w 144"/>
                  <a:gd name="T17" fmla="*/ 78 h 78"/>
                  <a:gd name="T18" fmla="*/ 138 w 144"/>
                  <a:gd name="T19" fmla="*/ 73 h 78"/>
                  <a:gd name="T20" fmla="*/ 128 w 144"/>
                  <a:gd name="T21" fmla="*/ 65 h 78"/>
                  <a:gd name="T22" fmla="*/ 114 w 144"/>
                  <a:gd name="T23" fmla="*/ 57 h 78"/>
                  <a:gd name="T24" fmla="*/ 100 w 144"/>
                  <a:gd name="T25" fmla="*/ 48 h 78"/>
                  <a:gd name="T26" fmla="*/ 87 w 144"/>
                  <a:gd name="T27" fmla="*/ 39 h 78"/>
                  <a:gd name="T28" fmla="*/ 75 w 144"/>
                  <a:gd name="T29" fmla="*/ 32 h 78"/>
                  <a:gd name="T30" fmla="*/ 67 w 144"/>
                  <a:gd name="T31" fmla="*/ 26 h 78"/>
                  <a:gd name="T32" fmla="*/ 64 w 144"/>
                  <a:gd name="T33" fmla="*/ 24 h 78"/>
                  <a:gd name="T34" fmla="*/ 0 w 144"/>
                  <a:gd name="T35" fmla="*/ 0 h 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4"/>
                  <a:gd name="T55" fmla="*/ 0 h 78"/>
                  <a:gd name="T56" fmla="*/ 144 w 144"/>
                  <a:gd name="T57" fmla="*/ 78 h 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4" h="78">
                    <a:moveTo>
                      <a:pt x="0" y="0"/>
                    </a:moveTo>
                    <a:lnTo>
                      <a:pt x="11" y="2"/>
                    </a:lnTo>
                    <a:lnTo>
                      <a:pt x="27" y="6"/>
                    </a:lnTo>
                    <a:lnTo>
                      <a:pt x="48" y="13"/>
                    </a:lnTo>
                    <a:lnTo>
                      <a:pt x="70" y="22"/>
                    </a:lnTo>
                    <a:lnTo>
                      <a:pt x="93" y="34"/>
                    </a:lnTo>
                    <a:lnTo>
                      <a:pt x="114" y="47"/>
                    </a:lnTo>
                    <a:lnTo>
                      <a:pt x="132" y="61"/>
                    </a:lnTo>
                    <a:lnTo>
                      <a:pt x="144" y="78"/>
                    </a:lnTo>
                    <a:lnTo>
                      <a:pt x="138" y="73"/>
                    </a:lnTo>
                    <a:lnTo>
                      <a:pt x="128" y="65"/>
                    </a:lnTo>
                    <a:lnTo>
                      <a:pt x="114" y="57"/>
                    </a:lnTo>
                    <a:lnTo>
                      <a:pt x="100" y="48"/>
                    </a:lnTo>
                    <a:lnTo>
                      <a:pt x="87" y="39"/>
                    </a:lnTo>
                    <a:lnTo>
                      <a:pt x="75" y="32"/>
                    </a:lnTo>
                    <a:lnTo>
                      <a:pt x="67" y="26"/>
                    </a:lnTo>
                    <a:lnTo>
                      <a:pt x="64" y="24"/>
                    </a:lnTo>
                    <a:lnTo>
                      <a:pt x="0"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18" name="Freeform 51"/>
              <p:cNvSpPr>
                <a:spLocks/>
              </p:cNvSpPr>
              <p:nvPr/>
            </p:nvSpPr>
            <p:spPr bwMode="auto">
              <a:xfrm>
                <a:off x="3476" y="2594"/>
                <a:ext cx="45" cy="203"/>
              </a:xfrm>
              <a:custGeom>
                <a:avLst/>
                <a:gdLst>
                  <a:gd name="T0" fmla="*/ 0 w 45"/>
                  <a:gd name="T1" fmla="*/ 0 h 203"/>
                  <a:gd name="T2" fmla="*/ 4 w 45"/>
                  <a:gd name="T3" fmla="*/ 11 h 203"/>
                  <a:gd name="T4" fmla="*/ 11 w 45"/>
                  <a:gd name="T5" fmla="*/ 31 h 203"/>
                  <a:gd name="T6" fmla="*/ 21 w 45"/>
                  <a:gd name="T7" fmla="*/ 57 h 203"/>
                  <a:gd name="T8" fmla="*/ 31 w 45"/>
                  <a:gd name="T9" fmla="*/ 87 h 203"/>
                  <a:gd name="T10" fmla="*/ 39 w 45"/>
                  <a:gd name="T11" fmla="*/ 119 h 203"/>
                  <a:gd name="T12" fmla="*/ 45 w 45"/>
                  <a:gd name="T13" fmla="*/ 149 h 203"/>
                  <a:gd name="T14" fmla="*/ 45 w 45"/>
                  <a:gd name="T15" fmla="*/ 178 h 203"/>
                  <a:gd name="T16" fmla="*/ 40 w 45"/>
                  <a:gd name="T17" fmla="*/ 203 h 203"/>
                  <a:gd name="T18" fmla="*/ 37 w 45"/>
                  <a:gd name="T19" fmla="*/ 181 h 203"/>
                  <a:gd name="T20" fmla="*/ 33 w 45"/>
                  <a:gd name="T21" fmla="*/ 156 h 203"/>
                  <a:gd name="T22" fmla="*/ 27 w 45"/>
                  <a:gd name="T23" fmla="*/ 128 h 203"/>
                  <a:gd name="T24" fmla="*/ 21 w 45"/>
                  <a:gd name="T25" fmla="*/ 100 h 203"/>
                  <a:gd name="T26" fmla="*/ 14 w 45"/>
                  <a:gd name="T27" fmla="*/ 76 h 203"/>
                  <a:gd name="T28" fmla="*/ 9 w 45"/>
                  <a:gd name="T29" fmla="*/ 55 h 203"/>
                  <a:gd name="T30" fmla="*/ 5 w 45"/>
                  <a:gd name="T31" fmla="*/ 41 h 203"/>
                  <a:gd name="T32" fmla="*/ 4 w 45"/>
                  <a:gd name="T33" fmla="*/ 36 h 203"/>
                  <a:gd name="T34" fmla="*/ 0 w 45"/>
                  <a:gd name="T35" fmla="*/ 0 h 2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
                  <a:gd name="T55" fmla="*/ 0 h 203"/>
                  <a:gd name="T56" fmla="*/ 45 w 45"/>
                  <a:gd name="T57" fmla="*/ 203 h 20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 h="203">
                    <a:moveTo>
                      <a:pt x="0" y="0"/>
                    </a:moveTo>
                    <a:lnTo>
                      <a:pt x="4" y="11"/>
                    </a:lnTo>
                    <a:lnTo>
                      <a:pt x="11" y="31"/>
                    </a:lnTo>
                    <a:lnTo>
                      <a:pt x="21" y="57"/>
                    </a:lnTo>
                    <a:lnTo>
                      <a:pt x="31" y="87"/>
                    </a:lnTo>
                    <a:lnTo>
                      <a:pt x="39" y="119"/>
                    </a:lnTo>
                    <a:lnTo>
                      <a:pt x="45" y="149"/>
                    </a:lnTo>
                    <a:lnTo>
                      <a:pt x="45" y="178"/>
                    </a:lnTo>
                    <a:lnTo>
                      <a:pt x="40" y="203"/>
                    </a:lnTo>
                    <a:lnTo>
                      <a:pt x="37" y="181"/>
                    </a:lnTo>
                    <a:lnTo>
                      <a:pt x="33" y="156"/>
                    </a:lnTo>
                    <a:lnTo>
                      <a:pt x="27" y="128"/>
                    </a:lnTo>
                    <a:lnTo>
                      <a:pt x="21" y="100"/>
                    </a:lnTo>
                    <a:lnTo>
                      <a:pt x="14" y="76"/>
                    </a:lnTo>
                    <a:lnTo>
                      <a:pt x="9" y="55"/>
                    </a:lnTo>
                    <a:lnTo>
                      <a:pt x="5" y="41"/>
                    </a:lnTo>
                    <a:lnTo>
                      <a:pt x="4" y="36"/>
                    </a:lnTo>
                    <a:lnTo>
                      <a:pt x="0"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19" name="Freeform 52"/>
              <p:cNvSpPr>
                <a:spLocks/>
              </p:cNvSpPr>
              <p:nvPr/>
            </p:nvSpPr>
            <p:spPr bwMode="auto">
              <a:xfrm>
                <a:off x="3423" y="2619"/>
                <a:ext cx="149" cy="124"/>
              </a:xfrm>
              <a:custGeom>
                <a:avLst/>
                <a:gdLst>
                  <a:gd name="T0" fmla="*/ 0 w 149"/>
                  <a:gd name="T1" fmla="*/ 0 h 124"/>
                  <a:gd name="T2" fmla="*/ 13 w 149"/>
                  <a:gd name="T3" fmla="*/ 5 h 124"/>
                  <a:gd name="T4" fmla="*/ 32 w 149"/>
                  <a:gd name="T5" fmla="*/ 17 h 124"/>
                  <a:gd name="T6" fmla="*/ 53 w 149"/>
                  <a:gd name="T7" fmla="*/ 31 h 124"/>
                  <a:gd name="T8" fmla="*/ 77 w 149"/>
                  <a:gd name="T9" fmla="*/ 49 h 124"/>
                  <a:gd name="T10" fmla="*/ 99 w 149"/>
                  <a:gd name="T11" fmla="*/ 68 h 124"/>
                  <a:gd name="T12" fmla="*/ 120 w 149"/>
                  <a:gd name="T13" fmla="*/ 87 h 124"/>
                  <a:gd name="T14" fmla="*/ 137 w 149"/>
                  <a:gd name="T15" fmla="*/ 107 h 124"/>
                  <a:gd name="T16" fmla="*/ 149 w 149"/>
                  <a:gd name="T17" fmla="*/ 124 h 124"/>
                  <a:gd name="T18" fmla="*/ 139 w 149"/>
                  <a:gd name="T19" fmla="*/ 116 h 124"/>
                  <a:gd name="T20" fmla="*/ 126 w 149"/>
                  <a:gd name="T21" fmla="*/ 105 h 124"/>
                  <a:gd name="T22" fmla="*/ 110 w 149"/>
                  <a:gd name="T23" fmla="*/ 93 h 124"/>
                  <a:gd name="T24" fmla="*/ 95 w 149"/>
                  <a:gd name="T25" fmla="*/ 80 h 124"/>
                  <a:gd name="T26" fmla="*/ 81 w 149"/>
                  <a:gd name="T27" fmla="*/ 69 h 124"/>
                  <a:gd name="T28" fmla="*/ 68 w 149"/>
                  <a:gd name="T29" fmla="*/ 59 h 124"/>
                  <a:gd name="T30" fmla="*/ 60 w 149"/>
                  <a:gd name="T31" fmla="*/ 52 h 124"/>
                  <a:gd name="T32" fmla="*/ 57 w 149"/>
                  <a:gd name="T33" fmla="*/ 50 h 124"/>
                  <a:gd name="T34" fmla="*/ 0 w 149"/>
                  <a:gd name="T35" fmla="*/ 0 h 1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124"/>
                  <a:gd name="T56" fmla="*/ 149 w 149"/>
                  <a:gd name="T57" fmla="*/ 124 h 1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124">
                    <a:moveTo>
                      <a:pt x="0" y="0"/>
                    </a:moveTo>
                    <a:lnTo>
                      <a:pt x="13" y="5"/>
                    </a:lnTo>
                    <a:lnTo>
                      <a:pt x="32" y="17"/>
                    </a:lnTo>
                    <a:lnTo>
                      <a:pt x="53" y="31"/>
                    </a:lnTo>
                    <a:lnTo>
                      <a:pt x="77" y="49"/>
                    </a:lnTo>
                    <a:lnTo>
                      <a:pt x="99" y="68"/>
                    </a:lnTo>
                    <a:lnTo>
                      <a:pt x="120" y="87"/>
                    </a:lnTo>
                    <a:lnTo>
                      <a:pt x="137" y="107"/>
                    </a:lnTo>
                    <a:lnTo>
                      <a:pt x="149" y="124"/>
                    </a:lnTo>
                    <a:lnTo>
                      <a:pt x="139" y="116"/>
                    </a:lnTo>
                    <a:lnTo>
                      <a:pt x="126" y="105"/>
                    </a:lnTo>
                    <a:lnTo>
                      <a:pt x="110" y="93"/>
                    </a:lnTo>
                    <a:lnTo>
                      <a:pt x="95" y="80"/>
                    </a:lnTo>
                    <a:lnTo>
                      <a:pt x="81" y="69"/>
                    </a:lnTo>
                    <a:lnTo>
                      <a:pt x="68" y="59"/>
                    </a:lnTo>
                    <a:lnTo>
                      <a:pt x="60" y="52"/>
                    </a:lnTo>
                    <a:lnTo>
                      <a:pt x="57" y="50"/>
                    </a:lnTo>
                    <a:lnTo>
                      <a:pt x="0"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20" name="Freeform 53"/>
              <p:cNvSpPr>
                <a:spLocks/>
              </p:cNvSpPr>
              <p:nvPr/>
            </p:nvSpPr>
            <p:spPr bwMode="auto">
              <a:xfrm>
                <a:off x="3313" y="2654"/>
                <a:ext cx="170" cy="179"/>
              </a:xfrm>
              <a:custGeom>
                <a:avLst/>
                <a:gdLst>
                  <a:gd name="T0" fmla="*/ 0 w 170"/>
                  <a:gd name="T1" fmla="*/ 0 h 179"/>
                  <a:gd name="T2" fmla="*/ 8 w 170"/>
                  <a:gd name="T3" fmla="*/ 1 h 179"/>
                  <a:gd name="T4" fmla="*/ 18 w 170"/>
                  <a:gd name="T5" fmla="*/ 3 h 179"/>
                  <a:gd name="T6" fmla="*/ 30 w 170"/>
                  <a:gd name="T7" fmla="*/ 6 h 179"/>
                  <a:gd name="T8" fmla="*/ 43 w 170"/>
                  <a:gd name="T9" fmla="*/ 9 h 179"/>
                  <a:gd name="T10" fmla="*/ 56 w 170"/>
                  <a:gd name="T11" fmla="*/ 14 h 179"/>
                  <a:gd name="T12" fmla="*/ 70 w 170"/>
                  <a:gd name="T13" fmla="*/ 20 h 179"/>
                  <a:gd name="T14" fmla="*/ 84 w 170"/>
                  <a:gd name="T15" fmla="*/ 26 h 179"/>
                  <a:gd name="T16" fmla="*/ 98 w 170"/>
                  <a:gd name="T17" fmla="*/ 33 h 179"/>
                  <a:gd name="T18" fmla="*/ 113 w 170"/>
                  <a:gd name="T19" fmla="*/ 42 h 179"/>
                  <a:gd name="T20" fmla="*/ 125 w 170"/>
                  <a:gd name="T21" fmla="*/ 51 h 179"/>
                  <a:gd name="T22" fmla="*/ 137 w 170"/>
                  <a:gd name="T23" fmla="*/ 63 h 179"/>
                  <a:gd name="T24" fmla="*/ 148 w 170"/>
                  <a:gd name="T25" fmla="*/ 74 h 179"/>
                  <a:gd name="T26" fmla="*/ 157 w 170"/>
                  <a:gd name="T27" fmla="*/ 87 h 179"/>
                  <a:gd name="T28" fmla="*/ 164 w 170"/>
                  <a:gd name="T29" fmla="*/ 103 h 179"/>
                  <a:gd name="T30" fmla="*/ 168 w 170"/>
                  <a:gd name="T31" fmla="*/ 118 h 179"/>
                  <a:gd name="T32" fmla="*/ 170 w 170"/>
                  <a:gd name="T33" fmla="*/ 136 h 179"/>
                  <a:gd name="T34" fmla="*/ 167 w 170"/>
                  <a:gd name="T35" fmla="*/ 124 h 179"/>
                  <a:gd name="T36" fmla="*/ 162 w 170"/>
                  <a:gd name="T37" fmla="*/ 114 h 179"/>
                  <a:gd name="T38" fmla="*/ 155 w 170"/>
                  <a:gd name="T39" fmla="*/ 103 h 179"/>
                  <a:gd name="T40" fmla="*/ 146 w 170"/>
                  <a:gd name="T41" fmla="*/ 91 h 179"/>
                  <a:gd name="T42" fmla="*/ 135 w 170"/>
                  <a:gd name="T43" fmla="*/ 81 h 179"/>
                  <a:gd name="T44" fmla="*/ 125 w 170"/>
                  <a:gd name="T45" fmla="*/ 71 h 179"/>
                  <a:gd name="T46" fmla="*/ 116 w 170"/>
                  <a:gd name="T47" fmla="*/ 62 h 179"/>
                  <a:gd name="T48" fmla="*/ 107 w 170"/>
                  <a:gd name="T49" fmla="*/ 54 h 179"/>
                  <a:gd name="T50" fmla="*/ 96 w 170"/>
                  <a:gd name="T51" fmla="*/ 45 h 179"/>
                  <a:gd name="T52" fmla="*/ 82 w 170"/>
                  <a:gd name="T53" fmla="*/ 37 h 179"/>
                  <a:gd name="T54" fmla="*/ 67 w 170"/>
                  <a:gd name="T55" fmla="*/ 29 h 179"/>
                  <a:gd name="T56" fmla="*/ 50 w 170"/>
                  <a:gd name="T57" fmla="*/ 21 h 179"/>
                  <a:gd name="T58" fmla="*/ 35 w 170"/>
                  <a:gd name="T59" fmla="*/ 15 h 179"/>
                  <a:gd name="T60" fmla="*/ 23 w 170"/>
                  <a:gd name="T61" fmla="*/ 9 h 179"/>
                  <a:gd name="T62" fmla="*/ 13 w 170"/>
                  <a:gd name="T63" fmla="*/ 5 h 179"/>
                  <a:gd name="T64" fmla="*/ 10 w 170"/>
                  <a:gd name="T65" fmla="*/ 4 h 179"/>
                  <a:gd name="T66" fmla="*/ 21 w 170"/>
                  <a:gd name="T67" fmla="*/ 19 h 179"/>
                  <a:gd name="T68" fmla="*/ 35 w 170"/>
                  <a:gd name="T69" fmla="*/ 37 h 179"/>
                  <a:gd name="T70" fmla="*/ 49 w 170"/>
                  <a:gd name="T71" fmla="*/ 57 h 179"/>
                  <a:gd name="T72" fmla="*/ 63 w 170"/>
                  <a:gd name="T73" fmla="*/ 79 h 179"/>
                  <a:gd name="T74" fmla="*/ 76 w 170"/>
                  <a:gd name="T75" fmla="*/ 103 h 179"/>
                  <a:gd name="T76" fmla="*/ 86 w 170"/>
                  <a:gd name="T77" fmla="*/ 127 h 179"/>
                  <a:gd name="T78" fmla="*/ 94 w 170"/>
                  <a:gd name="T79" fmla="*/ 153 h 179"/>
                  <a:gd name="T80" fmla="*/ 99 w 170"/>
                  <a:gd name="T81" fmla="*/ 179 h 179"/>
                  <a:gd name="T82" fmla="*/ 95 w 170"/>
                  <a:gd name="T83" fmla="*/ 168 h 179"/>
                  <a:gd name="T84" fmla="*/ 89 w 170"/>
                  <a:gd name="T85" fmla="*/ 154 h 179"/>
                  <a:gd name="T86" fmla="*/ 82 w 170"/>
                  <a:gd name="T87" fmla="*/ 139 h 179"/>
                  <a:gd name="T88" fmla="*/ 74 w 170"/>
                  <a:gd name="T89" fmla="*/ 122 h 179"/>
                  <a:gd name="T90" fmla="*/ 66 w 170"/>
                  <a:gd name="T91" fmla="*/ 107 h 179"/>
                  <a:gd name="T92" fmla="*/ 59 w 170"/>
                  <a:gd name="T93" fmla="*/ 95 h 179"/>
                  <a:gd name="T94" fmla="*/ 55 w 170"/>
                  <a:gd name="T95" fmla="*/ 85 h 179"/>
                  <a:gd name="T96" fmla="*/ 53 w 170"/>
                  <a:gd name="T97" fmla="*/ 82 h 179"/>
                  <a:gd name="T98" fmla="*/ 10 w 170"/>
                  <a:gd name="T99" fmla="*/ 11 h 179"/>
                  <a:gd name="T100" fmla="*/ 0 w 170"/>
                  <a:gd name="T101" fmla="*/ 0 h 1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0"/>
                  <a:gd name="T154" fmla="*/ 0 h 179"/>
                  <a:gd name="T155" fmla="*/ 170 w 170"/>
                  <a:gd name="T156" fmla="*/ 179 h 17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0" h="179">
                    <a:moveTo>
                      <a:pt x="0" y="0"/>
                    </a:moveTo>
                    <a:lnTo>
                      <a:pt x="8" y="1"/>
                    </a:lnTo>
                    <a:lnTo>
                      <a:pt x="18" y="3"/>
                    </a:lnTo>
                    <a:lnTo>
                      <a:pt x="30" y="6"/>
                    </a:lnTo>
                    <a:lnTo>
                      <a:pt x="43" y="9"/>
                    </a:lnTo>
                    <a:lnTo>
                      <a:pt x="56" y="14"/>
                    </a:lnTo>
                    <a:lnTo>
                      <a:pt x="70" y="20"/>
                    </a:lnTo>
                    <a:lnTo>
                      <a:pt x="84" y="26"/>
                    </a:lnTo>
                    <a:lnTo>
                      <a:pt x="98" y="33"/>
                    </a:lnTo>
                    <a:lnTo>
                      <a:pt x="113" y="42"/>
                    </a:lnTo>
                    <a:lnTo>
                      <a:pt x="125" y="51"/>
                    </a:lnTo>
                    <a:lnTo>
                      <a:pt x="137" y="63"/>
                    </a:lnTo>
                    <a:lnTo>
                      <a:pt x="148" y="74"/>
                    </a:lnTo>
                    <a:lnTo>
                      <a:pt x="157" y="87"/>
                    </a:lnTo>
                    <a:lnTo>
                      <a:pt x="164" y="103"/>
                    </a:lnTo>
                    <a:lnTo>
                      <a:pt x="168" y="118"/>
                    </a:lnTo>
                    <a:lnTo>
                      <a:pt x="170" y="136"/>
                    </a:lnTo>
                    <a:lnTo>
                      <a:pt x="167" y="124"/>
                    </a:lnTo>
                    <a:lnTo>
                      <a:pt x="162" y="114"/>
                    </a:lnTo>
                    <a:lnTo>
                      <a:pt x="155" y="103"/>
                    </a:lnTo>
                    <a:lnTo>
                      <a:pt x="146" y="91"/>
                    </a:lnTo>
                    <a:lnTo>
                      <a:pt x="135" y="81"/>
                    </a:lnTo>
                    <a:lnTo>
                      <a:pt x="125" y="71"/>
                    </a:lnTo>
                    <a:lnTo>
                      <a:pt x="116" y="62"/>
                    </a:lnTo>
                    <a:lnTo>
                      <a:pt x="107" y="54"/>
                    </a:lnTo>
                    <a:lnTo>
                      <a:pt x="96" y="45"/>
                    </a:lnTo>
                    <a:lnTo>
                      <a:pt x="82" y="37"/>
                    </a:lnTo>
                    <a:lnTo>
                      <a:pt x="67" y="29"/>
                    </a:lnTo>
                    <a:lnTo>
                      <a:pt x="50" y="21"/>
                    </a:lnTo>
                    <a:lnTo>
                      <a:pt x="35" y="15"/>
                    </a:lnTo>
                    <a:lnTo>
                      <a:pt x="23" y="9"/>
                    </a:lnTo>
                    <a:lnTo>
                      <a:pt x="13" y="5"/>
                    </a:lnTo>
                    <a:lnTo>
                      <a:pt x="10" y="4"/>
                    </a:lnTo>
                    <a:lnTo>
                      <a:pt x="21" y="19"/>
                    </a:lnTo>
                    <a:lnTo>
                      <a:pt x="35" y="37"/>
                    </a:lnTo>
                    <a:lnTo>
                      <a:pt x="49" y="57"/>
                    </a:lnTo>
                    <a:lnTo>
                      <a:pt x="63" y="79"/>
                    </a:lnTo>
                    <a:lnTo>
                      <a:pt x="76" y="103"/>
                    </a:lnTo>
                    <a:lnTo>
                      <a:pt x="86" y="127"/>
                    </a:lnTo>
                    <a:lnTo>
                      <a:pt x="94" y="153"/>
                    </a:lnTo>
                    <a:lnTo>
                      <a:pt x="99" y="179"/>
                    </a:lnTo>
                    <a:lnTo>
                      <a:pt x="95" y="168"/>
                    </a:lnTo>
                    <a:lnTo>
                      <a:pt x="89" y="154"/>
                    </a:lnTo>
                    <a:lnTo>
                      <a:pt x="82" y="139"/>
                    </a:lnTo>
                    <a:lnTo>
                      <a:pt x="74" y="122"/>
                    </a:lnTo>
                    <a:lnTo>
                      <a:pt x="66" y="107"/>
                    </a:lnTo>
                    <a:lnTo>
                      <a:pt x="59" y="95"/>
                    </a:lnTo>
                    <a:lnTo>
                      <a:pt x="55" y="85"/>
                    </a:lnTo>
                    <a:lnTo>
                      <a:pt x="53" y="82"/>
                    </a:lnTo>
                    <a:lnTo>
                      <a:pt x="10" y="11"/>
                    </a:lnTo>
                    <a:lnTo>
                      <a:pt x="0"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21" name="Freeform 54"/>
              <p:cNvSpPr>
                <a:spLocks/>
              </p:cNvSpPr>
              <p:nvPr/>
            </p:nvSpPr>
            <p:spPr bwMode="auto">
              <a:xfrm>
                <a:off x="3245" y="2676"/>
                <a:ext cx="68" cy="200"/>
              </a:xfrm>
              <a:custGeom>
                <a:avLst/>
                <a:gdLst>
                  <a:gd name="T0" fmla="*/ 0 w 68"/>
                  <a:gd name="T1" fmla="*/ 0 h 200"/>
                  <a:gd name="T2" fmla="*/ 6 w 68"/>
                  <a:gd name="T3" fmla="*/ 6 h 200"/>
                  <a:gd name="T4" fmla="*/ 16 w 68"/>
                  <a:gd name="T5" fmla="*/ 24 h 200"/>
                  <a:gd name="T6" fmla="*/ 26 w 68"/>
                  <a:gd name="T7" fmla="*/ 51 h 200"/>
                  <a:gd name="T8" fmla="*/ 38 w 68"/>
                  <a:gd name="T9" fmla="*/ 84 h 200"/>
                  <a:gd name="T10" fmla="*/ 49 w 68"/>
                  <a:gd name="T11" fmla="*/ 118 h 200"/>
                  <a:gd name="T12" fmla="*/ 59 w 68"/>
                  <a:gd name="T13" fmla="*/ 151 h 200"/>
                  <a:gd name="T14" fmla="*/ 66 w 68"/>
                  <a:gd name="T15" fmla="*/ 179 h 200"/>
                  <a:gd name="T16" fmla="*/ 68 w 68"/>
                  <a:gd name="T17" fmla="*/ 200 h 200"/>
                  <a:gd name="T18" fmla="*/ 65 w 68"/>
                  <a:gd name="T19" fmla="*/ 189 h 200"/>
                  <a:gd name="T20" fmla="*/ 59 w 68"/>
                  <a:gd name="T21" fmla="*/ 173 h 200"/>
                  <a:gd name="T22" fmla="*/ 52 w 68"/>
                  <a:gd name="T23" fmla="*/ 152 h 200"/>
                  <a:gd name="T24" fmla="*/ 43 w 68"/>
                  <a:gd name="T25" fmla="*/ 132 h 200"/>
                  <a:gd name="T26" fmla="*/ 35 w 68"/>
                  <a:gd name="T27" fmla="*/ 111 h 200"/>
                  <a:gd name="T28" fmla="*/ 28 w 68"/>
                  <a:gd name="T29" fmla="*/ 94 h 200"/>
                  <a:gd name="T30" fmla="*/ 23 w 68"/>
                  <a:gd name="T31" fmla="*/ 82 h 200"/>
                  <a:gd name="T32" fmla="*/ 21 w 68"/>
                  <a:gd name="T33" fmla="*/ 78 h 200"/>
                  <a:gd name="T34" fmla="*/ 0 w 68"/>
                  <a:gd name="T35" fmla="*/ 0 h 2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
                  <a:gd name="T55" fmla="*/ 0 h 200"/>
                  <a:gd name="T56" fmla="*/ 68 w 68"/>
                  <a:gd name="T57" fmla="*/ 200 h 20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 h="200">
                    <a:moveTo>
                      <a:pt x="0" y="0"/>
                    </a:moveTo>
                    <a:lnTo>
                      <a:pt x="6" y="6"/>
                    </a:lnTo>
                    <a:lnTo>
                      <a:pt x="16" y="24"/>
                    </a:lnTo>
                    <a:lnTo>
                      <a:pt x="26" y="51"/>
                    </a:lnTo>
                    <a:lnTo>
                      <a:pt x="38" y="84"/>
                    </a:lnTo>
                    <a:lnTo>
                      <a:pt x="49" y="118"/>
                    </a:lnTo>
                    <a:lnTo>
                      <a:pt x="59" y="151"/>
                    </a:lnTo>
                    <a:lnTo>
                      <a:pt x="66" y="179"/>
                    </a:lnTo>
                    <a:lnTo>
                      <a:pt x="68" y="200"/>
                    </a:lnTo>
                    <a:lnTo>
                      <a:pt x="65" y="189"/>
                    </a:lnTo>
                    <a:lnTo>
                      <a:pt x="59" y="173"/>
                    </a:lnTo>
                    <a:lnTo>
                      <a:pt x="52" y="152"/>
                    </a:lnTo>
                    <a:lnTo>
                      <a:pt x="43" y="132"/>
                    </a:lnTo>
                    <a:lnTo>
                      <a:pt x="35" y="111"/>
                    </a:lnTo>
                    <a:lnTo>
                      <a:pt x="28" y="94"/>
                    </a:lnTo>
                    <a:lnTo>
                      <a:pt x="23" y="82"/>
                    </a:lnTo>
                    <a:lnTo>
                      <a:pt x="21" y="78"/>
                    </a:lnTo>
                    <a:lnTo>
                      <a:pt x="0"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22" name="Freeform 55"/>
              <p:cNvSpPr>
                <a:spLocks/>
              </p:cNvSpPr>
              <p:nvPr/>
            </p:nvSpPr>
            <p:spPr bwMode="auto">
              <a:xfrm>
                <a:off x="3198" y="2665"/>
                <a:ext cx="82" cy="189"/>
              </a:xfrm>
              <a:custGeom>
                <a:avLst/>
                <a:gdLst>
                  <a:gd name="T0" fmla="*/ 82 w 82"/>
                  <a:gd name="T1" fmla="*/ 0 h 189"/>
                  <a:gd name="T2" fmla="*/ 76 w 82"/>
                  <a:gd name="T3" fmla="*/ 9 h 189"/>
                  <a:gd name="T4" fmla="*/ 65 w 82"/>
                  <a:gd name="T5" fmla="*/ 21 h 189"/>
                  <a:gd name="T6" fmla="*/ 48 w 82"/>
                  <a:gd name="T7" fmla="*/ 39 h 189"/>
                  <a:gd name="T8" fmla="*/ 32 w 82"/>
                  <a:gd name="T9" fmla="*/ 62 h 189"/>
                  <a:gd name="T10" fmla="*/ 16 w 82"/>
                  <a:gd name="T11" fmla="*/ 89 h 189"/>
                  <a:gd name="T12" fmla="*/ 5 w 82"/>
                  <a:gd name="T13" fmla="*/ 118 h 189"/>
                  <a:gd name="T14" fmla="*/ 0 w 82"/>
                  <a:gd name="T15" fmla="*/ 152 h 189"/>
                  <a:gd name="T16" fmla="*/ 4 w 82"/>
                  <a:gd name="T17" fmla="*/ 189 h 189"/>
                  <a:gd name="T18" fmla="*/ 11 w 82"/>
                  <a:gd name="T19" fmla="*/ 163 h 189"/>
                  <a:gd name="T20" fmla="*/ 22 w 82"/>
                  <a:gd name="T21" fmla="*/ 132 h 189"/>
                  <a:gd name="T22" fmla="*/ 30 w 82"/>
                  <a:gd name="T23" fmla="*/ 104 h 189"/>
                  <a:gd name="T24" fmla="*/ 33 w 82"/>
                  <a:gd name="T25" fmla="*/ 93 h 189"/>
                  <a:gd name="T26" fmla="*/ 82 w 82"/>
                  <a:gd name="T27" fmla="*/ 0 h 1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
                  <a:gd name="T43" fmla="*/ 0 h 189"/>
                  <a:gd name="T44" fmla="*/ 82 w 82"/>
                  <a:gd name="T45" fmla="*/ 189 h 1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 h="189">
                    <a:moveTo>
                      <a:pt x="82" y="0"/>
                    </a:moveTo>
                    <a:lnTo>
                      <a:pt x="76" y="9"/>
                    </a:lnTo>
                    <a:lnTo>
                      <a:pt x="65" y="21"/>
                    </a:lnTo>
                    <a:lnTo>
                      <a:pt x="48" y="39"/>
                    </a:lnTo>
                    <a:lnTo>
                      <a:pt x="32" y="62"/>
                    </a:lnTo>
                    <a:lnTo>
                      <a:pt x="16" y="89"/>
                    </a:lnTo>
                    <a:lnTo>
                      <a:pt x="5" y="118"/>
                    </a:lnTo>
                    <a:lnTo>
                      <a:pt x="0" y="152"/>
                    </a:lnTo>
                    <a:lnTo>
                      <a:pt x="4" y="189"/>
                    </a:lnTo>
                    <a:lnTo>
                      <a:pt x="11" y="163"/>
                    </a:lnTo>
                    <a:lnTo>
                      <a:pt x="22" y="132"/>
                    </a:lnTo>
                    <a:lnTo>
                      <a:pt x="30" y="104"/>
                    </a:lnTo>
                    <a:lnTo>
                      <a:pt x="33" y="93"/>
                    </a:lnTo>
                    <a:lnTo>
                      <a:pt x="8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23" name="Freeform 56"/>
              <p:cNvSpPr>
                <a:spLocks/>
              </p:cNvSpPr>
              <p:nvPr/>
            </p:nvSpPr>
            <p:spPr bwMode="auto">
              <a:xfrm>
                <a:off x="2187" y="2584"/>
                <a:ext cx="135" cy="41"/>
              </a:xfrm>
              <a:custGeom>
                <a:avLst/>
                <a:gdLst>
                  <a:gd name="T0" fmla="*/ 135 w 135"/>
                  <a:gd name="T1" fmla="*/ 7 h 41"/>
                  <a:gd name="T2" fmla="*/ 120 w 135"/>
                  <a:gd name="T3" fmla="*/ 3 h 41"/>
                  <a:gd name="T4" fmla="*/ 101 w 135"/>
                  <a:gd name="T5" fmla="*/ 0 h 41"/>
                  <a:gd name="T6" fmla="*/ 81 w 135"/>
                  <a:gd name="T7" fmla="*/ 0 h 41"/>
                  <a:gd name="T8" fmla="*/ 60 w 135"/>
                  <a:gd name="T9" fmla="*/ 3 h 41"/>
                  <a:gd name="T10" fmla="*/ 40 w 135"/>
                  <a:gd name="T11" fmla="*/ 9 h 41"/>
                  <a:gd name="T12" fmla="*/ 22 w 135"/>
                  <a:gd name="T13" fmla="*/ 16 h 41"/>
                  <a:gd name="T14" fmla="*/ 8 w 135"/>
                  <a:gd name="T15" fmla="*/ 27 h 41"/>
                  <a:gd name="T16" fmla="*/ 0 w 135"/>
                  <a:gd name="T17" fmla="*/ 41 h 41"/>
                  <a:gd name="T18" fmla="*/ 8 w 135"/>
                  <a:gd name="T19" fmla="*/ 37 h 41"/>
                  <a:gd name="T20" fmla="*/ 15 w 135"/>
                  <a:gd name="T21" fmla="*/ 34 h 41"/>
                  <a:gd name="T22" fmla="*/ 21 w 135"/>
                  <a:gd name="T23" fmla="*/ 31 h 41"/>
                  <a:gd name="T24" fmla="*/ 28 w 135"/>
                  <a:gd name="T25" fmla="*/ 28 h 41"/>
                  <a:gd name="T26" fmla="*/ 34 w 135"/>
                  <a:gd name="T27" fmla="*/ 25 h 41"/>
                  <a:gd name="T28" fmla="*/ 41 w 135"/>
                  <a:gd name="T29" fmla="*/ 22 h 41"/>
                  <a:gd name="T30" fmla="*/ 47 w 135"/>
                  <a:gd name="T31" fmla="*/ 20 h 41"/>
                  <a:gd name="T32" fmla="*/ 53 w 135"/>
                  <a:gd name="T33" fmla="*/ 17 h 41"/>
                  <a:gd name="T34" fmla="*/ 62 w 135"/>
                  <a:gd name="T35" fmla="*/ 15 h 41"/>
                  <a:gd name="T36" fmla="*/ 73 w 135"/>
                  <a:gd name="T37" fmla="*/ 12 h 41"/>
                  <a:gd name="T38" fmla="*/ 87 w 135"/>
                  <a:gd name="T39" fmla="*/ 11 h 41"/>
                  <a:gd name="T40" fmla="*/ 101 w 135"/>
                  <a:gd name="T41" fmla="*/ 9 h 41"/>
                  <a:gd name="T42" fmla="*/ 113 w 135"/>
                  <a:gd name="T43" fmla="*/ 8 h 41"/>
                  <a:gd name="T44" fmla="*/ 125 w 135"/>
                  <a:gd name="T45" fmla="*/ 8 h 41"/>
                  <a:gd name="T46" fmla="*/ 132 w 135"/>
                  <a:gd name="T47" fmla="*/ 7 h 41"/>
                  <a:gd name="T48" fmla="*/ 135 w 135"/>
                  <a:gd name="T49" fmla="*/ 7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5"/>
                  <a:gd name="T76" fmla="*/ 0 h 41"/>
                  <a:gd name="T77" fmla="*/ 135 w 135"/>
                  <a:gd name="T78" fmla="*/ 41 h 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5" h="41">
                    <a:moveTo>
                      <a:pt x="135" y="7"/>
                    </a:moveTo>
                    <a:lnTo>
                      <a:pt x="120" y="3"/>
                    </a:lnTo>
                    <a:lnTo>
                      <a:pt x="101" y="0"/>
                    </a:lnTo>
                    <a:lnTo>
                      <a:pt x="81" y="0"/>
                    </a:lnTo>
                    <a:lnTo>
                      <a:pt x="60" y="3"/>
                    </a:lnTo>
                    <a:lnTo>
                      <a:pt x="40" y="9"/>
                    </a:lnTo>
                    <a:lnTo>
                      <a:pt x="22" y="16"/>
                    </a:lnTo>
                    <a:lnTo>
                      <a:pt x="8" y="27"/>
                    </a:lnTo>
                    <a:lnTo>
                      <a:pt x="0" y="41"/>
                    </a:lnTo>
                    <a:lnTo>
                      <a:pt x="8" y="37"/>
                    </a:lnTo>
                    <a:lnTo>
                      <a:pt x="15" y="34"/>
                    </a:lnTo>
                    <a:lnTo>
                      <a:pt x="21" y="31"/>
                    </a:lnTo>
                    <a:lnTo>
                      <a:pt x="28" y="28"/>
                    </a:lnTo>
                    <a:lnTo>
                      <a:pt x="34" y="25"/>
                    </a:lnTo>
                    <a:lnTo>
                      <a:pt x="41" y="22"/>
                    </a:lnTo>
                    <a:lnTo>
                      <a:pt x="47" y="20"/>
                    </a:lnTo>
                    <a:lnTo>
                      <a:pt x="53" y="17"/>
                    </a:lnTo>
                    <a:lnTo>
                      <a:pt x="62" y="15"/>
                    </a:lnTo>
                    <a:lnTo>
                      <a:pt x="73" y="12"/>
                    </a:lnTo>
                    <a:lnTo>
                      <a:pt x="87" y="11"/>
                    </a:lnTo>
                    <a:lnTo>
                      <a:pt x="101" y="9"/>
                    </a:lnTo>
                    <a:lnTo>
                      <a:pt x="113" y="8"/>
                    </a:lnTo>
                    <a:lnTo>
                      <a:pt x="125" y="8"/>
                    </a:lnTo>
                    <a:lnTo>
                      <a:pt x="132" y="7"/>
                    </a:lnTo>
                    <a:lnTo>
                      <a:pt x="135" y="7"/>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24" name="Freeform 57"/>
              <p:cNvSpPr>
                <a:spLocks/>
              </p:cNvSpPr>
              <p:nvPr/>
            </p:nvSpPr>
            <p:spPr bwMode="auto">
              <a:xfrm>
                <a:off x="2238" y="2590"/>
                <a:ext cx="106" cy="90"/>
              </a:xfrm>
              <a:custGeom>
                <a:avLst/>
                <a:gdLst>
                  <a:gd name="T0" fmla="*/ 106 w 106"/>
                  <a:gd name="T1" fmla="*/ 11 h 90"/>
                  <a:gd name="T2" fmla="*/ 85 w 106"/>
                  <a:gd name="T3" fmla="*/ 0 h 90"/>
                  <a:gd name="T4" fmla="*/ 64 w 106"/>
                  <a:gd name="T5" fmla="*/ 2 h 90"/>
                  <a:gd name="T6" fmla="*/ 45 w 106"/>
                  <a:gd name="T7" fmla="*/ 15 h 90"/>
                  <a:gd name="T8" fmla="*/ 28 w 106"/>
                  <a:gd name="T9" fmla="*/ 34 h 90"/>
                  <a:gd name="T10" fmla="*/ 13 w 106"/>
                  <a:gd name="T11" fmla="*/ 56 h 90"/>
                  <a:gd name="T12" fmla="*/ 4 w 106"/>
                  <a:gd name="T13" fmla="*/ 75 h 90"/>
                  <a:gd name="T14" fmla="*/ 0 w 106"/>
                  <a:gd name="T15" fmla="*/ 88 h 90"/>
                  <a:gd name="T16" fmla="*/ 2 w 106"/>
                  <a:gd name="T17" fmla="*/ 90 h 90"/>
                  <a:gd name="T18" fmla="*/ 5 w 106"/>
                  <a:gd name="T19" fmla="*/ 85 h 90"/>
                  <a:gd name="T20" fmla="*/ 13 w 106"/>
                  <a:gd name="T21" fmla="*/ 72 h 90"/>
                  <a:gd name="T22" fmla="*/ 25 w 106"/>
                  <a:gd name="T23" fmla="*/ 56 h 90"/>
                  <a:gd name="T24" fmla="*/ 41 w 106"/>
                  <a:gd name="T25" fmla="*/ 38 h 90"/>
                  <a:gd name="T26" fmla="*/ 58 w 106"/>
                  <a:gd name="T27" fmla="*/ 21 h 90"/>
                  <a:gd name="T28" fmla="*/ 75 w 106"/>
                  <a:gd name="T29" fmla="*/ 9 h 90"/>
                  <a:gd name="T30" fmla="*/ 91 w 106"/>
                  <a:gd name="T31" fmla="*/ 5 h 90"/>
                  <a:gd name="T32" fmla="*/ 106 w 106"/>
                  <a:gd name="T33" fmla="*/ 11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90"/>
                  <a:gd name="T53" fmla="*/ 106 w 106"/>
                  <a:gd name="T54" fmla="*/ 90 h 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90">
                    <a:moveTo>
                      <a:pt x="106" y="11"/>
                    </a:moveTo>
                    <a:lnTo>
                      <a:pt x="85" y="0"/>
                    </a:lnTo>
                    <a:lnTo>
                      <a:pt x="64" y="2"/>
                    </a:lnTo>
                    <a:lnTo>
                      <a:pt x="45" y="15"/>
                    </a:lnTo>
                    <a:lnTo>
                      <a:pt x="28" y="34"/>
                    </a:lnTo>
                    <a:lnTo>
                      <a:pt x="13" y="56"/>
                    </a:lnTo>
                    <a:lnTo>
                      <a:pt x="4" y="75"/>
                    </a:lnTo>
                    <a:lnTo>
                      <a:pt x="0" y="88"/>
                    </a:lnTo>
                    <a:lnTo>
                      <a:pt x="2" y="90"/>
                    </a:lnTo>
                    <a:lnTo>
                      <a:pt x="5" y="85"/>
                    </a:lnTo>
                    <a:lnTo>
                      <a:pt x="13" y="72"/>
                    </a:lnTo>
                    <a:lnTo>
                      <a:pt x="25" y="56"/>
                    </a:lnTo>
                    <a:lnTo>
                      <a:pt x="41" y="38"/>
                    </a:lnTo>
                    <a:lnTo>
                      <a:pt x="58" y="21"/>
                    </a:lnTo>
                    <a:lnTo>
                      <a:pt x="75" y="9"/>
                    </a:lnTo>
                    <a:lnTo>
                      <a:pt x="91" y="5"/>
                    </a:lnTo>
                    <a:lnTo>
                      <a:pt x="106" y="11"/>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25" name="Freeform 58"/>
              <p:cNvSpPr>
                <a:spLocks/>
              </p:cNvSpPr>
              <p:nvPr/>
            </p:nvSpPr>
            <p:spPr bwMode="auto">
              <a:xfrm>
                <a:off x="2300" y="2619"/>
                <a:ext cx="82" cy="89"/>
              </a:xfrm>
              <a:custGeom>
                <a:avLst/>
                <a:gdLst>
                  <a:gd name="T0" fmla="*/ 82 w 82"/>
                  <a:gd name="T1" fmla="*/ 0 h 89"/>
                  <a:gd name="T2" fmla="*/ 71 w 82"/>
                  <a:gd name="T3" fmla="*/ 3 h 89"/>
                  <a:gd name="T4" fmla="*/ 58 w 82"/>
                  <a:gd name="T5" fmla="*/ 10 h 89"/>
                  <a:gd name="T6" fmla="*/ 45 w 82"/>
                  <a:gd name="T7" fmla="*/ 19 h 89"/>
                  <a:gd name="T8" fmla="*/ 31 w 82"/>
                  <a:gd name="T9" fmla="*/ 30 h 89"/>
                  <a:gd name="T10" fmla="*/ 19 w 82"/>
                  <a:gd name="T11" fmla="*/ 43 h 89"/>
                  <a:gd name="T12" fmla="*/ 10 w 82"/>
                  <a:gd name="T13" fmla="*/ 58 h 89"/>
                  <a:gd name="T14" fmla="*/ 2 w 82"/>
                  <a:gd name="T15" fmla="*/ 73 h 89"/>
                  <a:gd name="T16" fmla="*/ 0 w 82"/>
                  <a:gd name="T17" fmla="*/ 89 h 89"/>
                  <a:gd name="T18" fmla="*/ 12 w 82"/>
                  <a:gd name="T19" fmla="*/ 74 h 89"/>
                  <a:gd name="T20" fmla="*/ 25 w 82"/>
                  <a:gd name="T21" fmla="*/ 59 h 89"/>
                  <a:gd name="T22" fmla="*/ 38 w 82"/>
                  <a:gd name="T23" fmla="*/ 44 h 89"/>
                  <a:gd name="T24" fmla="*/ 52 w 82"/>
                  <a:gd name="T25" fmla="*/ 30 h 89"/>
                  <a:gd name="T26" fmla="*/ 64 w 82"/>
                  <a:gd name="T27" fmla="*/ 18 h 89"/>
                  <a:gd name="T28" fmla="*/ 73 w 82"/>
                  <a:gd name="T29" fmla="*/ 9 h 89"/>
                  <a:gd name="T30" fmla="*/ 80 w 82"/>
                  <a:gd name="T31" fmla="*/ 2 h 89"/>
                  <a:gd name="T32" fmla="*/ 82 w 82"/>
                  <a:gd name="T33" fmla="*/ 0 h 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89"/>
                  <a:gd name="T53" fmla="*/ 82 w 82"/>
                  <a:gd name="T54" fmla="*/ 89 h 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89">
                    <a:moveTo>
                      <a:pt x="82" y="0"/>
                    </a:moveTo>
                    <a:lnTo>
                      <a:pt x="71" y="3"/>
                    </a:lnTo>
                    <a:lnTo>
                      <a:pt x="58" y="10"/>
                    </a:lnTo>
                    <a:lnTo>
                      <a:pt x="45" y="19"/>
                    </a:lnTo>
                    <a:lnTo>
                      <a:pt x="31" y="30"/>
                    </a:lnTo>
                    <a:lnTo>
                      <a:pt x="19" y="43"/>
                    </a:lnTo>
                    <a:lnTo>
                      <a:pt x="10" y="58"/>
                    </a:lnTo>
                    <a:lnTo>
                      <a:pt x="2" y="73"/>
                    </a:lnTo>
                    <a:lnTo>
                      <a:pt x="0" y="89"/>
                    </a:lnTo>
                    <a:lnTo>
                      <a:pt x="12" y="74"/>
                    </a:lnTo>
                    <a:lnTo>
                      <a:pt x="25" y="59"/>
                    </a:lnTo>
                    <a:lnTo>
                      <a:pt x="38" y="44"/>
                    </a:lnTo>
                    <a:lnTo>
                      <a:pt x="52" y="30"/>
                    </a:lnTo>
                    <a:lnTo>
                      <a:pt x="64" y="18"/>
                    </a:lnTo>
                    <a:lnTo>
                      <a:pt x="73" y="9"/>
                    </a:lnTo>
                    <a:lnTo>
                      <a:pt x="80" y="2"/>
                    </a:lnTo>
                    <a:lnTo>
                      <a:pt x="8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26" name="Freeform 59"/>
              <p:cNvSpPr>
                <a:spLocks/>
              </p:cNvSpPr>
              <p:nvPr/>
            </p:nvSpPr>
            <p:spPr bwMode="auto">
              <a:xfrm>
                <a:off x="2365" y="2651"/>
                <a:ext cx="107" cy="103"/>
              </a:xfrm>
              <a:custGeom>
                <a:avLst/>
                <a:gdLst>
                  <a:gd name="T0" fmla="*/ 107 w 107"/>
                  <a:gd name="T1" fmla="*/ 0 h 103"/>
                  <a:gd name="T2" fmla="*/ 83 w 107"/>
                  <a:gd name="T3" fmla="*/ 7 h 103"/>
                  <a:gd name="T4" fmla="*/ 62 w 107"/>
                  <a:gd name="T5" fmla="*/ 22 h 103"/>
                  <a:gd name="T6" fmla="*/ 42 w 107"/>
                  <a:gd name="T7" fmla="*/ 40 h 103"/>
                  <a:gd name="T8" fmla="*/ 26 w 107"/>
                  <a:gd name="T9" fmla="*/ 60 h 103"/>
                  <a:gd name="T10" fmla="*/ 12 w 107"/>
                  <a:gd name="T11" fmla="*/ 78 h 103"/>
                  <a:gd name="T12" fmla="*/ 3 w 107"/>
                  <a:gd name="T13" fmla="*/ 93 h 103"/>
                  <a:gd name="T14" fmla="*/ 0 w 107"/>
                  <a:gd name="T15" fmla="*/ 103 h 103"/>
                  <a:gd name="T16" fmla="*/ 3 w 107"/>
                  <a:gd name="T17" fmla="*/ 103 h 103"/>
                  <a:gd name="T18" fmla="*/ 10 w 107"/>
                  <a:gd name="T19" fmla="*/ 96 h 103"/>
                  <a:gd name="T20" fmla="*/ 20 w 107"/>
                  <a:gd name="T21" fmla="*/ 87 h 103"/>
                  <a:gd name="T22" fmla="*/ 29 w 107"/>
                  <a:gd name="T23" fmla="*/ 78 h 103"/>
                  <a:gd name="T24" fmla="*/ 37 w 107"/>
                  <a:gd name="T25" fmla="*/ 68 h 103"/>
                  <a:gd name="T26" fmla="*/ 45 w 107"/>
                  <a:gd name="T27" fmla="*/ 58 h 103"/>
                  <a:gd name="T28" fmla="*/ 51 w 107"/>
                  <a:gd name="T29" fmla="*/ 49 h 103"/>
                  <a:gd name="T30" fmla="*/ 55 w 107"/>
                  <a:gd name="T31" fmla="*/ 44 h 103"/>
                  <a:gd name="T32" fmla="*/ 57 w 107"/>
                  <a:gd name="T33" fmla="*/ 42 h 103"/>
                  <a:gd name="T34" fmla="*/ 107 w 107"/>
                  <a:gd name="T35" fmla="*/ 0 h 1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7"/>
                  <a:gd name="T55" fmla="*/ 0 h 103"/>
                  <a:gd name="T56" fmla="*/ 107 w 107"/>
                  <a:gd name="T57" fmla="*/ 103 h 10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7" h="103">
                    <a:moveTo>
                      <a:pt x="107" y="0"/>
                    </a:moveTo>
                    <a:lnTo>
                      <a:pt x="83" y="7"/>
                    </a:lnTo>
                    <a:lnTo>
                      <a:pt x="62" y="22"/>
                    </a:lnTo>
                    <a:lnTo>
                      <a:pt x="42" y="40"/>
                    </a:lnTo>
                    <a:lnTo>
                      <a:pt x="26" y="60"/>
                    </a:lnTo>
                    <a:lnTo>
                      <a:pt x="12" y="78"/>
                    </a:lnTo>
                    <a:lnTo>
                      <a:pt x="3" y="93"/>
                    </a:lnTo>
                    <a:lnTo>
                      <a:pt x="0" y="103"/>
                    </a:lnTo>
                    <a:lnTo>
                      <a:pt x="3" y="103"/>
                    </a:lnTo>
                    <a:lnTo>
                      <a:pt x="10" y="96"/>
                    </a:lnTo>
                    <a:lnTo>
                      <a:pt x="20" y="87"/>
                    </a:lnTo>
                    <a:lnTo>
                      <a:pt x="29" y="78"/>
                    </a:lnTo>
                    <a:lnTo>
                      <a:pt x="37" y="68"/>
                    </a:lnTo>
                    <a:lnTo>
                      <a:pt x="45" y="58"/>
                    </a:lnTo>
                    <a:lnTo>
                      <a:pt x="51" y="49"/>
                    </a:lnTo>
                    <a:lnTo>
                      <a:pt x="55" y="44"/>
                    </a:lnTo>
                    <a:lnTo>
                      <a:pt x="57" y="42"/>
                    </a:lnTo>
                    <a:lnTo>
                      <a:pt x="107"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27" name="Freeform 60"/>
              <p:cNvSpPr>
                <a:spLocks/>
              </p:cNvSpPr>
              <p:nvPr/>
            </p:nvSpPr>
            <p:spPr bwMode="auto">
              <a:xfrm>
                <a:off x="2496" y="2661"/>
                <a:ext cx="15" cy="150"/>
              </a:xfrm>
              <a:custGeom>
                <a:avLst/>
                <a:gdLst>
                  <a:gd name="T0" fmla="*/ 0 w 15"/>
                  <a:gd name="T1" fmla="*/ 0 h 150"/>
                  <a:gd name="T2" fmla="*/ 14 w 15"/>
                  <a:gd name="T3" fmla="*/ 43 h 150"/>
                  <a:gd name="T4" fmla="*/ 15 w 15"/>
                  <a:gd name="T5" fmla="*/ 76 h 150"/>
                  <a:gd name="T6" fmla="*/ 10 w 15"/>
                  <a:gd name="T7" fmla="*/ 108 h 150"/>
                  <a:gd name="T8" fmla="*/ 0 w 15"/>
                  <a:gd name="T9" fmla="*/ 150 h 150"/>
                  <a:gd name="T10" fmla="*/ 8 w 15"/>
                  <a:gd name="T11" fmla="*/ 115 h 150"/>
                  <a:gd name="T12" fmla="*/ 7 w 15"/>
                  <a:gd name="T13" fmla="*/ 65 h 150"/>
                  <a:gd name="T14" fmla="*/ 2 w 15"/>
                  <a:gd name="T15" fmla="*/ 20 h 150"/>
                  <a:gd name="T16" fmla="*/ 0 w 15"/>
                  <a:gd name="T17" fmla="*/ 0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50"/>
                  <a:gd name="T29" fmla="*/ 15 w 15"/>
                  <a:gd name="T30" fmla="*/ 150 h 1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50">
                    <a:moveTo>
                      <a:pt x="0" y="0"/>
                    </a:moveTo>
                    <a:lnTo>
                      <a:pt x="14" y="43"/>
                    </a:lnTo>
                    <a:lnTo>
                      <a:pt x="15" y="76"/>
                    </a:lnTo>
                    <a:lnTo>
                      <a:pt x="10" y="108"/>
                    </a:lnTo>
                    <a:lnTo>
                      <a:pt x="0" y="150"/>
                    </a:lnTo>
                    <a:lnTo>
                      <a:pt x="8" y="115"/>
                    </a:lnTo>
                    <a:lnTo>
                      <a:pt x="7" y="65"/>
                    </a:lnTo>
                    <a:lnTo>
                      <a:pt x="2" y="20"/>
                    </a:lnTo>
                    <a:lnTo>
                      <a:pt x="0"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28" name="Freeform 61"/>
              <p:cNvSpPr>
                <a:spLocks/>
              </p:cNvSpPr>
              <p:nvPr/>
            </p:nvSpPr>
            <p:spPr bwMode="auto">
              <a:xfrm>
                <a:off x="2443" y="2674"/>
                <a:ext cx="109" cy="84"/>
              </a:xfrm>
              <a:custGeom>
                <a:avLst/>
                <a:gdLst>
                  <a:gd name="T0" fmla="*/ 109 w 109"/>
                  <a:gd name="T1" fmla="*/ 0 h 84"/>
                  <a:gd name="T2" fmla="*/ 101 w 109"/>
                  <a:gd name="T3" fmla="*/ 4 h 84"/>
                  <a:gd name="T4" fmla="*/ 87 w 109"/>
                  <a:gd name="T5" fmla="*/ 11 h 84"/>
                  <a:gd name="T6" fmla="*/ 71 w 109"/>
                  <a:gd name="T7" fmla="*/ 20 h 84"/>
                  <a:gd name="T8" fmla="*/ 52 w 109"/>
                  <a:gd name="T9" fmla="*/ 32 h 84"/>
                  <a:gd name="T10" fmla="*/ 34 w 109"/>
                  <a:gd name="T11" fmla="*/ 46 h 84"/>
                  <a:gd name="T12" fmla="*/ 17 w 109"/>
                  <a:gd name="T13" fmla="*/ 59 h 84"/>
                  <a:gd name="T14" fmla="*/ 6 w 109"/>
                  <a:gd name="T15" fmla="*/ 72 h 84"/>
                  <a:gd name="T16" fmla="*/ 0 w 109"/>
                  <a:gd name="T17" fmla="*/ 84 h 84"/>
                  <a:gd name="T18" fmla="*/ 6 w 109"/>
                  <a:gd name="T19" fmla="*/ 79 h 84"/>
                  <a:gd name="T20" fmla="*/ 15 w 109"/>
                  <a:gd name="T21" fmla="*/ 71 h 84"/>
                  <a:gd name="T22" fmla="*/ 27 w 109"/>
                  <a:gd name="T23" fmla="*/ 63 h 84"/>
                  <a:gd name="T24" fmla="*/ 39 w 109"/>
                  <a:gd name="T25" fmla="*/ 54 h 84"/>
                  <a:gd name="T26" fmla="*/ 51 w 109"/>
                  <a:gd name="T27" fmla="*/ 45 h 84"/>
                  <a:gd name="T28" fmla="*/ 62 w 109"/>
                  <a:gd name="T29" fmla="*/ 38 h 84"/>
                  <a:gd name="T30" fmla="*/ 69 w 109"/>
                  <a:gd name="T31" fmla="*/ 32 h 84"/>
                  <a:gd name="T32" fmla="*/ 72 w 109"/>
                  <a:gd name="T33" fmla="*/ 30 h 84"/>
                  <a:gd name="T34" fmla="*/ 109 w 109"/>
                  <a:gd name="T35" fmla="*/ 0 h 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9"/>
                  <a:gd name="T55" fmla="*/ 0 h 84"/>
                  <a:gd name="T56" fmla="*/ 109 w 109"/>
                  <a:gd name="T57" fmla="*/ 84 h 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9" h="84">
                    <a:moveTo>
                      <a:pt x="109" y="0"/>
                    </a:moveTo>
                    <a:lnTo>
                      <a:pt x="101" y="4"/>
                    </a:lnTo>
                    <a:lnTo>
                      <a:pt x="87" y="11"/>
                    </a:lnTo>
                    <a:lnTo>
                      <a:pt x="71" y="20"/>
                    </a:lnTo>
                    <a:lnTo>
                      <a:pt x="52" y="32"/>
                    </a:lnTo>
                    <a:lnTo>
                      <a:pt x="34" y="46"/>
                    </a:lnTo>
                    <a:lnTo>
                      <a:pt x="17" y="59"/>
                    </a:lnTo>
                    <a:lnTo>
                      <a:pt x="6" y="72"/>
                    </a:lnTo>
                    <a:lnTo>
                      <a:pt x="0" y="84"/>
                    </a:lnTo>
                    <a:lnTo>
                      <a:pt x="6" y="79"/>
                    </a:lnTo>
                    <a:lnTo>
                      <a:pt x="15" y="71"/>
                    </a:lnTo>
                    <a:lnTo>
                      <a:pt x="27" y="63"/>
                    </a:lnTo>
                    <a:lnTo>
                      <a:pt x="39" y="54"/>
                    </a:lnTo>
                    <a:lnTo>
                      <a:pt x="51" y="45"/>
                    </a:lnTo>
                    <a:lnTo>
                      <a:pt x="62" y="38"/>
                    </a:lnTo>
                    <a:lnTo>
                      <a:pt x="69" y="32"/>
                    </a:lnTo>
                    <a:lnTo>
                      <a:pt x="72" y="30"/>
                    </a:lnTo>
                    <a:lnTo>
                      <a:pt x="109"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29" name="Freeform 62"/>
              <p:cNvSpPr>
                <a:spLocks/>
              </p:cNvSpPr>
              <p:nvPr/>
            </p:nvSpPr>
            <p:spPr bwMode="auto">
              <a:xfrm>
                <a:off x="2632" y="2697"/>
                <a:ext cx="116" cy="116"/>
              </a:xfrm>
              <a:custGeom>
                <a:avLst/>
                <a:gdLst>
                  <a:gd name="T0" fmla="*/ 0 w 116"/>
                  <a:gd name="T1" fmla="*/ 0 h 116"/>
                  <a:gd name="T2" fmla="*/ 10 w 116"/>
                  <a:gd name="T3" fmla="*/ 6 h 116"/>
                  <a:gd name="T4" fmla="*/ 25 w 116"/>
                  <a:gd name="T5" fmla="*/ 17 h 116"/>
                  <a:gd name="T6" fmla="*/ 43 w 116"/>
                  <a:gd name="T7" fmla="*/ 32 h 116"/>
                  <a:gd name="T8" fmla="*/ 62 w 116"/>
                  <a:gd name="T9" fmla="*/ 49 h 116"/>
                  <a:gd name="T10" fmla="*/ 82 w 116"/>
                  <a:gd name="T11" fmla="*/ 68 h 116"/>
                  <a:gd name="T12" fmla="*/ 98 w 116"/>
                  <a:gd name="T13" fmla="*/ 86 h 116"/>
                  <a:gd name="T14" fmla="*/ 110 w 116"/>
                  <a:gd name="T15" fmla="*/ 103 h 116"/>
                  <a:gd name="T16" fmla="*/ 116 w 116"/>
                  <a:gd name="T17" fmla="*/ 116 h 116"/>
                  <a:gd name="T18" fmla="*/ 111 w 116"/>
                  <a:gd name="T19" fmla="*/ 110 h 116"/>
                  <a:gd name="T20" fmla="*/ 103 w 116"/>
                  <a:gd name="T21" fmla="*/ 102 h 116"/>
                  <a:gd name="T22" fmla="*/ 93 w 116"/>
                  <a:gd name="T23" fmla="*/ 90 h 116"/>
                  <a:gd name="T24" fmla="*/ 83 w 116"/>
                  <a:gd name="T25" fmla="*/ 79 h 116"/>
                  <a:gd name="T26" fmla="*/ 73 w 116"/>
                  <a:gd name="T27" fmla="*/ 69 h 116"/>
                  <a:gd name="T28" fmla="*/ 63 w 116"/>
                  <a:gd name="T29" fmla="*/ 60 h 116"/>
                  <a:gd name="T30" fmla="*/ 57 w 116"/>
                  <a:gd name="T31" fmla="*/ 54 h 116"/>
                  <a:gd name="T32" fmla="*/ 55 w 116"/>
                  <a:gd name="T33" fmla="*/ 52 h 116"/>
                  <a:gd name="T34" fmla="*/ 0 w 116"/>
                  <a:gd name="T35" fmla="*/ 0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6"/>
                  <a:gd name="T55" fmla="*/ 0 h 116"/>
                  <a:gd name="T56" fmla="*/ 116 w 116"/>
                  <a:gd name="T57" fmla="*/ 116 h 1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6" h="116">
                    <a:moveTo>
                      <a:pt x="0" y="0"/>
                    </a:moveTo>
                    <a:lnTo>
                      <a:pt x="10" y="6"/>
                    </a:lnTo>
                    <a:lnTo>
                      <a:pt x="25" y="17"/>
                    </a:lnTo>
                    <a:lnTo>
                      <a:pt x="43" y="32"/>
                    </a:lnTo>
                    <a:lnTo>
                      <a:pt x="62" y="49"/>
                    </a:lnTo>
                    <a:lnTo>
                      <a:pt x="82" y="68"/>
                    </a:lnTo>
                    <a:lnTo>
                      <a:pt x="98" y="86"/>
                    </a:lnTo>
                    <a:lnTo>
                      <a:pt x="110" y="103"/>
                    </a:lnTo>
                    <a:lnTo>
                      <a:pt x="116" y="116"/>
                    </a:lnTo>
                    <a:lnTo>
                      <a:pt x="111" y="110"/>
                    </a:lnTo>
                    <a:lnTo>
                      <a:pt x="103" y="102"/>
                    </a:lnTo>
                    <a:lnTo>
                      <a:pt x="93" y="90"/>
                    </a:lnTo>
                    <a:lnTo>
                      <a:pt x="83" y="79"/>
                    </a:lnTo>
                    <a:lnTo>
                      <a:pt x="73" y="69"/>
                    </a:lnTo>
                    <a:lnTo>
                      <a:pt x="63" y="60"/>
                    </a:lnTo>
                    <a:lnTo>
                      <a:pt x="57" y="54"/>
                    </a:lnTo>
                    <a:lnTo>
                      <a:pt x="55" y="52"/>
                    </a:lnTo>
                    <a:lnTo>
                      <a:pt x="0"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30" name="Freeform 63"/>
              <p:cNvSpPr>
                <a:spLocks/>
              </p:cNvSpPr>
              <p:nvPr/>
            </p:nvSpPr>
            <p:spPr bwMode="auto">
              <a:xfrm>
                <a:off x="2604" y="2708"/>
                <a:ext cx="87" cy="82"/>
              </a:xfrm>
              <a:custGeom>
                <a:avLst/>
                <a:gdLst>
                  <a:gd name="T0" fmla="*/ 87 w 87"/>
                  <a:gd name="T1" fmla="*/ 0 h 82"/>
                  <a:gd name="T2" fmla="*/ 79 w 87"/>
                  <a:gd name="T3" fmla="*/ 4 h 82"/>
                  <a:gd name="T4" fmla="*/ 67 w 87"/>
                  <a:gd name="T5" fmla="*/ 11 h 82"/>
                  <a:gd name="T6" fmla="*/ 53 w 87"/>
                  <a:gd name="T7" fmla="*/ 20 h 82"/>
                  <a:gd name="T8" fmla="*/ 39 w 87"/>
                  <a:gd name="T9" fmla="*/ 32 h 82"/>
                  <a:gd name="T10" fmla="*/ 25 w 87"/>
                  <a:gd name="T11" fmla="*/ 45 h 82"/>
                  <a:gd name="T12" fmla="*/ 12 w 87"/>
                  <a:gd name="T13" fmla="*/ 58 h 82"/>
                  <a:gd name="T14" fmla="*/ 4 w 87"/>
                  <a:gd name="T15" fmla="*/ 70 h 82"/>
                  <a:gd name="T16" fmla="*/ 0 w 87"/>
                  <a:gd name="T17" fmla="*/ 82 h 82"/>
                  <a:gd name="T18" fmla="*/ 4 w 87"/>
                  <a:gd name="T19" fmla="*/ 77 h 82"/>
                  <a:gd name="T20" fmla="*/ 12 w 87"/>
                  <a:gd name="T21" fmla="*/ 70 h 82"/>
                  <a:gd name="T22" fmla="*/ 21 w 87"/>
                  <a:gd name="T23" fmla="*/ 61 h 82"/>
                  <a:gd name="T24" fmla="*/ 31 w 87"/>
                  <a:gd name="T25" fmla="*/ 52 h 82"/>
                  <a:gd name="T26" fmla="*/ 40 w 87"/>
                  <a:gd name="T27" fmla="*/ 44 h 82"/>
                  <a:gd name="T28" fmla="*/ 48 w 87"/>
                  <a:gd name="T29" fmla="*/ 35 h 82"/>
                  <a:gd name="T30" fmla="*/ 54 w 87"/>
                  <a:gd name="T31" fmla="*/ 30 h 82"/>
                  <a:gd name="T32" fmla="*/ 56 w 87"/>
                  <a:gd name="T33" fmla="*/ 28 h 82"/>
                  <a:gd name="T34" fmla="*/ 87 w 87"/>
                  <a:gd name="T35" fmla="*/ 0 h 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7"/>
                  <a:gd name="T55" fmla="*/ 0 h 82"/>
                  <a:gd name="T56" fmla="*/ 87 w 87"/>
                  <a:gd name="T57" fmla="*/ 82 h 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7" h="82">
                    <a:moveTo>
                      <a:pt x="87" y="0"/>
                    </a:moveTo>
                    <a:lnTo>
                      <a:pt x="79" y="4"/>
                    </a:lnTo>
                    <a:lnTo>
                      <a:pt x="67" y="11"/>
                    </a:lnTo>
                    <a:lnTo>
                      <a:pt x="53" y="20"/>
                    </a:lnTo>
                    <a:lnTo>
                      <a:pt x="39" y="32"/>
                    </a:lnTo>
                    <a:lnTo>
                      <a:pt x="25" y="45"/>
                    </a:lnTo>
                    <a:lnTo>
                      <a:pt x="12" y="58"/>
                    </a:lnTo>
                    <a:lnTo>
                      <a:pt x="4" y="70"/>
                    </a:lnTo>
                    <a:lnTo>
                      <a:pt x="0" y="82"/>
                    </a:lnTo>
                    <a:lnTo>
                      <a:pt x="4" y="77"/>
                    </a:lnTo>
                    <a:lnTo>
                      <a:pt x="12" y="70"/>
                    </a:lnTo>
                    <a:lnTo>
                      <a:pt x="21" y="61"/>
                    </a:lnTo>
                    <a:lnTo>
                      <a:pt x="31" y="52"/>
                    </a:lnTo>
                    <a:lnTo>
                      <a:pt x="40" y="44"/>
                    </a:lnTo>
                    <a:lnTo>
                      <a:pt x="48" y="35"/>
                    </a:lnTo>
                    <a:lnTo>
                      <a:pt x="54" y="30"/>
                    </a:lnTo>
                    <a:lnTo>
                      <a:pt x="56" y="28"/>
                    </a:lnTo>
                    <a:lnTo>
                      <a:pt x="87"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31" name="Freeform 64"/>
              <p:cNvSpPr>
                <a:spLocks/>
              </p:cNvSpPr>
              <p:nvPr/>
            </p:nvSpPr>
            <p:spPr bwMode="auto">
              <a:xfrm>
                <a:off x="2653" y="2714"/>
                <a:ext cx="49" cy="147"/>
              </a:xfrm>
              <a:custGeom>
                <a:avLst/>
                <a:gdLst>
                  <a:gd name="T0" fmla="*/ 49 w 49"/>
                  <a:gd name="T1" fmla="*/ 0 h 147"/>
                  <a:gd name="T2" fmla="*/ 43 w 49"/>
                  <a:gd name="T3" fmla="*/ 6 h 147"/>
                  <a:gd name="T4" fmla="*/ 36 w 49"/>
                  <a:gd name="T5" fmla="*/ 18 h 147"/>
                  <a:gd name="T6" fmla="*/ 27 w 49"/>
                  <a:gd name="T7" fmla="*/ 36 h 147"/>
                  <a:gd name="T8" fmla="*/ 19 w 49"/>
                  <a:gd name="T9" fmla="*/ 56 h 147"/>
                  <a:gd name="T10" fmla="*/ 11 w 49"/>
                  <a:gd name="T11" fmla="*/ 80 h 147"/>
                  <a:gd name="T12" fmla="*/ 4 w 49"/>
                  <a:gd name="T13" fmla="*/ 103 h 147"/>
                  <a:gd name="T14" fmla="*/ 0 w 49"/>
                  <a:gd name="T15" fmla="*/ 126 h 147"/>
                  <a:gd name="T16" fmla="*/ 0 w 49"/>
                  <a:gd name="T17" fmla="*/ 147 h 147"/>
                  <a:gd name="T18" fmla="*/ 4 w 49"/>
                  <a:gd name="T19" fmla="*/ 132 h 147"/>
                  <a:gd name="T20" fmla="*/ 10 w 49"/>
                  <a:gd name="T21" fmla="*/ 111 h 147"/>
                  <a:gd name="T22" fmla="*/ 14 w 49"/>
                  <a:gd name="T23" fmla="*/ 93 h 147"/>
                  <a:gd name="T24" fmla="*/ 15 w 49"/>
                  <a:gd name="T25" fmla="*/ 85 h 147"/>
                  <a:gd name="T26" fmla="*/ 49 w 49"/>
                  <a:gd name="T27" fmla="*/ 0 h 1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
                  <a:gd name="T43" fmla="*/ 0 h 147"/>
                  <a:gd name="T44" fmla="*/ 49 w 49"/>
                  <a:gd name="T45" fmla="*/ 147 h 14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 h="147">
                    <a:moveTo>
                      <a:pt x="49" y="0"/>
                    </a:moveTo>
                    <a:lnTo>
                      <a:pt x="43" y="6"/>
                    </a:lnTo>
                    <a:lnTo>
                      <a:pt x="36" y="18"/>
                    </a:lnTo>
                    <a:lnTo>
                      <a:pt x="27" y="36"/>
                    </a:lnTo>
                    <a:lnTo>
                      <a:pt x="19" y="56"/>
                    </a:lnTo>
                    <a:lnTo>
                      <a:pt x="11" y="80"/>
                    </a:lnTo>
                    <a:lnTo>
                      <a:pt x="4" y="103"/>
                    </a:lnTo>
                    <a:lnTo>
                      <a:pt x="0" y="126"/>
                    </a:lnTo>
                    <a:lnTo>
                      <a:pt x="0" y="147"/>
                    </a:lnTo>
                    <a:lnTo>
                      <a:pt x="4" y="132"/>
                    </a:lnTo>
                    <a:lnTo>
                      <a:pt x="10" y="111"/>
                    </a:lnTo>
                    <a:lnTo>
                      <a:pt x="14" y="93"/>
                    </a:lnTo>
                    <a:lnTo>
                      <a:pt x="15" y="85"/>
                    </a:lnTo>
                    <a:lnTo>
                      <a:pt x="49"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32" name="Freeform 65"/>
              <p:cNvSpPr>
                <a:spLocks/>
              </p:cNvSpPr>
              <p:nvPr/>
            </p:nvSpPr>
            <p:spPr bwMode="auto">
              <a:xfrm>
                <a:off x="2559" y="2693"/>
                <a:ext cx="41" cy="111"/>
              </a:xfrm>
              <a:custGeom>
                <a:avLst/>
                <a:gdLst>
                  <a:gd name="T0" fmla="*/ 41 w 41"/>
                  <a:gd name="T1" fmla="*/ 0 h 111"/>
                  <a:gd name="T2" fmla="*/ 36 w 41"/>
                  <a:gd name="T3" fmla="*/ 8 h 111"/>
                  <a:gd name="T4" fmla="*/ 29 w 41"/>
                  <a:gd name="T5" fmla="*/ 18 h 111"/>
                  <a:gd name="T6" fmla="*/ 21 w 41"/>
                  <a:gd name="T7" fmla="*/ 29 h 111"/>
                  <a:gd name="T8" fmla="*/ 14 w 41"/>
                  <a:gd name="T9" fmla="*/ 42 h 111"/>
                  <a:gd name="T10" fmla="*/ 7 w 41"/>
                  <a:gd name="T11" fmla="*/ 58 h 111"/>
                  <a:gd name="T12" fmla="*/ 2 w 41"/>
                  <a:gd name="T13" fmla="*/ 74 h 111"/>
                  <a:gd name="T14" fmla="*/ 0 w 41"/>
                  <a:gd name="T15" fmla="*/ 91 h 111"/>
                  <a:gd name="T16" fmla="*/ 2 w 41"/>
                  <a:gd name="T17" fmla="*/ 111 h 111"/>
                  <a:gd name="T18" fmla="*/ 8 w 41"/>
                  <a:gd name="T19" fmla="*/ 91 h 111"/>
                  <a:gd name="T20" fmla="*/ 15 w 41"/>
                  <a:gd name="T21" fmla="*/ 71 h 111"/>
                  <a:gd name="T22" fmla="*/ 21 w 41"/>
                  <a:gd name="T23" fmla="*/ 54 h 111"/>
                  <a:gd name="T24" fmla="*/ 24 w 41"/>
                  <a:gd name="T25" fmla="*/ 47 h 111"/>
                  <a:gd name="T26" fmla="*/ 41 w 41"/>
                  <a:gd name="T27" fmla="*/ 0 h 1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
                  <a:gd name="T43" fmla="*/ 0 h 111"/>
                  <a:gd name="T44" fmla="*/ 41 w 41"/>
                  <a:gd name="T45" fmla="*/ 111 h 1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 h="111">
                    <a:moveTo>
                      <a:pt x="41" y="0"/>
                    </a:moveTo>
                    <a:lnTo>
                      <a:pt x="36" y="8"/>
                    </a:lnTo>
                    <a:lnTo>
                      <a:pt x="29" y="18"/>
                    </a:lnTo>
                    <a:lnTo>
                      <a:pt x="21" y="29"/>
                    </a:lnTo>
                    <a:lnTo>
                      <a:pt x="14" y="42"/>
                    </a:lnTo>
                    <a:lnTo>
                      <a:pt x="7" y="58"/>
                    </a:lnTo>
                    <a:lnTo>
                      <a:pt x="2" y="74"/>
                    </a:lnTo>
                    <a:lnTo>
                      <a:pt x="0" y="91"/>
                    </a:lnTo>
                    <a:lnTo>
                      <a:pt x="2" y="111"/>
                    </a:lnTo>
                    <a:lnTo>
                      <a:pt x="8" y="91"/>
                    </a:lnTo>
                    <a:lnTo>
                      <a:pt x="15" y="71"/>
                    </a:lnTo>
                    <a:lnTo>
                      <a:pt x="21" y="54"/>
                    </a:lnTo>
                    <a:lnTo>
                      <a:pt x="24" y="47"/>
                    </a:lnTo>
                    <a:lnTo>
                      <a:pt x="41"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33" name="Freeform 66"/>
              <p:cNvSpPr>
                <a:spLocks/>
              </p:cNvSpPr>
              <p:nvPr/>
            </p:nvSpPr>
            <p:spPr bwMode="auto">
              <a:xfrm>
                <a:off x="2779" y="2724"/>
                <a:ext cx="42" cy="133"/>
              </a:xfrm>
              <a:custGeom>
                <a:avLst/>
                <a:gdLst>
                  <a:gd name="T0" fmla="*/ 42 w 42"/>
                  <a:gd name="T1" fmla="*/ 0 h 133"/>
                  <a:gd name="T2" fmla="*/ 36 w 42"/>
                  <a:gd name="T3" fmla="*/ 7 h 133"/>
                  <a:gd name="T4" fmla="*/ 30 w 42"/>
                  <a:gd name="T5" fmla="*/ 19 h 133"/>
                  <a:gd name="T6" fmla="*/ 22 w 42"/>
                  <a:gd name="T7" fmla="*/ 35 h 133"/>
                  <a:gd name="T8" fmla="*/ 14 w 42"/>
                  <a:gd name="T9" fmla="*/ 52 h 133"/>
                  <a:gd name="T10" fmla="*/ 7 w 42"/>
                  <a:gd name="T11" fmla="*/ 72 h 133"/>
                  <a:gd name="T12" fmla="*/ 2 w 42"/>
                  <a:gd name="T13" fmla="*/ 92 h 133"/>
                  <a:gd name="T14" fmla="*/ 0 w 42"/>
                  <a:gd name="T15" fmla="*/ 113 h 133"/>
                  <a:gd name="T16" fmla="*/ 5 w 42"/>
                  <a:gd name="T17" fmla="*/ 133 h 133"/>
                  <a:gd name="T18" fmla="*/ 8 w 42"/>
                  <a:gd name="T19" fmla="*/ 119 h 133"/>
                  <a:gd name="T20" fmla="*/ 11 w 42"/>
                  <a:gd name="T21" fmla="*/ 98 h 133"/>
                  <a:gd name="T22" fmla="*/ 14 w 42"/>
                  <a:gd name="T23" fmla="*/ 80 h 133"/>
                  <a:gd name="T24" fmla="*/ 15 w 42"/>
                  <a:gd name="T25" fmla="*/ 70 h 133"/>
                  <a:gd name="T26" fmla="*/ 19 w 42"/>
                  <a:gd name="T27" fmla="*/ 56 h 133"/>
                  <a:gd name="T28" fmla="*/ 28 w 42"/>
                  <a:gd name="T29" fmla="*/ 33 h 133"/>
                  <a:gd name="T30" fmla="*/ 37 w 42"/>
                  <a:gd name="T31" fmla="*/ 10 h 133"/>
                  <a:gd name="T32" fmla="*/ 42 w 42"/>
                  <a:gd name="T33" fmla="*/ 0 h 1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133"/>
                  <a:gd name="T53" fmla="*/ 42 w 42"/>
                  <a:gd name="T54" fmla="*/ 133 h 1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133">
                    <a:moveTo>
                      <a:pt x="42" y="0"/>
                    </a:moveTo>
                    <a:lnTo>
                      <a:pt x="36" y="7"/>
                    </a:lnTo>
                    <a:lnTo>
                      <a:pt x="30" y="19"/>
                    </a:lnTo>
                    <a:lnTo>
                      <a:pt x="22" y="35"/>
                    </a:lnTo>
                    <a:lnTo>
                      <a:pt x="14" y="52"/>
                    </a:lnTo>
                    <a:lnTo>
                      <a:pt x="7" y="72"/>
                    </a:lnTo>
                    <a:lnTo>
                      <a:pt x="2" y="92"/>
                    </a:lnTo>
                    <a:lnTo>
                      <a:pt x="0" y="113"/>
                    </a:lnTo>
                    <a:lnTo>
                      <a:pt x="5" y="133"/>
                    </a:lnTo>
                    <a:lnTo>
                      <a:pt x="8" y="119"/>
                    </a:lnTo>
                    <a:lnTo>
                      <a:pt x="11" y="98"/>
                    </a:lnTo>
                    <a:lnTo>
                      <a:pt x="14" y="80"/>
                    </a:lnTo>
                    <a:lnTo>
                      <a:pt x="15" y="70"/>
                    </a:lnTo>
                    <a:lnTo>
                      <a:pt x="19" y="56"/>
                    </a:lnTo>
                    <a:lnTo>
                      <a:pt x="28" y="33"/>
                    </a:lnTo>
                    <a:lnTo>
                      <a:pt x="37" y="10"/>
                    </a:lnTo>
                    <a:lnTo>
                      <a:pt x="4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34" name="Freeform 67"/>
              <p:cNvSpPr>
                <a:spLocks/>
              </p:cNvSpPr>
              <p:nvPr/>
            </p:nvSpPr>
            <p:spPr bwMode="auto">
              <a:xfrm>
                <a:off x="2751" y="2722"/>
                <a:ext cx="42" cy="133"/>
              </a:xfrm>
              <a:custGeom>
                <a:avLst/>
                <a:gdLst>
                  <a:gd name="T0" fmla="*/ 42 w 42"/>
                  <a:gd name="T1" fmla="*/ 0 h 133"/>
                  <a:gd name="T2" fmla="*/ 37 w 42"/>
                  <a:gd name="T3" fmla="*/ 7 h 133"/>
                  <a:gd name="T4" fmla="*/ 30 w 42"/>
                  <a:gd name="T5" fmla="*/ 19 h 133"/>
                  <a:gd name="T6" fmla="*/ 21 w 42"/>
                  <a:gd name="T7" fmla="*/ 35 h 133"/>
                  <a:gd name="T8" fmla="*/ 13 w 42"/>
                  <a:gd name="T9" fmla="*/ 52 h 133"/>
                  <a:gd name="T10" fmla="*/ 6 w 42"/>
                  <a:gd name="T11" fmla="*/ 72 h 133"/>
                  <a:gd name="T12" fmla="*/ 1 w 42"/>
                  <a:gd name="T13" fmla="*/ 92 h 133"/>
                  <a:gd name="T14" fmla="*/ 0 w 42"/>
                  <a:gd name="T15" fmla="*/ 113 h 133"/>
                  <a:gd name="T16" fmla="*/ 4 w 42"/>
                  <a:gd name="T17" fmla="*/ 133 h 133"/>
                  <a:gd name="T18" fmla="*/ 7 w 42"/>
                  <a:gd name="T19" fmla="*/ 119 h 133"/>
                  <a:gd name="T20" fmla="*/ 11 w 42"/>
                  <a:gd name="T21" fmla="*/ 98 h 133"/>
                  <a:gd name="T22" fmla="*/ 14 w 42"/>
                  <a:gd name="T23" fmla="*/ 80 h 133"/>
                  <a:gd name="T24" fmla="*/ 15 w 42"/>
                  <a:gd name="T25" fmla="*/ 70 h 133"/>
                  <a:gd name="T26" fmla="*/ 19 w 42"/>
                  <a:gd name="T27" fmla="*/ 56 h 133"/>
                  <a:gd name="T28" fmla="*/ 28 w 42"/>
                  <a:gd name="T29" fmla="*/ 33 h 133"/>
                  <a:gd name="T30" fmla="*/ 38 w 42"/>
                  <a:gd name="T31" fmla="*/ 10 h 133"/>
                  <a:gd name="T32" fmla="*/ 42 w 42"/>
                  <a:gd name="T33" fmla="*/ 0 h 1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133"/>
                  <a:gd name="T53" fmla="*/ 42 w 42"/>
                  <a:gd name="T54" fmla="*/ 133 h 1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133">
                    <a:moveTo>
                      <a:pt x="42" y="0"/>
                    </a:moveTo>
                    <a:lnTo>
                      <a:pt x="37" y="7"/>
                    </a:lnTo>
                    <a:lnTo>
                      <a:pt x="30" y="19"/>
                    </a:lnTo>
                    <a:lnTo>
                      <a:pt x="21" y="35"/>
                    </a:lnTo>
                    <a:lnTo>
                      <a:pt x="13" y="52"/>
                    </a:lnTo>
                    <a:lnTo>
                      <a:pt x="6" y="72"/>
                    </a:lnTo>
                    <a:lnTo>
                      <a:pt x="1" y="92"/>
                    </a:lnTo>
                    <a:lnTo>
                      <a:pt x="0" y="113"/>
                    </a:lnTo>
                    <a:lnTo>
                      <a:pt x="4" y="133"/>
                    </a:lnTo>
                    <a:lnTo>
                      <a:pt x="7" y="119"/>
                    </a:lnTo>
                    <a:lnTo>
                      <a:pt x="11" y="98"/>
                    </a:lnTo>
                    <a:lnTo>
                      <a:pt x="14" y="80"/>
                    </a:lnTo>
                    <a:lnTo>
                      <a:pt x="15" y="70"/>
                    </a:lnTo>
                    <a:lnTo>
                      <a:pt x="19" y="56"/>
                    </a:lnTo>
                    <a:lnTo>
                      <a:pt x="28" y="33"/>
                    </a:lnTo>
                    <a:lnTo>
                      <a:pt x="38" y="10"/>
                    </a:lnTo>
                    <a:lnTo>
                      <a:pt x="4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35" name="Freeform 68"/>
              <p:cNvSpPr>
                <a:spLocks/>
              </p:cNvSpPr>
              <p:nvPr/>
            </p:nvSpPr>
            <p:spPr bwMode="auto">
              <a:xfrm>
                <a:off x="2868" y="2718"/>
                <a:ext cx="22" cy="151"/>
              </a:xfrm>
              <a:custGeom>
                <a:avLst/>
                <a:gdLst>
                  <a:gd name="T0" fmla="*/ 0 w 22"/>
                  <a:gd name="T1" fmla="*/ 0 h 151"/>
                  <a:gd name="T2" fmla="*/ 10 w 22"/>
                  <a:gd name="T3" fmla="*/ 28 h 151"/>
                  <a:gd name="T4" fmla="*/ 18 w 22"/>
                  <a:gd name="T5" fmla="*/ 72 h 151"/>
                  <a:gd name="T6" fmla="*/ 22 w 22"/>
                  <a:gd name="T7" fmla="*/ 118 h 151"/>
                  <a:gd name="T8" fmla="*/ 22 w 22"/>
                  <a:gd name="T9" fmla="*/ 151 h 151"/>
                  <a:gd name="T10" fmla="*/ 20 w 22"/>
                  <a:gd name="T11" fmla="*/ 130 h 151"/>
                  <a:gd name="T12" fmla="*/ 17 w 22"/>
                  <a:gd name="T13" fmla="*/ 100 h 151"/>
                  <a:gd name="T14" fmla="*/ 14 w 22"/>
                  <a:gd name="T15" fmla="*/ 73 h 151"/>
                  <a:gd name="T16" fmla="*/ 12 w 22"/>
                  <a:gd name="T17" fmla="*/ 61 h 151"/>
                  <a:gd name="T18" fmla="*/ 0 w 22"/>
                  <a:gd name="T19" fmla="*/ 0 h 1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151"/>
                  <a:gd name="T32" fmla="*/ 22 w 22"/>
                  <a:gd name="T33" fmla="*/ 151 h 1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151">
                    <a:moveTo>
                      <a:pt x="0" y="0"/>
                    </a:moveTo>
                    <a:lnTo>
                      <a:pt x="10" y="28"/>
                    </a:lnTo>
                    <a:lnTo>
                      <a:pt x="18" y="72"/>
                    </a:lnTo>
                    <a:lnTo>
                      <a:pt x="22" y="118"/>
                    </a:lnTo>
                    <a:lnTo>
                      <a:pt x="22" y="151"/>
                    </a:lnTo>
                    <a:lnTo>
                      <a:pt x="20" y="130"/>
                    </a:lnTo>
                    <a:lnTo>
                      <a:pt x="17" y="100"/>
                    </a:lnTo>
                    <a:lnTo>
                      <a:pt x="14" y="73"/>
                    </a:lnTo>
                    <a:lnTo>
                      <a:pt x="12" y="61"/>
                    </a:lnTo>
                    <a:lnTo>
                      <a:pt x="0"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36" name="Freeform 69"/>
              <p:cNvSpPr>
                <a:spLocks/>
              </p:cNvSpPr>
              <p:nvPr/>
            </p:nvSpPr>
            <p:spPr bwMode="auto">
              <a:xfrm>
                <a:off x="3091" y="2700"/>
                <a:ext cx="75" cy="161"/>
              </a:xfrm>
              <a:custGeom>
                <a:avLst/>
                <a:gdLst>
                  <a:gd name="T0" fmla="*/ 0 w 75"/>
                  <a:gd name="T1" fmla="*/ 0 h 161"/>
                  <a:gd name="T2" fmla="*/ 8 w 75"/>
                  <a:gd name="T3" fmla="*/ 10 h 161"/>
                  <a:gd name="T4" fmla="*/ 18 w 75"/>
                  <a:gd name="T5" fmla="*/ 25 h 161"/>
                  <a:gd name="T6" fmla="*/ 30 w 75"/>
                  <a:gd name="T7" fmla="*/ 43 h 161"/>
                  <a:gd name="T8" fmla="*/ 44 w 75"/>
                  <a:gd name="T9" fmla="*/ 66 h 161"/>
                  <a:gd name="T10" fmla="*/ 57 w 75"/>
                  <a:gd name="T11" fmla="*/ 91 h 161"/>
                  <a:gd name="T12" fmla="*/ 67 w 75"/>
                  <a:gd name="T13" fmla="*/ 115 h 161"/>
                  <a:gd name="T14" fmla="*/ 74 w 75"/>
                  <a:gd name="T15" fmla="*/ 139 h 161"/>
                  <a:gd name="T16" fmla="*/ 75 w 75"/>
                  <a:gd name="T17" fmla="*/ 161 h 161"/>
                  <a:gd name="T18" fmla="*/ 71 w 75"/>
                  <a:gd name="T19" fmla="*/ 153 h 161"/>
                  <a:gd name="T20" fmla="*/ 65 w 75"/>
                  <a:gd name="T21" fmla="*/ 139 h 161"/>
                  <a:gd name="T22" fmla="*/ 58 w 75"/>
                  <a:gd name="T23" fmla="*/ 121 h 161"/>
                  <a:gd name="T24" fmla="*/ 50 w 75"/>
                  <a:gd name="T25" fmla="*/ 103 h 161"/>
                  <a:gd name="T26" fmla="*/ 41 w 75"/>
                  <a:gd name="T27" fmla="*/ 85 h 161"/>
                  <a:gd name="T28" fmla="*/ 35 w 75"/>
                  <a:gd name="T29" fmla="*/ 70 h 161"/>
                  <a:gd name="T30" fmla="*/ 31 w 75"/>
                  <a:gd name="T31" fmla="*/ 60 h 161"/>
                  <a:gd name="T32" fmla="*/ 29 w 75"/>
                  <a:gd name="T33" fmla="*/ 56 h 161"/>
                  <a:gd name="T34" fmla="*/ 0 w 75"/>
                  <a:gd name="T35" fmla="*/ 0 h 1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5"/>
                  <a:gd name="T55" fmla="*/ 0 h 161"/>
                  <a:gd name="T56" fmla="*/ 75 w 75"/>
                  <a:gd name="T57" fmla="*/ 161 h 16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5" h="161">
                    <a:moveTo>
                      <a:pt x="0" y="0"/>
                    </a:moveTo>
                    <a:lnTo>
                      <a:pt x="8" y="10"/>
                    </a:lnTo>
                    <a:lnTo>
                      <a:pt x="18" y="25"/>
                    </a:lnTo>
                    <a:lnTo>
                      <a:pt x="30" y="43"/>
                    </a:lnTo>
                    <a:lnTo>
                      <a:pt x="44" y="66"/>
                    </a:lnTo>
                    <a:lnTo>
                      <a:pt x="57" y="91"/>
                    </a:lnTo>
                    <a:lnTo>
                      <a:pt x="67" y="115"/>
                    </a:lnTo>
                    <a:lnTo>
                      <a:pt x="74" y="139"/>
                    </a:lnTo>
                    <a:lnTo>
                      <a:pt x="75" y="161"/>
                    </a:lnTo>
                    <a:lnTo>
                      <a:pt x="71" y="153"/>
                    </a:lnTo>
                    <a:lnTo>
                      <a:pt x="65" y="139"/>
                    </a:lnTo>
                    <a:lnTo>
                      <a:pt x="58" y="121"/>
                    </a:lnTo>
                    <a:lnTo>
                      <a:pt x="50" y="103"/>
                    </a:lnTo>
                    <a:lnTo>
                      <a:pt x="41" y="85"/>
                    </a:lnTo>
                    <a:lnTo>
                      <a:pt x="35" y="70"/>
                    </a:lnTo>
                    <a:lnTo>
                      <a:pt x="31" y="60"/>
                    </a:lnTo>
                    <a:lnTo>
                      <a:pt x="29" y="56"/>
                    </a:lnTo>
                    <a:lnTo>
                      <a:pt x="0"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37" name="Freeform 70"/>
              <p:cNvSpPr>
                <a:spLocks/>
              </p:cNvSpPr>
              <p:nvPr/>
            </p:nvSpPr>
            <p:spPr bwMode="auto">
              <a:xfrm>
                <a:off x="3059" y="2704"/>
                <a:ext cx="114" cy="132"/>
              </a:xfrm>
              <a:custGeom>
                <a:avLst/>
                <a:gdLst>
                  <a:gd name="T0" fmla="*/ 0 w 114"/>
                  <a:gd name="T1" fmla="*/ 0 h 132"/>
                  <a:gd name="T2" fmla="*/ 8 w 114"/>
                  <a:gd name="T3" fmla="*/ 5 h 132"/>
                  <a:gd name="T4" fmla="*/ 22 w 114"/>
                  <a:gd name="T5" fmla="*/ 15 h 132"/>
                  <a:gd name="T6" fmla="*/ 40 w 114"/>
                  <a:gd name="T7" fmla="*/ 30 h 132"/>
                  <a:gd name="T8" fmla="*/ 59 w 114"/>
                  <a:gd name="T9" fmla="*/ 50 h 132"/>
                  <a:gd name="T10" fmla="*/ 77 w 114"/>
                  <a:gd name="T11" fmla="*/ 71 h 132"/>
                  <a:gd name="T12" fmla="*/ 94 w 114"/>
                  <a:gd name="T13" fmla="*/ 93 h 132"/>
                  <a:gd name="T14" fmla="*/ 107 w 114"/>
                  <a:gd name="T15" fmla="*/ 113 h 132"/>
                  <a:gd name="T16" fmla="*/ 114 w 114"/>
                  <a:gd name="T17" fmla="*/ 132 h 132"/>
                  <a:gd name="T18" fmla="*/ 110 w 114"/>
                  <a:gd name="T19" fmla="*/ 123 h 132"/>
                  <a:gd name="T20" fmla="*/ 103 w 114"/>
                  <a:gd name="T21" fmla="*/ 112 h 132"/>
                  <a:gd name="T22" fmla="*/ 94 w 114"/>
                  <a:gd name="T23" fmla="*/ 99 h 132"/>
                  <a:gd name="T24" fmla="*/ 84 w 114"/>
                  <a:gd name="T25" fmla="*/ 84 h 132"/>
                  <a:gd name="T26" fmla="*/ 73 w 114"/>
                  <a:gd name="T27" fmla="*/ 71 h 132"/>
                  <a:gd name="T28" fmla="*/ 63 w 114"/>
                  <a:gd name="T29" fmla="*/ 59 h 132"/>
                  <a:gd name="T30" fmla="*/ 54 w 114"/>
                  <a:gd name="T31" fmla="*/ 51 h 132"/>
                  <a:gd name="T32" fmla="*/ 47 w 114"/>
                  <a:gd name="T33" fmla="*/ 47 h 132"/>
                  <a:gd name="T34" fmla="*/ 41 w 114"/>
                  <a:gd name="T35" fmla="*/ 43 h 132"/>
                  <a:gd name="T36" fmla="*/ 32 w 114"/>
                  <a:gd name="T37" fmla="*/ 38 h 132"/>
                  <a:gd name="T38" fmla="*/ 25 w 114"/>
                  <a:gd name="T39" fmla="*/ 30 h 132"/>
                  <a:gd name="T40" fmla="*/ 17 w 114"/>
                  <a:gd name="T41" fmla="*/ 22 h 132"/>
                  <a:gd name="T42" fmla="*/ 11 w 114"/>
                  <a:gd name="T43" fmla="*/ 14 h 132"/>
                  <a:gd name="T44" fmla="*/ 5 w 114"/>
                  <a:gd name="T45" fmla="*/ 8 h 132"/>
                  <a:gd name="T46" fmla="*/ 1 w 114"/>
                  <a:gd name="T47" fmla="*/ 2 h 132"/>
                  <a:gd name="T48" fmla="*/ 0 w 114"/>
                  <a:gd name="T49" fmla="*/ 0 h 1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4"/>
                  <a:gd name="T76" fmla="*/ 0 h 132"/>
                  <a:gd name="T77" fmla="*/ 114 w 114"/>
                  <a:gd name="T78" fmla="*/ 132 h 1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4" h="132">
                    <a:moveTo>
                      <a:pt x="0" y="0"/>
                    </a:moveTo>
                    <a:lnTo>
                      <a:pt x="8" y="5"/>
                    </a:lnTo>
                    <a:lnTo>
                      <a:pt x="22" y="15"/>
                    </a:lnTo>
                    <a:lnTo>
                      <a:pt x="40" y="30"/>
                    </a:lnTo>
                    <a:lnTo>
                      <a:pt x="59" y="50"/>
                    </a:lnTo>
                    <a:lnTo>
                      <a:pt x="77" y="71"/>
                    </a:lnTo>
                    <a:lnTo>
                      <a:pt x="94" y="93"/>
                    </a:lnTo>
                    <a:lnTo>
                      <a:pt x="107" y="113"/>
                    </a:lnTo>
                    <a:lnTo>
                      <a:pt x="114" y="132"/>
                    </a:lnTo>
                    <a:lnTo>
                      <a:pt x="110" y="123"/>
                    </a:lnTo>
                    <a:lnTo>
                      <a:pt x="103" y="112"/>
                    </a:lnTo>
                    <a:lnTo>
                      <a:pt x="94" y="99"/>
                    </a:lnTo>
                    <a:lnTo>
                      <a:pt x="84" y="84"/>
                    </a:lnTo>
                    <a:lnTo>
                      <a:pt x="73" y="71"/>
                    </a:lnTo>
                    <a:lnTo>
                      <a:pt x="63" y="59"/>
                    </a:lnTo>
                    <a:lnTo>
                      <a:pt x="54" y="51"/>
                    </a:lnTo>
                    <a:lnTo>
                      <a:pt x="47" y="47"/>
                    </a:lnTo>
                    <a:lnTo>
                      <a:pt x="41" y="43"/>
                    </a:lnTo>
                    <a:lnTo>
                      <a:pt x="32" y="38"/>
                    </a:lnTo>
                    <a:lnTo>
                      <a:pt x="25" y="30"/>
                    </a:lnTo>
                    <a:lnTo>
                      <a:pt x="17" y="22"/>
                    </a:lnTo>
                    <a:lnTo>
                      <a:pt x="11" y="14"/>
                    </a:lnTo>
                    <a:lnTo>
                      <a:pt x="5" y="8"/>
                    </a:lnTo>
                    <a:lnTo>
                      <a:pt x="1" y="2"/>
                    </a:lnTo>
                    <a:lnTo>
                      <a:pt x="0"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38" name="Freeform 71"/>
              <p:cNvSpPr>
                <a:spLocks/>
              </p:cNvSpPr>
              <p:nvPr/>
            </p:nvSpPr>
            <p:spPr bwMode="auto">
              <a:xfrm>
                <a:off x="2997" y="2710"/>
                <a:ext cx="50" cy="152"/>
              </a:xfrm>
              <a:custGeom>
                <a:avLst/>
                <a:gdLst>
                  <a:gd name="T0" fmla="*/ 0 w 50"/>
                  <a:gd name="T1" fmla="*/ 0 h 152"/>
                  <a:gd name="T2" fmla="*/ 11 w 50"/>
                  <a:gd name="T3" fmla="*/ 13 h 152"/>
                  <a:gd name="T4" fmla="*/ 22 w 50"/>
                  <a:gd name="T5" fmla="*/ 29 h 152"/>
                  <a:gd name="T6" fmla="*/ 31 w 50"/>
                  <a:gd name="T7" fmla="*/ 49 h 152"/>
                  <a:gd name="T8" fmla="*/ 39 w 50"/>
                  <a:gd name="T9" fmla="*/ 68 h 152"/>
                  <a:gd name="T10" fmla="*/ 45 w 50"/>
                  <a:gd name="T11" fmla="*/ 90 h 152"/>
                  <a:gd name="T12" fmla="*/ 49 w 50"/>
                  <a:gd name="T13" fmla="*/ 111 h 152"/>
                  <a:gd name="T14" fmla="*/ 50 w 50"/>
                  <a:gd name="T15" fmla="*/ 133 h 152"/>
                  <a:gd name="T16" fmla="*/ 48 w 50"/>
                  <a:gd name="T17" fmla="*/ 152 h 152"/>
                  <a:gd name="T18" fmla="*/ 44 w 50"/>
                  <a:gd name="T19" fmla="*/ 128 h 152"/>
                  <a:gd name="T20" fmla="*/ 37 w 50"/>
                  <a:gd name="T21" fmla="*/ 94 h 152"/>
                  <a:gd name="T22" fmla="*/ 29 w 50"/>
                  <a:gd name="T23" fmla="*/ 62 h 152"/>
                  <a:gd name="T24" fmla="*/ 22 w 50"/>
                  <a:gd name="T25" fmla="*/ 46 h 152"/>
                  <a:gd name="T26" fmla="*/ 15 w 50"/>
                  <a:gd name="T27" fmla="*/ 35 h 152"/>
                  <a:gd name="T28" fmla="*/ 8 w 50"/>
                  <a:gd name="T29" fmla="*/ 20 h 152"/>
                  <a:gd name="T30" fmla="*/ 2 w 50"/>
                  <a:gd name="T31" fmla="*/ 6 h 152"/>
                  <a:gd name="T32" fmla="*/ 0 w 50"/>
                  <a:gd name="T33" fmla="*/ 0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152"/>
                  <a:gd name="T53" fmla="*/ 50 w 50"/>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152">
                    <a:moveTo>
                      <a:pt x="0" y="0"/>
                    </a:moveTo>
                    <a:lnTo>
                      <a:pt x="11" y="13"/>
                    </a:lnTo>
                    <a:lnTo>
                      <a:pt x="22" y="29"/>
                    </a:lnTo>
                    <a:lnTo>
                      <a:pt x="31" y="49"/>
                    </a:lnTo>
                    <a:lnTo>
                      <a:pt x="39" y="68"/>
                    </a:lnTo>
                    <a:lnTo>
                      <a:pt x="45" y="90"/>
                    </a:lnTo>
                    <a:lnTo>
                      <a:pt x="49" y="111"/>
                    </a:lnTo>
                    <a:lnTo>
                      <a:pt x="50" y="133"/>
                    </a:lnTo>
                    <a:lnTo>
                      <a:pt x="48" y="152"/>
                    </a:lnTo>
                    <a:lnTo>
                      <a:pt x="44" y="128"/>
                    </a:lnTo>
                    <a:lnTo>
                      <a:pt x="37" y="94"/>
                    </a:lnTo>
                    <a:lnTo>
                      <a:pt x="29" y="62"/>
                    </a:lnTo>
                    <a:lnTo>
                      <a:pt x="22" y="46"/>
                    </a:lnTo>
                    <a:lnTo>
                      <a:pt x="15" y="35"/>
                    </a:lnTo>
                    <a:lnTo>
                      <a:pt x="8" y="20"/>
                    </a:lnTo>
                    <a:lnTo>
                      <a:pt x="2" y="6"/>
                    </a:lnTo>
                    <a:lnTo>
                      <a:pt x="0"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39" name="Freeform 72"/>
              <p:cNvSpPr>
                <a:spLocks/>
              </p:cNvSpPr>
              <p:nvPr/>
            </p:nvSpPr>
            <p:spPr bwMode="auto">
              <a:xfrm>
                <a:off x="2972" y="2704"/>
                <a:ext cx="56" cy="134"/>
              </a:xfrm>
              <a:custGeom>
                <a:avLst/>
                <a:gdLst>
                  <a:gd name="T0" fmla="*/ 0 w 56"/>
                  <a:gd name="T1" fmla="*/ 0 h 134"/>
                  <a:gd name="T2" fmla="*/ 7 w 56"/>
                  <a:gd name="T3" fmla="*/ 10 h 134"/>
                  <a:gd name="T4" fmla="*/ 15 w 56"/>
                  <a:gd name="T5" fmla="*/ 23 h 134"/>
                  <a:gd name="T6" fmla="*/ 24 w 56"/>
                  <a:gd name="T7" fmla="*/ 39 h 134"/>
                  <a:gd name="T8" fmla="*/ 33 w 56"/>
                  <a:gd name="T9" fmla="*/ 58 h 134"/>
                  <a:gd name="T10" fmla="*/ 42 w 56"/>
                  <a:gd name="T11" fmla="*/ 77 h 134"/>
                  <a:gd name="T12" fmla="*/ 50 w 56"/>
                  <a:gd name="T13" fmla="*/ 97 h 134"/>
                  <a:gd name="T14" fmla="*/ 54 w 56"/>
                  <a:gd name="T15" fmla="*/ 116 h 134"/>
                  <a:gd name="T16" fmla="*/ 56 w 56"/>
                  <a:gd name="T17" fmla="*/ 134 h 134"/>
                  <a:gd name="T18" fmla="*/ 53 w 56"/>
                  <a:gd name="T19" fmla="*/ 121 h 134"/>
                  <a:gd name="T20" fmla="*/ 48 w 56"/>
                  <a:gd name="T21" fmla="*/ 107 h 134"/>
                  <a:gd name="T22" fmla="*/ 41 w 56"/>
                  <a:gd name="T23" fmla="*/ 92 h 134"/>
                  <a:gd name="T24" fmla="*/ 35 w 56"/>
                  <a:gd name="T25" fmla="*/ 77 h 134"/>
                  <a:gd name="T26" fmla="*/ 28 w 56"/>
                  <a:gd name="T27" fmla="*/ 64 h 134"/>
                  <a:gd name="T28" fmla="*/ 23 w 56"/>
                  <a:gd name="T29" fmla="*/ 54 h 134"/>
                  <a:gd name="T30" fmla="*/ 19 w 56"/>
                  <a:gd name="T31" fmla="*/ 47 h 134"/>
                  <a:gd name="T32" fmla="*/ 18 w 56"/>
                  <a:gd name="T33" fmla="*/ 43 h 134"/>
                  <a:gd name="T34" fmla="*/ 0 w 56"/>
                  <a:gd name="T35" fmla="*/ 0 h 1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
                  <a:gd name="T55" fmla="*/ 0 h 134"/>
                  <a:gd name="T56" fmla="*/ 56 w 56"/>
                  <a:gd name="T57" fmla="*/ 134 h 1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 h="134">
                    <a:moveTo>
                      <a:pt x="0" y="0"/>
                    </a:moveTo>
                    <a:lnTo>
                      <a:pt x="7" y="10"/>
                    </a:lnTo>
                    <a:lnTo>
                      <a:pt x="15" y="23"/>
                    </a:lnTo>
                    <a:lnTo>
                      <a:pt x="24" y="39"/>
                    </a:lnTo>
                    <a:lnTo>
                      <a:pt x="33" y="58"/>
                    </a:lnTo>
                    <a:lnTo>
                      <a:pt x="42" y="77"/>
                    </a:lnTo>
                    <a:lnTo>
                      <a:pt x="50" y="97"/>
                    </a:lnTo>
                    <a:lnTo>
                      <a:pt x="54" y="116"/>
                    </a:lnTo>
                    <a:lnTo>
                      <a:pt x="56" y="134"/>
                    </a:lnTo>
                    <a:lnTo>
                      <a:pt x="53" y="121"/>
                    </a:lnTo>
                    <a:lnTo>
                      <a:pt x="48" y="107"/>
                    </a:lnTo>
                    <a:lnTo>
                      <a:pt x="41" y="92"/>
                    </a:lnTo>
                    <a:lnTo>
                      <a:pt x="35" y="77"/>
                    </a:lnTo>
                    <a:lnTo>
                      <a:pt x="28" y="64"/>
                    </a:lnTo>
                    <a:lnTo>
                      <a:pt x="23" y="54"/>
                    </a:lnTo>
                    <a:lnTo>
                      <a:pt x="19" y="47"/>
                    </a:lnTo>
                    <a:lnTo>
                      <a:pt x="18" y="43"/>
                    </a:lnTo>
                    <a:lnTo>
                      <a:pt x="0"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40" name="Freeform 73"/>
              <p:cNvSpPr>
                <a:spLocks/>
              </p:cNvSpPr>
              <p:nvPr/>
            </p:nvSpPr>
            <p:spPr bwMode="auto">
              <a:xfrm>
                <a:off x="2933" y="2710"/>
                <a:ext cx="40" cy="179"/>
              </a:xfrm>
              <a:custGeom>
                <a:avLst/>
                <a:gdLst>
                  <a:gd name="T0" fmla="*/ 0 w 40"/>
                  <a:gd name="T1" fmla="*/ 0 h 179"/>
                  <a:gd name="T2" fmla="*/ 9 w 40"/>
                  <a:gd name="T3" fmla="*/ 13 h 179"/>
                  <a:gd name="T4" fmla="*/ 17 w 40"/>
                  <a:gd name="T5" fmla="*/ 31 h 179"/>
                  <a:gd name="T6" fmla="*/ 25 w 40"/>
                  <a:gd name="T7" fmla="*/ 55 h 179"/>
                  <a:gd name="T8" fmla="*/ 32 w 40"/>
                  <a:gd name="T9" fmla="*/ 81 h 179"/>
                  <a:gd name="T10" fmla="*/ 37 w 40"/>
                  <a:gd name="T11" fmla="*/ 108 h 179"/>
                  <a:gd name="T12" fmla="*/ 40 w 40"/>
                  <a:gd name="T13" fmla="*/ 135 h 179"/>
                  <a:gd name="T14" fmla="*/ 39 w 40"/>
                  <a:gd name="T15" fmla="*/ 158 h 179"/>
                  <a:gd name="T16" fmla="*/ 34 w 40"/>
                  <a:gd name="T17" fmla="*/ 179 h 179"/>
                  <a:gd name="T18" fmla="*/ 33 w 40"/>
                  <a:gd name="T19" fmla="*/ 156 h 179"/>
                  <a:gd name="T20" fmla="*/ 28 w 40"/>
                  <a:gd name="T21" fmla="*/ 118 h 179"/>
                  <a:gd name="T22" fmla="*/ 23 w 40"/>
                  <a:gd name="T23" fmla="*/ 82 h 179"/>
                  <a:gd name="T24" fmla="*/ 20 w 40"/>
                  <a:gd name="T25" fmla="*/ 65 h 179"/>
                  <a:gd name="T26" fmla="*/ 0 w 40"/>
                  <a:gd name="T27" fmla="*/ 0 h 1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179"/>
                  <a:gd name="T44" fmla="*/ 40 w 40"/>
                  <a:gd name="T45" fmla="*/ 179 h 17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179">
                    <a:moveTo>
                      <a:pt x="0" y="0"/>
                    </a:moveTo>
                    <a:lnTo>
                      <a:pt x="9" y="13"/>
                    </a:lnTo>
                    <a:lnTo>
                      <a:pt x="17" y="31"/>
                    </a:lnTo>
                    <a:lnTo>
                      <a:pt x="25" y="55"/>
                    </a:lnTo>
                    <a:lnTo>
                      <a:pt x="32" y="81"/>
                    </a:lnTo>
                    <a:lnTo>
                      <a:pt x="37" y="108"/>
                    </a:lnTo>
                    <a:lnTo>
                      <a:pt x="40" y="135"/>
                    </a:lnTo>
                    <a:lnTo>
                      <a:pt x="39" y="158"/>
                    </a:lnTo>
                    <a:lnTo>
                      <a:pt x="34" y="179"/>
                    </a:lnTo>
                    <a:lnTo>
                      <a:pt x="33" y="156"/>
                    </a:lnTo>
                    <a:lnTo>
                      <a:pt x="28" y="118"/>
                    </a:lnTo>
                    <a:lnTo>
                      <a:pt x="23" y="82"/>
                    </a:lnTo>
                    <a:lnTo>
                      <a:pt x="20" y="65"/>
                    </a:lnTo>
                    <a:lnTo>
                      <a:pt x="0"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41" name="Freeform 74"/>
              <p:cNvSpPr>
                <a:spLocks/>
              </p:cNvSpPr>
              <p:nvPr/>
            </p:nvSpPr>
            <p:spPr bwMode="auto">
              <a:xfrm>
                <a:off x="3192" y="1374"/>
                <a:ext cx="235" cy="224"/>
              </a:xfrm>
              <a:custGeom>
                <a:avLst/>
                <a:gdLst>
                  <a:gd name="T0" fmla="*/ 0 w 235"/>
                  <a:gd name="T1" fmla="*/ 200 h 224"/>
                  <a:gd name="T2" fmla="*/ 15 w 235"/>
                  <a:gd name="T3" fmla="*/ 204 h 224"/>
                  <a:gd name="T4" fmla="*/ 32 w 235"/>
                  <a:gd name="T5" fmla="*/ 204 h 224"/>
                  <a:gd name="T6" fmla="*/ 50 w 235"/>
                  <a:gd name="T7" fmla="*/ 200 h 224"/>
                  <a:gd name="T8" fmla="*/ 69 w 235"/>
                  <a:gd name="T9" fmla="*/ 192 h 224"/>
                  <a:gd name="T10" fmla="*/ 88 w 235"/>
                  <a:gd name="T11" fmla="*/ 182 h 224"/>
                  <a:gd name="T12" fmla="*/ 108 w 235"/>
                  <a:gd name="T13" fmla="*/ 170 h 224"/>
                  <a:gd name="T14" fmla="*/ 127 w 235"/>
                  <a:gd name="T15" fmla="*/ 154 h 224"/>
                  <a:gd name="T16" fmla="*/ 147 w 235"/>
                  <a:gd name="T17" fmla="*/ 138 h 224"/>
                  <a:gd name="T18" fmla="*/ 164 w 235"/>
                  <a:gd name="T19" fmla="*/ 121 h 224"/>
                  <a:gd name="T20" fmla="*/ 180 w 235"/>
                  <a:gd name="T21" fmla="*/ 102 h 224"/>
                  <a:gd name="T22" fmla="*/ 196 w 235"/>
                  <a:gd name="T23" fmla="*/ 84 h 224"/>
                  <a:gd name="T24" fmla="*/ 209 w 235"/>
                  <a:gd name="T25" fmla="*/ 65 h 224"/>
                  <a:gd name="T26" fmla="*/ 219 w 235"/>
                  <a:gd name="T27" fmla="*/ 47 h 224"/>
                  <a:gd name="T28" fmla="*/ 228 w 235"/>
                  <a:gd name="T29" fmla="*/ 30 h 224"/>
                  <a:gd name="T30" fmla="*/ 233 w 235"/>
                  <a:gd name="T31" fmla="*/ 14 h 224"/>
                  <a:gd name="T32" fmla="*/ 235 w 235"/>
                  <a:gd name="T33" fmla="*/ 0 h 224"/>
                  <a:gd name="T34" fmla="*/ 232 w 235"/>
                  <a:gd name="T35" fmla="*/ 5 h 224"/>
                  <a:gd name="T36" fmla="*/ 222 w 235"/>
                  <a:gd name="T37" fmla="*/ 22 h 224"/>
                  <a:gd name="T38" fmla="*/ 210 w 235"/>
                  <a:gd name="T39" fmla="*/ 49 h 224"/>
                  <a:gd name="T40" fmla="*/ 196 w 235"/>
                  <a:gd name="T41" fmla="*/ 79 h 224"/>
                  <a:gd name="T42" fmla="*/ 180 w 235"/>
                  <a:gd name="T43" fmla="*/ 110 h 224"/>
                  <a:gd name="T44" fmla="*/ 168 w 235"/>
                  <a:gd name="T45" fmla="*/ 137 h 224"/>
                  <a:gd name="T46" fmla="*/ 159 w 235"/>
                  <a:gd name="T47" fmla="*/ 156 h 224"/>
                  <a:gd name="T48" fmla="*/ 156 w 235"/>
                  <a:gd name="T49" fmla="*/ 164 h 224"/>
                  <a:gd name="T50" fmla="*/ 39 w 235"/>
                  <a:gd name="T51" fmla="*/ 224 h 224"/>
                  <a:gd name="T52" fmla="*/ 0 w 235"/>
                  <a:gd name="T53" fmla="*/ 200 h 2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5"/>
                  <a:gd name="T82" fmla="*/ 0 h 224"/>
                  <a:gd name="T83" fmla="*/ 235 w 235"/>
                  <a:gd name="T84" fmla="*/ 224 h 2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5" h="224">
                    <a:moveTo>
                      <a:pt x="0" y="200"/>
                    </a:moveTo>
                    <a:lnTo>
                      <a:pt x="15" y="204"/>
                    </a:lnTo>
                    <a:lnTo>
                      <a:pt x="32" y="204"/>
                    </a:lnTo>
                    <a:lnTo>
                      <a:pt x="50" y="200"/>
                    </a:lnTo>
                    <a:lnTo>
                      <a:pt x="69" y="192"/>
                    </a:lnTo>
                    <a:lnTo>
                      <a:pt x="88" y="182"/>
                    </a:lnTo>
                    <a:lnTo>
                      <a:pt x="108" y="170"/>
                    </a:lnTo>
                    <a:lnTo>
                      <a:pt x="127" y="154"/>
                    </a:lnTo>
                    <a:lnTo>
                      <a:pt x="147" y="138"/>
                    </a:lnTo>
                    <a:lnTo>
                      <a:pt x="164" y="121"/>
                    </a:lnTo>
                    <a:lnTo>
                      <a:pt x="180" y="102"/>
                    </a:lnTo>
                    <a:lnTo>
                      <a:pt x="196" y="84"/>
                    </a:lnTo>
                    <a:lnTo>
                      <a:pt x="209" y="65"/>
                    </a:lnTo>
                    <a:lnTo>
                      <a:pt x="219" y="47"/>
                    </a:lnTo>
                    <a:lnTo>
                      <a:pt x="228" y="30"/>
                    </a:lnTo>
                    <a:lnTo>
                      <a:pt x="233" y="14"/>
                    </a:lnTo>
                    <a:lnTo>
                      <a:pt x="235" y="0"/>
                    </a:lnTo>
                    <a:lnTo>
                      <a:pt x="232" y="5"/>
                    </a:lnTo>
                    <a:lnTo>
                      <a:pt x="222" y="22"/>
                    </a:lnTo>
                    <a:lnTo>
                      <a:pt x="210" y="49"/>
                    </a:lnTo>
                    <a:lnTo>
                      <a:pt x="196" y="79"/>
                    </a:lnTo>
                    <a:lnTo>
                      <a:pt x="180" y="110"/>
                    </a:lnTo>
                    <a:lnTo>
                      <a:pt x="168" y="137"/>
                    </a:lnTo>
                    <a:lnTo>
                      <a:pt x="159" y="156"/>
                    </a:lnTo>
                    <a:lnTo>
                      <a:pt x="156" y="164"/>
                    </a:lnTo>
                    <a:lnTo>
                      <a:pt x="39" y="224"/>
                    </a:lnTo>
                    <a:lnTo>
                      <a:pt x="0" y="20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42" name="Freeform 75"/>
              <p:cNvSpPr>
                <a:spLocks/>
              </p:cNvSpPr>
              <p:nvPr/>
            </p:nvSpPr>
            <p:spPr bwMode="auto">
              <a:xfrm>
                <a:off x="3035" y="1349"/>
                <a:ext cx="119" cy="225"/>
              </a:xfrm>
              <a:custGeom>
                <a:avLst/>
                <a:gdLst>
                  <a:gd name="T0" fmla="*/ 0 w 119"/>
                  <a:gd name="T1" fmla="*/ 199 h 225"/>
                  <a:gd name="T2" fmla="*/ 5 w 119"/>
                  <a:gd name="T3" fmla="*/ 201 h 225"/>
                  <a:gd name="T4" fmla="*/ 8 w 119"/>
                  <a:gd name="T5" fmla="*/ 203 h 225"/>
                  <a:gd name="T6" fmla="*/ 12 w 119"/>
                  <a:gd name="T7" fmla="*/ 205 h 225"/>
                  <a:gd name="T8" fmla="*/ 15 w 119"/>
                  <a:gd name="T9" fmla="*/ 208 h 225"/>
                  <a:gd name="T10" fmla="*/ 18 w 119"/>
                  <a:gd name="T11" fmla="*/ 211 h 225"/>
                  <a:gd name="T12" fmla="*/ 22 w 119"/>
                  <a:gd name="T13" fmla="*/ 213 h 225"/>
                  <a:gd name="T14" fmla="*/ 28 w 119"/>
                  <a:gd name="T15" fmla="*/ 215 h 225"/>
                  <a:gd name="T16" fmla="*/ 35 w 119"/>
                  <a:gd name="T17" fmla="*/ 217 h 225"/>
                  <a:gd name="T18" fmla="*/ 45 w 119"/>
                  <a:gd name="T19" fmla="*/ 209 h 225"/>
                  <a:gd name="T20" fmla="*/ 58 w 119"/>
                  <a:gd name="T21" fmla="*/ 188 h 225"/>
                  <a:gd name="T22" fmla="*/ 73 w 119"/>
                  <a:gd name="T23" fmla="*/ 155 h 225"/>
                  <a:gd name="T24" fmla="*/ 88 w 119"/>
                  <a:gd name="T25" fmla="*/ 116 h 225"/>
                  <a:gd name="T26" fmla="*/ 101 w 119"/>
                  <a:gd name="T27" fmla="*/ 77 h 225"/>
                  <a:gd name="T28" fmla="*/ 112 w 119"/>
                  <a:gd name="T29" fmla="*/ 42 h 225"/>
                  <a:gd name="T30" fmla="*/ 118 w 119"/>
                  <a:gd name="T31" fmla="*/ 14 h 225"/>
                  <a:gd name="T32" fmla="*/ 117 w 119"/>
                  <a:gd name="T33" fmla="*/ 0 h 225"/>
                  <a:gd name="T34" fmla="*/ 119 w 119"/>
                  <a:gd name="T35" fmla="*/ 16 h 225"/>
                  <a:gd name="T36" fmla="*/ 115 w 119"/>
                  <a:gd name="T37" fmla="*/ 46 h 225"/>
                  <a:gd name="T38" fmla="*/ 106 w 119"/>
                  <a:gd name="T39" fmla="*/ 83 h 225"/>
                  <a:gd name="T40" fmla="*/ 94 w 119"/>
                  <a:gd name="T41" fmla="*/ 123 h 225"/>
                  <a:gd name="T42" fmla="*/ 81 w 119"/>
                  <a:gd name="T43" fmla="*/ 161 h 225"/>
                  <a:gd name="T44" fmla="*/ 68 w 119"/>
                  <a:gd name="T45" fmla="*/ 194 h 225"/>
                  <a:gd name="T46" fmla="*/ 56 w 119"/>
                  <a:gd name="T47" fmla="*/ 216 h 225"/>
                  <a:gd name="T48" fmla="*/ 49 w 119"/>
                  <a:gd name="T49" fmla="*/ 225 h 225"/>
                  <a:gd name="T50" fmla="*/ 43 w 119"/>
                  <a:gd name="T51" fmla="*/ 222 h 225"/>
                  <a:gd name="T52" fmla="*/ 36 w 119"/>
                  <a:gd name="T53" fmla="*/ 218 h 225"/>
                  <a:gd name="T54" fmla="*/ 28 w 119"/>
                  <a:gd name="T55" fmla="*/ 214 h 225"/>
                  <a:gd name="T56" fmla="*/ 19 w 119"/>
                  <a:gd name="T57" fmla="*/ 210 h 225"/>
                  <a:gd name="T58" fmla="*/ 11 w 119"/>
                  <a:gd name="T59" fmla="*/ 206 h 225"/>
                  <a:gd name="T60" fmla="*/ 6 w 119"/>
                  <a:gd name="T61" fmla="*/ 202 h 225"/>
                  <a:gd name="T62" fmla="*/ 1 w 119"/>
                  <a:gd name="T63" fmla="*/ 200 h 225"/>
                  <a:gd name="T64" fmla="*/ 0 w 119"/>
                  <a:gd name="T65" fmla="*/ 199 h 2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
                  <a:gd name="T100" fmla="*/ 0 h 225"/>
                  <a:gd name="T101" fmla="*/ 119 w 119"/>
                  <a:gd name="T102" fmla="*/ 225 h 2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 h="225">
                    <a:moveTo>
                      <a:pt x="0" y="199"/>
                    </a:moveTo>
                    <a:lnTo>
                      <a:pt x="5" y="201"/>
                    </a:lnTo>
                    <a:lnTo>
                      <a:pt x="8" y="203"/>
                    </a:lnTo>
                    <a:lnTo>
                      <a:pt x="12" y="205"/>
                    </a:lnTo>
                    <a:lnTo>
                      <a:pt x="15" y="208"/>
                    </a:lnTo>
                    <a:lnTo>
                      <a:pt x="18" y="211"/>
                    </a:lnTo>
                    <a:lnTo>
                      <a:pt x="22" y="213"/>
                    </a:lnTo>
                    <a:lnTo>
                      <a:pt x="28" y="215"/>
                    </a:lnTo>
                    <a:lnTo>
                      <a:pt x="35" y="217"/>
                    </a:lnTo>
                    <a:lnTo>
                      <a:pt x="45" y="209"/>
                    </a:lnTo>
                    <a:lnTo>
                      <a:pt x="58" y="188"/>
                    </a:lnTo>
                    <a:lnTo>
                      <a:pt x="73" y="155"/>
                    </a:lnTo>
                    <a:lnTo>
                      <a:pt x="88" y="116"/>
                    </a:lnTo>
                    <a:lnTo>
                      <a:pt x="101" y="77"/>
                    </a:lnTo>
                    <a:lnTo>
                      <a:pt x="112" y="42"/>
                    </a:lnTo>
                    <a:lnTo>
                      <a:pt x="118" y="14"/>
                    </a:lnTo>
                    <a:lnTo>
                      <a:pt x="117" y="0"/>
                    </a:lnTo>
                    <a:lnTo>
                      <a:pt x="119" y="16"/>
                    </a:lnTo>
                    <a:lnTo>
                      <a:pt x="115" y="46"/>
                    </a:lnTo>
                    <a:lnTo>
                      <a:pt x="106" y="83"/>
                    </a:lnTo>
                    <a:lnTo>
                      <a:pt x="94" y="123"/>
                    </a:lnTo>
                    <a:lnTo>
                      <a:pt x="81" y="161"/>
                    </a:lnTo>
                    <a:lnTo>
                      <a:pt x="68" y="194"/>
                    </a:lnTo>
                    <a:lnTo>
                      <a:pt x="56" y="216"/>
                    </a:lnTo>
                    <a:lnTo>
                      <a:pt x="49" y="225"/>
                    </a:lnTo>
                    <a:lnTo>
                      <a:pt x="43" y="222"/>
                    </a:lnTo>
                    <a:lnTo>
                      <a:pt x="36" y="218"/>
                    </a:lnTo>
                    <a:lnTo>
                      <a:pt x="28" y="214"/>
                    </a:lnTo>
                    <a:lnTo>
                      <a:pt x="19" y="210"/>
                    </a:lnTo>
                    <a:lnTo>
                      <a:pt x="11" y="206"/>
                    </a:lnTo>
                    <a:lnTo>
                      <a:pt x="6" y="202"/>
                    </a:lnTo>
                    <a:lnTo>
                      <a:pt x="1" y="200"/>
                    </a:lnTo>
                    <a:lnTo>
                      <a:pt x="0" y="199"/>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43" name="Freeform 76"/>
              <p:cNvSpPr>
                <a:spLocks/>
              </p:cNvSpPr>
              <p:nvPr/>
            </p:nvSpPr>
            <p:spPr bwMode="auto">
              <a:xfrm>
                <a:off x="3142" y="1347"/>
                <a:ext cx="142" cy="241"/>
              </a:xfrm>
              <a:custGeom>
                <a:avLst/>
                <a:gdLst>
                  <a:gd name="T0" fmla="*/ 0 w 142"/>
                  <a:gd name="T1" fmla="*/ 215 h 241"/>
                  <a:gd name="T2" fmla="*/ 6 w 142"/>
                  <a:gd name="T3" fmla="*/ 222 h 241"/>
                  <a:gd name="T4" fmla="*/ 9 w 142"/>
                  <a:gd name="T5" fmla="*/ 229 h 241"/>
                  <a:gd name="T6" fmla="*/ 14 w 142"/>
                  <a:gd name="T7" fmla="*/ 234 h 241"/>
                  <a:gd name="T8" fmla="*/ 24 w 142"/>
                  <a:gd name="T9" fmla="*/ 237 h 241"/>
                  <a:gd name="T10" fmla="*/ 34 w 142"/>
                  <a:gd name="T11" fmla="*/ 227 h 241"/>
                  <a:gd name="T12" fmla="*/ 51 w 142"/>
                  <a:gd name="T13" fmla="*/ 196 h 241"/>
                  <a:gd name="T14" fmla="*/ 69 w 142"/>
                  <a:gd name="T15" fmla="*/ 153 h 241"/>
                  <a:gd name="T16" fmla="*/ 90 w 142"/>
                  <a:gd name="T17" fmla="*/ 106 h 241"/>
                  <a:gd name="T18" fmla="*/ 109 w 142"/>
                  <a:gd name="T19" fmla="*/ 58 h 241"/>
                  <a:gd name="T20" fmla="*/ 127 w 142"/>
                  <a:gd name="T21" fmla="*/ 21 h 241"/>
                  <a:gd name="T22" fmla="*/ 138 w 142"/>
                  <a:gd name="T23" fmla="*/ 0 h 241"/>
                  <a:gd name="T24" fmla="*/ 142 w 142"/>
                  <a:gd name="T25" fmla="*/ 2 h 241"/>
                  <a:gd name="T26" fmla="*/ 138 w 142"/>
                  <a:gd name="T27" fmla="*/ 31 h 241"/>
                  <a:gd name="T28" fmla="*/ 130 w 142"/>
                  <a:gd name="T29" fmla="*/ 78 h 241"/>
                  <a:gd name="T30" fmla="*/ 122 w 142"/>
                  <a:gd name="T31" fmla="*/ 121 h 241"/>
                  <a:gd name="T32" fmla="*/ 118 w 142"/>
                  <a:gd name="T33" fmla="*/ 140 h 241"/>
                  <a:gd name="T34" fmla="*/ 24 w 142"/>
                  <a:gd name="T35" fmla="*/ 241 h 241"/>
                  <a:gd name="T36" fmla="*/ 0 w 142"/>
                  <a:gd name="T37" fmla="*/ 215 h 2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2"/>
                  <a:gd name="T58" fmla="*/ 0 h 241"/>
                  <a:gd name="T59" fmla="*/ 142 w 142"/>
                  <a:gd name="T60" fmla="*/ 241 h 2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2" h="241">
                    <a:moveTo>
                      <a:pt x="0" y="215"/>
                    </a:moveTo>
                    <a:lnTo>
                      <a:pt x="6" y="222"/>
                    </a:lnTo>
                    <a:lnTo>
                      <a:pt x="9" y="229"/>
                    </a:lnTo>
                    <a:lnTo>
                      <a:pt x="14" y="234"/>
                    </a:lnTo>
                    <a:lnTo>
                      <a:pt x="24" y="237"/>
                    </a:lnTo>
                    <a:lnTo>
                      <a:pt x="34" y="227"/>
                    </a:lnTo>
                    <a:lnTo>
                      <a:pt x="51" y="196"/>
                    </a:lnTo>
                    <a:lnTo>
                      <a:pt x="69" y="153"/>
                    </a:lnTo>
                    <a:lnTo>
                      <a:pt x="90" y="106"/>
                    </a:lnTo>
                    <a:lnTo>
                      <a:pt x="109" y="58"/>
                    </a:lnTo>
                    <a:lnTo>
                      <a:pt x="127" y="21"/>
                    </a:lnTo>
                    <a:lnTo>
                      <a:pt x="138" y="0"/>
                    </a:lnTo>
                    <a:lnTo>
                      <a:pt x="142" y="2"/>
                    </a:lnTo>
                    <a:lnTo>
                      <a:pt x="138" y="31"/>
                    </a:lnTo>
                    <a:lnTo>
                      <a:pt x="130" y="78"/>
                    </a:lnTo>
                    <a:lnTo>
                      <a:pt x="122" y="121"/>
                    </a:lnTo>
                    <a:lnTo>
                      <a:pt x="118" y="140"/>
                    </a:lnTo>
                    <a:lnTo>
                      <a:pt x="24" y="241"/>
                    </a:lnTo>
                    <a:lnTo>
                      <a:pt x="0" y="215"/>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44" name="Freeform 77"/>
              <p:cNvSpPr>
                <a:spLocks/>
              </p:cNvSpPr>
              <p:nvPr/>
            </p:nvSpPr>
            <p:spPr bwMode="auto">
              <a:xfrm>
                <a:off x="3344" y="1441"/>
                <a:ext cx="204" cy="186"/>
              </a:xfrm>
              <a:custGeom>
                <a:avLst/>
                <a:gdLst>
                  <a:gd name="T0" fmla="*/ 1 w 204"/>
                  <a:gd name="T1" fmla="*/ 153 h 186"/>
                  <a:gd name="T2" fmla="*/ 1 w 204"/>
                  <a:gd name="T3" fmla="*/ 156 h 186"/>
                  <a:gd name="T4" fmla="*/ 2 w 204"/>
                  <a:gd name="T5" fmla="*/ 162 h 186"/>
                  <a:gd name="T6" fmla="*/ 6 w 204"/>
                  <a:gd name="T7" fmla="*/ 169 h 186"/>
                  <a:gd name="T8" fmla="*/ 18 w 204"/>
                  <a:gd name="T9" fmla="*/ 175 h 186"/>
                  <a:gd name="T10" fmla="*/ 23 w 204"/>
                  <a:gd name="T11" fmla="*/ 174 h 186"/>
                  <a:gd name="T12" fmla="*/ 33 w 204"/>
                  <a:gd name="T13" fmla="*/ 169 h 186"/>
                  <a:gd name="T14" fmla="*/ 43 w 204"/>
                  <a:gd name="T15" fmla="*/ 162 h 186"/>
                  <a:gd name="T16" fmla="*/ 55 w 204"/>
                  <a:gd name="T17" fmla="*/ 152 h 186"/>
                  <a:gd name="T18" fmla="*/ 69 w 204"/>
                  <a:gd name="T19" fmla="*/ 141 h 186"/>
                  <a:gd name="T20" fmla="*/ 85 w 204"/>
                  <a:gd name="T21" fmla="*/ 127 h 186"/>
                  <a:gd name="T22" fmla="*/ 100 w 204"/>
                  <a:gd name="T23" fmla="*/ 112 h 186"/>
                  <a:gd name="T24" fmla="*/ 117 w 204"/>
                  <a:gd name="T25" fmla="*/ 97 h 186"/>
                  <a:gd name="T26" fmla="*/ 132 w 204"/>
                  <a:gd name="T27" fmla="*/ 81 h 186"/>
                  <a:gd name="T28" fmla="*/ 147 w 204"/>
                  <a:gd name="T29" fmla="*/ 66 h 186"/>
                  <a:gd name="T30" fmla="*/ 162 w 204"/>
                  <a:gd name="T31" fmla="*/ 52 h 186"/>
                  <a:gd name="T32" fmla="*/ 175 w 204"/>
                  <a:gd name="T33" fmla="*/ 37 h 186"/>
                  <a:gd name="T34" fmla="*/ 185 w 204"/>
                  <a:gd name="T35" fmla="*/ 25 h 186"/>
                  <a:gd name="T36" fmla="*/ 195 w 204"/>
                  <a:gd name="T37" fmla="*/ 14 h 186"/>
                  <a:gd name="T38" fmla="*/ 201 w 204"/>
                  <a:gd name="T39" fmla="*/ 5 h 186"/>
                  <a:gd name="T40" fmla="*/ 204 w 204"/>
                  <a:gd name="T41" fmla="*/ 0 h 186"/>
                  <a:gd name="T42" fmla="*/ 198 w 204"/>
                  <a:gd name="T43" fmla="*/ 13 h 186"/>
                  <a:gd name="T44" fmla="*/ 188 w 204"/>
                  <a:gd name="T45" fmla="*/ 28 h 186"/>
                  <a:gd name="T46" fmla="*/ 177 w 204"/>
                  <a:gd name="T47" fmla="*/ 47 h 186"/>
                  <a:gd name="T48" fmla="*/ 166 w 204"/>
                  <a:gd name="T49" fmla="*/ 66 h 186"/>
                  <a:gd name="T50" fmla="*/ 155 w 204"/>
                  <a:gd name="T51" fmla="*/ 84 h 186"/>
                  <a:gd name="T52" fmla="*/ 145 w 204"/>
                  <a:gd name="T53" fmla="*/ 100 h 186"/>
                  <a:gd name="T54" fmla="*/ 138 w 204"/>
                  <a:gd name="T55" fmla="*/ 110 h 186"/>
                  <a:gd name="T56" fmla="*/ 136 w 204"/>
                  <a:gd name="T57" fmla="*/ 114 h 186"/>
                  <a:gd name="T58" fmla="*/ 131 w 204"/>
                  <a:gd name="T59" fmla="*/ 117 h 186"/>
                  <a:gd name="T60" fmla="*/ 118 w 204"/>
                  <a:gd name="T61" fmla="*/ 126 h 186"/>
                  <a:gd name="T62" fmla="*/ 98 w 204"/>
                  <a:gd name="T63" fmla="*/ 139 h 186"/>
                  <a:gd name="T64" fmla="*/ 76 w 204"/>
                  <a:gd name="T65" fmla="*/ 153 h 186"/>
                  <a:gd name="T66" fmla="*/ 53 w 204"/>
                  <a:gd name="T67" fmla="*/ 166 h 186"/>
                  <a:gd name="T68" fmla="*/ 33 w 204"/>
                  <a:gd name="T69" fmla="*/ 178 h 186"/>
                  <a:gd name="T70" fmla="*/ 16 w 204"/>
                  <a:gd name="T71" fmla="*/ 185 h 186"/>
                  <a:gd name="T72" fmla="*/ 8 w 204"/>
                  <a:gd name="T73" fmla="*/ 186 h 186"/>
                  <a:gd name="T74" fmla="*/ 2 w 204"/>
                  <a:gd name="T75" fmla="*/ 178 h 186"/>
                  <a:gd name="T76" fmla="*/ 0 w 204"/>
                  <a:gd name="T77" fmla="*/ 166 h 186"/>
                  <a:gd name="T78" fmla="*/ 1 w 204"/>
                  <a:gd name="T79" fmla="*/ 157 h 186"/>
                  <a:gd name="T80" fmla="*/ 1 w 204"/>
                  <a:gd name="T81" fmla="*/ 153 h 1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4"/>
                  <a:gd name="T124" fmla="*/ 0 h 186"/>
                  <a:gd name="T125" fmla="*/ 204 w 204"/>
                  <a:gd name="T126" fmla="*/ 186 h 18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4" h="186">
                    <a:moveTo>
                      <a:pt x="1" y="153"/>
                    </a:moveTo>
                    <a:lnTo>
                      <a:pt x="1" y="156"/>
                    </a:lnTo>
                    <a:lnTo>
                      <a:pt x="2" y="162"/>
                    </a:lnTo>
                    <a:lnTo>
                      <a:pt x="6" y="169"/>
                    </a:lnTo>
                    <a:lnTo>
                      <a:pt x="18" y="175"/>
                    </a:lnTo>
                    <a:lnTo>
                      <a:pt x="23" y="174"/>
                    </a:lnTo>
                    <a:lnTo>
                      <a:pt x="33" y="169"/>
                    </a:lnTo>
                    <a:lnTo>
                      <a:pt x="43" y="162"/>
                    </a:lnTo>
                    <a:lnTo>
                      <a:pt x="55" y="152"/>
                    </a:lnTo>
                    <a:lnTo>
                      <a:pt x="69" y="141"/>
                    </a:lnTo>
                    <a:lnTo>
                      <a:pt x="85" y="127"/>
                    </a:lnTo>
                    <a:lnTo>
                      <a:pt x="100" y="112"/>
                    </a:lnTo>
                    <a:lnTo>
                      <a:pt x="117" y="97"/>
                    </a:lnTo>
                    <a:lnTo>
                      <a:pt x="132" y="81"/>
                    </a:lnTo>
                    <a:lnTo>
                      <a:pt x="147" y="66"/>
                    </a:lnTo>
                    <a:lnTo>
                      <a:pt x="162" y="52"/>
                    </a:lnTo>
                    <a:lnTo>
                      <a:pt x="175" y="37"/>
                    </a:lnTo>
                    <a:lnTo>
                      <a:pt x="185" y="25"/>
                    </a:lnTo>
                    <a:lnTo>
                      <a:pt x="195" y="14"/>
                    </a:lnTo>
                    <a:lnTo>
                      <a:pt x="201" y="5"/>
                    </a:lnTo>
                    <a:lnTo>
                      <a:pt x="204" y="0"/>
                    </a:lnTo>
                    <a:lnTo>
                      <a:pt x="198" y="13"/>
                    </a:lnTo>
                    <a:lnTo>
                      <a:pt x="188" y="28"/>
                    </a:lnTo>
                    <a:lnTo>
                      <a:pt x="177" y="47"/>
                    </a:lnTo>
                    <a:lnTo>
                      <a:pt x="166" y="66"/>
                    </a:lnTo>
                    <a:lnTo>
                      <a:pt x="155" y="84"/>
                    </a:lnTo>
                    <a:lnTo>
                      <a:pt x="145" y="100"/>
                    </a:lnTo>
                    <a:lnTo>
                      <a:pt x="138" y="110"/>
                    </a:lnTo>
                    <a:lnTo>
                      <a:pt x="136" y="114"/>
                    </a:lnTo>
                    <a:lnTo>
                      <a:pt x="131" y="117"/>
                    </a:lnTo>
                    <a:lnTo>
                      <a:pt x="118" y="126"/>
                    </a:lnTo>
                    <a:lnTo>
                      <a:pt x="98" y="139"/>
                    </a:lnTo>
                    <a:lnTo>
                      <a:pt x="76" y="153"/>
                    </a:lnTo>
                    <a:lnTo>
                      <a:pt x="53" y="166"/>
                    </a:lnTo>
                    <a:lnTo>
                      <a:pt x="33" y="178"/>
                    </a:lnTo>
                    <a:lnTo>
                      <a:pt x="16" y="185"/>
                    </a:lnTo>
                    <a:lnTo>
                      <a:pt x="8" y="186"/>
                    </a:lnTo>
                    <a:lnTo>
                      <a:pt x="2" y="178"/>
                    </a:lnTo>
                    <a:lnTo>
                      <a:pt x="0" y="166"/>
                    </a:lnTo>
                    <a:lnTo>
                      <a:pt x="1" y="157"/>
                    </a:lnTo>
                    <a:lnTo>
                      <a:pt x="1" y="153"/>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45" name="Freeform 78"/>
              <p:cNvSpPr>
                <a:spLocks/>
              </p:cNvSpPr>
              <p:nvPr/>
            </p:nvSpPr>
            <p:spPr bwMode="auto">
              <a:xfrm>
                <a:off x="3480" y="1487"/>
                <a:ext cx="228" cy="172"/>
              </a:xfrm>
              <a:custGeom>
                <a:avLst/>
                <a:gdLst>
                  <a:gd name="T0" fmla="*/ 0 w 228"/>
                  <a:gd name="T1" fmla="*/ 136 h 172"/>
                  <a:gd name="T2" fmla="*/ 0 w 228"/>
                  <a:gd name="T3" fmla="*/ 138 h 172"/>
                  <a:gd name="T4" fmla="*/ 2 w 228"/>
                  <a:gd name="T5" fmla="*/ 144 h 172"/>
                  <a:gd name="T6" fmla="*/ 6 w 228"/>
                  <a:gd name="T7" fmla="*/ 151 h 172"/>
                  <a:gd name="T8" fmla="*/ 15 w 228"/>
                  <a:gd name="T9" fmla="*/ 157 h 172"/>
                  <a:gd name="T10" fmla="*/ 19 w 228"/>
                  <a:gd name="T11" fmla="*/ 157 h 172"/>
                  <a:gd name="T12" fmla="*/ 27 w 228"/>
                  <a:gd name="T13" fmla="*/ 155 h 172"/>
                  <a:gd name="T14" fmla="*/ 37 w 228"/>
                  <a:gd name="T15" fmla="*/ 151 h 172"/>
                  <a:gd name="T16" fmla="*/ 50 w 228"/>
                  <a:gd name="T17" fmla="*/ 144 h 172"/>
                  <a:gd name="T18" fmla="*/ 66 w 228"/>
                  <a:gd name="T19" fmla="*/ 136 h 172"/>
                  <a:gd name="T20" fmla="*/ 82 w 228"/>
                  <a:gd name="T21" fmla="*/ 127 h 172"/>
                  <a:gd name="T22" fmla="*/ 100 w 228"/>
                  <a:gd name="T23" fmla="*/ 116 h 172"/>
                  <a:gd name="T24" fmla="*/ 117 w 228"/>
                  <a:gd name="T25" fmla="*/ 104 h 172"/>
                  <a:gd name="T26" fmla="*/ 136 w 228"/>
                  <a:gd name="T27" fmla="*/ 92 h 172"/>
                  <a:gd name="T28" fmla="*/ 153 w 228"/>
                  <a:gd name="T29" fmla="*/ 78 h 172"/>
                  <a:gd name="T30" fmla="*/ 170 w 228"/>
                  <a:gd name="T31" fmla="*/ 65 h 172"/>
                  <a:gd name="T32" fmla="*/ 186 w 228"/>
                  <a:gd name="T33" fmla="*/ 52 h 172"/>
                  <a:gd name="T34" fmla="*/ 200 w 228"/>
                  <a:gd name="T35" fmla="*/ 38 h 172"/>
                  <a:gd name="T36" fmla="*/ 212 w 228"/>
                  <a:gd name="T37" fmla="*/ 25 h 172"/>
                  <a:gd name="T38" fmla="*/ 222 w 228"/>
                  <a:gd name="T39" fmla="*/ 13 h 172"/>
                  <a:gd name="T40" fmla="*/ 228 w 228"/>
                  <a:gd name="T41" fmla="*/ 0 h 172"/>
                  <a:gd name="T42" fmla="*/ 223 w 228"/>
                  <a:gd name="T43" fmla="*/ 11 h 172"/>
                  <a:gd name="T44" fmla="*/ 212 w 228"/>
                  <a:gd name="T45" fmla="*/ 27 h 172"/>
                  <a:gd name="T46" fmla="*/ 197 w 228"/>
                  <a:gd name="T47" fmla="*/ 47 h 172"/>
                  <a:gd name="T48" fmla="*/ 181 w 228"/>
                  <a:gd name="T49" fmla="*/ 68 h 172"/>
                  <a:gd name="T50" fmla="*/ 164 w 228"/>
                  <a:gd name="T51" fmla="*/ 88 h 172"/>
                  <a:gd name="T52" fmla="*/ 150 w 228"/>
                  <a:gd name="T53" fmla="*/ 105 h 172"/>
                  <a:gd name="T54" fmla="*/ 140 w 228"/>
                  <a:gd name="T55" fmla="*/ 117 h 172"/>
                  <a:gd name="T56" fmla="*/ 136 w 228"/>
                  <a:gd name="T57" fmla="*/ 121 h 172"/>
                  <a:gd name="T58" fmla="*/ 130 w 228"/>
                  <a:gd name="T59" fmla="*/ 123 h 172"/>
                  <a:gd name="T60" fmla="*/ 116 w 228"/>
                  <a:gd name="T61" fmla="*/ 131 h 172"/>
                  <a:gd name="T62" fmla="*/ 97 w 228"/>
                  <a:gd name="T63" fmla="*/ 139 h 172"/>
                  <a:gd name="T64" fmla="*/ 74 w 228"/>
                  <a:gd name="T65" fmla="*/ 149 h 172"/>
                  <a:gd name="T66" fmla="*/ 51 w 228"/>
                  <a:gd name="T67" fmla="*/ 159 h 172"/>
                  <a:gd name="T68" fmla="*/ 30 w 228"/>
                  <a:gd name="T69" fmla="*/ 167 h 172"/>
                  <a:gd name="T70" fmla="*/ 15 w 228"/>
                  <a:gd name="T71" fmla="*/ 172 h 172"/>
                  <a:gd name="T72" fmla="*/ 7 w 228"/>
                  <a:gd name="T73" fmla="*/ 172 h 172"/>
                  <a:gd name="T74" fmla="*/ 3 w 228"/>
                  <a:gd name="T75" fmla="*/ 163 h 172"/>
                  <a:gd name="T76" fmla="*/ 1 w 228"/>
                  <a:gd name="T77" fmla="*/ 151 h 172"/>
                  <a:gd name="T78" fmla="*/ 0 w 228"/>
                  <a:gd name="T79" fmla="*/ 140 h 172"/>
                  <a:gd name="T80" fmla="*/ 0 w 228"/>
                  <a:gd name="T81" fmla="*/ 136 h 1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8"/>
                  <a:gd name="T124" fmla="*/ 0 h 172"/>
                  <a:gd name="T125" fmla="*/ 228 w 228"/>
                  <a:gd name="T126" fmla="*/ 172 h 1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8" h="172">
                    <a:moveTo>
                      <a:pt x="0" y="136"/>
                    </a:moveTo>
                    <a:lnTo>
                      <a:pt x="0" y="138"/>
                    </a:lnTo>
                    <a:lnTo>
                      <a:pt x="2" y="144"/>
                    </a:lnTo>
                    <a:lnTo>
                      <a:pt x="6" y="151"/>
                    </a:lnTo>
                    <a:lnTo>
                      <a:pt x="15" y="157"/>
                    </a:lnTo>
                    <a:lnTo>
                      <a:pt x="19" y="157"/>
                    </a:lnTo>
                    <a:lnTo>
                      <a:pt x="27" y="155"/>
                    </a:lnTo>
                    <a:lnTo>
                      <a:pt x="37" y="151"/>
                    </a:lnTo>
                    <a:lnTo>
                      <a:pt x="50" y="144"/>
                    </a:lnTo>
                    <a:lnTo>
                      <a:pt x="66" y="136"/>
                    </a:lnTo>
                    <a:lnTo>
                      <a:pt x="82" y="127"/>
                    </a:lnTo>
                    <a:lnTo>
                      <a:pt x="100" y="116"/>
                    </a:lnTo>
                    <a:lnTo>
                      <a:pt x="117" y="104"/>
                    </a:lnTo>
                    <a:lnTo>
                      <a:pt x="136" y="92"/>
                    </a:lnTo>
                    <a:lnTo>
                      <a:pt x="153" y="78"/>
                    </a:lnTo>
                    <a:lnTo>
                      <a:pt x="170" y="65"/>
                    </a:lnTo>
                    <a:lnTo>
                      <a:pt x="186" y="52"/>
                    </a:lnTo>
                    <a:lnTo>
                      <a:pt x="200" y="38"/>
                    </a:lnTo>
                    <a:lnTo>
                      <a:pt x="212" y="25"/>
                    </a:lnTo>
                    <a:lnTo>
                      <a:pt x="222" y="13"/>
                    </a:lnTo>
                    <a:lnTo>
                      <a:pt x="228" y="0"/>
                    </a:lnTo>
                    <a:lnTo>
                      <a:pt x="223" y="11"/>
                    </a:lnTo>
                    <a:lnTo>
                      <a:pt x="212" y="27"/>
                    </a:lnTo>
                    <a:lnTo>
                      <a:pt x="197" y="47"/>
                    </a:lnTo>
                    <a:lnTo>
                      <a:pt x="181" y="68"/>
                    </a:lnTo>
                    <a:lnTo>
                      <a:pt x="164" y="88"/>
                    </a:lnTo>
                    <a:lnTo>
                      <a:pt x="150" y="105"/>
                    </a:lnTo>
                    <a:lnTo>
                      <a:pt x="140" y="117"/>
                    </a:lnTo>
                    <a:lnTo>
                      <a:pt x="136" y="121"/>
                    </a:lnTo>
                    <a:lnTo>
                      <a:pt x="130" y="123"/>
                    </a:lnTo>
                    <a:lnTo>
                      <a:pt x="116" y="131"/>
                    </a:lnTo>
                    <a:lnTo>
                      <a:pt x="97" y="139"/>
                    </a:lnTo>
                    <a:lnTo>
                      <a:pt x="74" y="149"/>
                    </a:lnTo>
                    <a:lnTo>
                      <a:pt x="51" y="159"/>
                    </a:lnTo>
                    <a:lnTo>
                      <a:pt x="30" y="167"/>
                    </a:lnTo>
                    <a:lnTo>
                      <a:pt x="15" y="172"/>
                    </a:lnTo>
                    <a:lnTo>
                      <a:pt x="7" y="172"/>
                    </a:lnTo>
                    <a:lnTo>
                      <a:pt x="3" y="163"/>
                    </a:lnTo>
                    <a:lnTo>
                      <a:pt x="1" y="151"/>
                    </a:lnTo>
                    <a:lnTo>
                      <a:pt x="0" y="140"/>
                    </a:lnTo>
                    <a:lnTo>
                      <a:pt x="0" y="136"/>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46" name="Freeform 79"/>
              <p:cNvSpPr>
                <a:spLocks/>
              </p:cNvSpPr>
              <p:nvPr/>
            </p:nvSpPr>
            <p:spPr bwMode="auto">
              <a:xfrm>
                <a:off x="3595" y="1577"/>
                <a:ext cx="224" cy="150"/>
              </a:xfrm>
              <a:custGeom>
                <a:avLst/>
                <a:gdLst>
                  <a:gd name="T0" fmla="*/ 6 w 224"/>
                  <a:gd name="T1" fmla="*/ 113 h 150"/>
                  <a:gd name="T2" fmla="*/ 5 w 224"/>
                  <a:gd name="T3" fmla="*/ 123 h 150"/>
                  <a:gd name="T4" fmla="*/ 4 w 224"/>
                  <a:gd name="T5" fmla="*/ 131 h 150"/>
                  <a:gd name="T6" fmla="*/ 6 w 224"/>
                  <a:gd name="T7" fmla="*/ 138 h 150"/>
                  <a:gd name="T8" fmla="*/ 13 w 224"/>
                  <a:gd name="T9" fmla="*/ 142 h 150"/>
                  <a:gd name="T10" fmla="*/ 17 w 224"/>
                  <a:gd name="T11" fmla="*/ 141 h 150"/>
                  <a:gd name="T12" fmla="*/ 26 w 224"/>
                  <a:gd name="T13" fmla="*/ 138 h 150"/>
                  <a:gd name="T14" fmla="*/ 36 w 224"/>
                  <a:gd name="T15" fmla="*/ 133 h 150"/>
                  <a:gd name="T16" fmla="*/ 49 w 224"/>
                  <a:gd name="T17" fmla="*/ 126 h 150"/>
                  <a:gd name="T18" fmla="*/ 65 w 224"/>
                  <a:gd name="T19" fmla="*/ 118 h 150"/>
                  <a:gd name="T20" fmla="*/ 80 w 224"/>
                  <a:gd name="T21" fmla="*/ 108 h 150"/>
                  <a:gd name="T22" fmla="*/ 97 w 224"/>
                  <a:gd name="T23" fmla="*/ 97 h 150"/>
                  <a:gd name="T24" fmla="*/ 116 w 224"/>
                  <a:gd name="T25" fmla="*/ 86 h 150"/>
                  <a:gd name="T26" fmla="*/ 133 w 224"/>
                  <a:gd name="T27" fmla="*/ 73 h 150"/>
                  <a:gd name="T28" fmla="*/ 152 w 224"/>
                  <a:gd name="T29" fmla="*/ 61 h 150"/>
                  <a:gd name="T30" fmla="*/ 168 w 224"/>
                  <a:gd name="T31" fmla="*/ 49 h 150"/>
                  <a:gd name="T32" fmla="*/ 184 w 224"/>
                  <a:gd name="T33" fmla="*/ 38 h 150"/>
                  <a:gd name="T34" fmla="*/ 197 w 224"/>
                  <a:gd name="T35" fmla="*/ 26 h 150"/>
                  <a:gd name="T36" fmla="*/ 209 w 224"/>
                  <a:gd name="T37" fmla="*/ 16 h 150"/>
                  <a:gd name="T38" fmla="*/ 218 w 224"/>
                  <a:gd name="T39" fmla="*/ 7 h 150"/>
                  <a:gd name="T40" fmla="*/ 224 w 224"/>
                  <a:gd name="T41" fmla="*/ 0 h 150"/>
                  <a:gd name="T42" fmla="*/ 216 w 224"/>
                  <a:gd name="T43" fmla="*/ 11 h 150"/>
                  <a:gd name="T44" fmla="*/ 206 w 224"/>
                  <a:gd name="T45" fmla="*/ 25 h 150"/>
                  <a:gd name="T46" fmla="*/ 192 w 224"/>
                  <a:gd name="T47" fmla="*/ 42 h 150"/>
                  <a:gd name="T48" fmla="*/ 176 w 224"/>
                  <a:gd name="T49" fmla="*/ 58 h 150"/>
                  <a:gd name="T50" fmla="*/ 161 w 224"/>
                  <a:gd name="T51" fmla="*/ 74 h 150"/>
                  <a:gd name="T52" fmla="*/ 147 w 224"/>
                  <a:gd name="T53" fmla="*/ 89 h 150"/>
                  <a:gd name="T54" fmla="*/ 135 w 224"/>
                  <a:gd name="T55" fmla="*/ 100 h 150"/>
                  <a:gd name="T56" fmla="*/ 127 w 224"/>
                  <a:gd name="T57" fmla="*/ 106 h 150"/>
                  <a:gd name="T58" fmla="*/ 118 w 224"/>
                  <a:gd name="T59" fmla="*/ 111 h 150"/>
                  <a:gd name="T60" fmla="*/ 103 w 224"/>
                  <a:gd name="T61" fmla="*/ 119 h 150"/>
                  <a:gd name="T62" fmla="*/ 83 w 224"/>
                  <a:gd name="T63" fmla="*/ 127 h 150"/>
                  <a:gd name="T64" fmla="*/ 62 w 224"/>
                  <a:gd name="T65" fmla="*/ 135 h 150"/>
                  <a:gd name="T66" fmla="*/ 41 w 224"/>
                  <a:gd name="T67" fmla="*/ 142 h 150"/>
                  <a:gd name="T68" fmla="*/ 23 w 224"/>
                  <a:gd name="T69" fmla="*/ 147 h 150"/>
                  <a:gd name="T70" fmla="*/ 9 w 224"/>
                  <a:gd name="T71" fmla="*/ 150 h 150"/>
                  <a:gd name="T72" fmla="*/ 2 w 224"/>
                  <a:gd name="T73" fmla="*/ 149 h 150"/>
                  <a:gd name="T74" fmla="*/ 0 w 224"/>
                  <a:gd name="T75" fmla="*/ 141 h 150"/>
                  <a:gd name="T76" fmla="*/ 1 w 224"/>
                  <a:gd name="T77" fmla="*/ 129 h 150"/>
                  <a:gd name="T78" fmla="*/ 4 w 224"/>
                  <a:gd name="T79" fmla="*/ 118 h 150"/>
                  <a:gd name="T80" fmla="*/ 6 w 224"/>
                  <a:gd name="T81" fmla="*/ 113 h 1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4"/>
                  <a:gd name="T124" fmla="*/ 0 h 150"/>
                  <a:gd name="T125" fmla="*/ 224 w 224"/>
                  <a:gd name="T126" fmla="*/ 150 h 1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4" h="150">
                    <a:moveTo>
                      <a:pt x="6" y="113"/>
                    </a:moveTo>
                    <a:lnTo>
                      <a:pt x="5" y="123"/>
                    </a:lnTo>
                    <a:lnTo>
                      <a:pt x="4" y="131"/>
                    </a:lnTo>
                    <a:lnTo>
                      <a:pt x="6" y="138"/>
                    </a:lnTo>
                    <a:lnTo>
                      <a:pt x="13" y="142"/>
                    </a:lnTo>
                    <a:lnTo>
                      <a:pt x="17" y="141"/>
                    </a:lnTo>
                    <a:lnTo>
                      <a:pt x="26" y="138"/>
                    </a:lnTo>
                    <a:lnTo>
                      <a:pt x="36" y="133"/>
                    </a:lnTo>
                    <a:lnTo>
                      <a:pt x="49" y="126"/>
                    </a:lnTo>
                    <a:lnTo>
                      <a:pt x="65" y="118"/>
                    </a:lnTo>
                    <a:lnTo>
                      <a:pt x="80" y="108"/>
                    </a:lnTo>
                    <a:lnTo>
                      <a:pt x="97" y="97"/>
                    </a:lnTo>
                    <a:lnTo>
                      <a:pt x="116" y="86"/>
                    </a:lnTo>
                    <a:lnTo>
                      <a:pt x="133" y="73"/>
                    </a:lnTo>
                    <a:lnTo>
                      <a:pt x="152" y="61"/>
                    </a:lnTo>
                    <a:lnTo>
                      <a:pt x="168" y="49"/>
                    </a:lnTo>
                    <a:lnTo>
                      <a:pt x="184" y="38"/>
                    </a:lnTo>
                    <a:lnTo>
                      <a:pt x="197" y="26"/>
                    </a:lnTo>
                    <a:lnTo>
                      <a:pt x="209" y="16"/>
                    </a:lnTo>
                    <a:lnTo>
                      <a:pt x="218" y="7"/>
                    </a:lnTo>
                    <a:lnTo>
                      <a:pt x="224" y="0"/>
                    </a:lnTo>
                    <a:lnTo>
                      <a:pt x="216" y="11"/>
                    </a:lnTo>
                    <a:lnTo>
                      <a:pt x="206" y="25"/>
                    </a:lnTo>
                    <a:lnTo>
                      <a:pt x="192" y="42"/>
                    </a:lnTo>
                    <a:lnTo>
                      <a:pt x="176" y="58"/>
                    </a:lnTo>
                    <a:lnTo>
                      <a:pt x="161" y="74"/>
                    </a:lnTo>
                    <a:lnTo>
                      <a:pt x="147" y="89"/>
                    </a:lnTo>
                    <a:lnTo>
                      <a:pt x="135" y="100"/>
                    </a:lnTo>
                    <a:lnTo>
                      <a:pt x="127" y="106"/>
                    </a:lnTo>
                    <a:lnTo>
                      <a:pt x="118" y="111"/>
                    </a:lnTo>
                    <a:lnTo>
                      <a:pt x="103" y="119"/>
                    </a:lnTo>
                    <a:lnTo>
                      <a:pt x="83" y="127"/>
                    </a:lnTo>
                    <a:lnTo>
                      <a:pt x="62" y="135"/>
                    </a:lnTo>
                    <a:lnTo>
                      <a:pt x="41" y="142"/>
                    </a:lnTo>
                    <a:lnTo>
                      <a:pt x="23" y="147"/>
                    </a:lnTo>
                    <a:lnTo>
                      <a:pt x="9" y="150"/>
                    </a:lnTo>
                    <a:lnTo>
                      <a:pt x="2" y="149"/>
                    </a:lnTo>
                    <a:lnTo>
                      <a:pt x="0" y="141"/>
                    </a:lnTo>
                    <a:lnTo>
                      <a:pt x="1" y="129"/>
                    </a:lnTo>
                    <a:lnTo>
                      <a:pt x="4" y="118"/>
                    </a:lnTo>
                    <a:lnTo>
                      <a:pt x="6" y="113"/>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47" name="Freeform 80"/>
              <p:cNvSpPr>
                <a:spLocks/>
              </p:cNvSpPr>
              <p:nvPr/>
            </p:nvSpPr>
            <p:spPr bwMode="auto">
              <a:xfrm>
                <a:off x="3695" y="1651"/>
                <a:ext cx="233" cy="143"/>
              </a:xfrm>
              <a:custGeom>
                <a:avLst/>
                <a:gdLst>
                  <a:gd name="T0" fmla="*/ 3 w 233"/>
                  <a:gd name="T1" fmla="*/ 107 h 143"/>
                  <a:gd name="T2" fmla="*/ 5 w 233"/>
                  <a:gd name="T3" fmla="*/ 115 h 143"/>
                  <a:gd name="T4" fmla="*/ 3 w 233"/>
                  <a:gd name="T5" fmla="*/ 121 h 143"/>
                  <a:gd name="T6" fmla="*/ 4 w 233"/>
                  <a:gd name="T7" fmla="*/ 128 h 143"/>
                  <a:gd name="T8" fmla="*/ 13 w 233"/>
                  <a:gd name="T9" fmla="*/ 133 h 143"/>
                  <a:gd name="T10" fmla="*/ 19 w 233"/>
                  <a:gd name="T11" fmla="*/ 133 h 143"/>
                  <a:gd name="T12" fmla="*/ 27 w 233"/>
                  <a:gd name="T13" fmla="*/ 130 h 143"/>
                  <a:gd name="T14" fmla="*/ 39 w 233"/>
                  <a:gd name="T15" fmla="*/ 126 h 143"/>
                  <a:gd name="T16" fmla="*/ 52 w 233"/>
                  <a:gd name="T17" fmla="*/ 119 h 143"/>
                  <a:gd name="T18" fmla="*/ 67 w 233"/>
                  <a:gd name="T19" fmla="*/ 111 h 143"/>
                  <a:gd name="T20" fmla="*/ 84 w 233"/>
                  <a:gd name="T21" fmla="*/ 102 h 143"/>
                  <a:gd name="T22" fmla="*/ 101 w 233"/>
                  <a:gd name="T23" fmla="*/ 92 h 143"/>
                  <a:gd name="T24" fmla="*/ 120 w 233"/>
                  <a:gd name="T25" fmla="*/ 80 h 143"/>
                  <a:gd name="T26" fmla="*/ 137 w 233"/>
                  <a:gd name="T27" fmla="*/ 69 h 143"/>
                  <a:gd name="T28" fmla="*/ 155 w 233"/>
                  <a:gd name="T29" fmla="*/ 58 h 143"/>
                  <a:gd name="T30" fmla="*/ 173 w 233"/>
                  <a:gd name="T31" fmla="*/ 47 h 143"/>
                  <a:gd name="T32" fmla="*/ 188 w 233"/>
                  <a:gd name="T33" fmla="*/ 35 h 143"/>
                  <a:gd name="T34" fmla="*/ 203 w 233"/>
                  <a:gd name="T35" fmla="*/ 25 h 143"/>
                  <a:gd name="T36" fmla="*/ 216 w 233"/>
                  <a:gd name="T37" fmla="*/ 16 h 143"/>
                  <a:gd name="T38" fmla="*/ 226 w 233"/>
                  <a:gd name="T39" fmla="*/ 8 h 143"/>
                  <a:gd name="T40" fmla="*/ 233 w 233"/>
                  <a:gd name="T41" fmla="*/ 0 h 143"/>
                  <a:gd name="T42" fmla="*/ 228 w 233"/>
                  <a:gd name="T43" fmla="*/ 10 h 143"/>
                  <a:gd name="T44" fmla="*/ 219 w 233"/>
                  <a:gd name="T45" fmla="*/ 20 h 143"/>
                  <a:gd name="T46" fmla="*/ 207 w 233"/>
                  <a:gd name="T47" fmla="*/ 32 h 143"/>
                  <a:gd name="T48" fmla="*/ 193 w 233"/>
                  <a:gd name="T49" fmla="*/ 45 h 143"/>
                  <a:gd name="T50" fmla="*/ 179 w 233"/>
                  <a:gd name="T51" fmla="*/ 57 h 143"/>
                  <a:gd name="T52" fmla="*/ 165 w 233"/>
                  <a:gd name="T53" fmla="*/ 68 h 143"/>
                  <a:gd name="T54" fmla="*/ 153 w 233"/>
                  <a:gd name="T55" fmla="*/ 77 h 143"/>
                  <a:gd name="T56" fmla="*/ 144 w 233"/>
                  <a:gd name="T57" fmla="*/ 86 h 143"/>
                  <a:gd name="T58" fmla="*/ 133 w 233"/>
                  <a:gd name="T59" fmla="*/ 94 h 143"/>
                  <a:gd name="T60" fmla="*/ 115 w 233"/>
                  <a:gd name="T61" fmla="*/ 104 h 143"/>
                  <a:gd name="T62" fmla="*/ 94 w 233"/>
                  <a:gd name="T63" fmla="*/ 115 h 143"/>
                  <a:gd name="T64" fmla="*/ 69 w 233"/>
                  <a:gd name="T65" fmla="*/ 126 h 143"/>
                  <a:gd name="T66" fmla="*/ 46 w 233"/>
                  <a:gd name="T67" fmla="*/ 135 h 143"/>
                  <a:gd name="T68" fmla="*/ 25 w 233"/>
                  <a:gd name="T69" fmla="*/ 141 h 143"/>
                  <a:gd name="T70" fmla="*/ 10 w 233"/>
                  <a:gd name="T71" fmla="*/ 143 h 143"/>
                  <a:gd name="T72" fmla="*/ 3 w 233"/>
                  <a:gd name="T73" fmla="*/ 139 h 143"/>
                  <a:gd name="T74" fmla="*/ 0 w 233"/>
                  <a:gd name="T75" fmla="*/ 127 h 143"/>
                  <a:gd name="T76" fmla="*/ 0 w 233"/>
                  <a:gd name="T77" fmla="*/ 116 h 143"/>
                  <a:gd name="T78" fmla="*/ 2 w 233"/>
                  <a:gd name="T79" fmla="*/ 109 h 143"/>
                  <a:gd name="T80" fmla="*/ 3 w 233"/>
                  <a:gd name="T81" fmla="*/ 107 h 1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3"/>
                  <a:gd name="T124" fmla="*/ 0 h 143"/>
                  <a:gd name="T125" fmla="*/ 233 w 233"/>
                  <a:gd name="T126" fmla="*/ 143 h 14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3" h="143">
                    <a:moveTo>
                      <a:pt x="3" y="107"/>
                    </a:moveTo>
                    <a:lnTo>
                      <a:pt x="5" y="115"/>
                    </a:lnTo>
                    <a:lnTo>
                      <a:pt x="3" y="121"/>
                    </a:lnTo>
                    <a:lnTo>
                      <a:pt x="4" y="128"/>
                    </a:lnTo>
                    <a:lnTo>
                      <a:pt x="13" y="133"/>
                    </a:lnTo>
                    <a:lnTo>
                      <a:pt x="19" y="133"/>
                    </a:lnTo>
                    <a:lnTo>
                      <a:pt x="27" y="130"/>
                    </a:lnTo>
                    <a:lnTo>
                      <a:pt x="39" y="126"/>
                    </a:lnTo>
                    <a:lnTo>
                      <a:pt x="52" y="119"/>
                    </a:lnTo>
                    <a:lnTo>
                      <a:pt x="67" y="111"/>
                    </a:lnTo>
                    <a:lnTo>
                      <a:pt x="84" y="102"/>
                    </a:lnTo>
                    <a:lnTo>
                      <a:pt x="101" y="92"/>
                    </a:lnTo>
                    <a:lnTo>
                      <a:pt x="120" y="80"/>
                    </a:lnTo>
                    <a:lnTo>
                      <a:pt x="137" y="69"/>
                    </a:lnTo>
                    <a:lnTo>
                      <a:pt x="155" y="58"/>
                    </a:lnTo>
                    <a:lnTo>
                      <a:pt x="173" y="47"/>
                    </a:lnTo>
                    <a:lnTo>
                      <a:pt x="188" y="35"/>
                    </a:lnTo>
                    <a:lnTo>
                      <a:pt x="203" y="25"/>
                    </a:lnTo>
                    <a:lnTo>
                      <a:pt x="216" y="16"/>
                    </a:lnTo>
                    <a:lnTo>
                      <a:pt x="226" y="8"/>
                    </a:lnTo>
                    <a:lnTo>
                      <a:pt x="233" y="0"/>
                    </a:lnTo>
                    <a:lnTo>
                      <a:pt x="228" y="10"/>
                    </a:lnTo>
                    <a:lnTo>
                      <a:pt x="219" y="20"/>
                    </a:lnTo>
                    <a:lnTo>
                      <a:pt x="207" y="32"/>
                    </a:lnTo>
                    <a:lnTo>
                      <a:pt x="193" y="45"/>
                    </a:lnTo>
                    <a:lnTo>
                      <a:pt x="179" y="57"/>
                    </a:lnTo>
                    <a:lnTo>
                      <a:pt x="165" y="68"/>
                    </a:lnTo>
                    <a:lnTo>
                      <a:pt x="153" y="77"/>
                    </a:lnTo>
                    <a:lnTo>
                      <a:pt x="144" y="86"/>
                    </a:lnTo>
                    <a:lnTo>
                      <a:pt x="133" y="94"/>
                    </a:lnTo>
                    <a:lnTo>
                      <a:pt x="115" y="104"/>
                    </a:lnTo>
                    <a:lnTo>
                      <a:pt x="94" y="115"/>
                    </a:lnTo>
                    <a:lnTo>
                      <a:pt x="69" y="126"/>
                    </a:lnTo>
                    <a:lnTo>
                      <a:pt x="46" y="135"/>
                    </a:lnTo>
                    <a:lnTo>
                      <a:pt x="25" y="141"/>
                    </a:lnTo>
                    <a:lnTo>
                      <a:pt x="10" y="143"/>
                    </a:lnTo>
                    <a:lnTo>
                      <a:pt x="3" y="139"/>
                    </a:lnTo>
                    <a:lnTo>
                      <a:pt x="0" y="127"/>
                    </a:lnTo>
                    <a:lnTo>
                      <a:pt x="0" y="116"/>
                    </a:lnTo>
                    <a:lnTo>
                      <a:pt x="2" y="109"/>
                    </a:lnTo>
                    <a:lnTo>
                      <a:pt x="3" y="107"/>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48" name="Freeform 81"/>
              <p:cNvSpPr>
                <a:spLocks/>
              </p:cNvSpPr>
              <p:nvPr/>
            </p:nvSpPr>
            <p:spPr bwMode="auto">
              <a:xfrm>
                <a:off x="3744" y="1765"/>
                <a:ext cx="220" cy="82"/>
              </a:xfrm>
              <a:custGeom>
                <a:avLst/>
                <a:gdLst>
                  <a:gd name="T0" fmla="*/ 17 w 220"/>
                  <a:gd name="T1" fmla="*/ 39 h 82"/>
                  <a:gd name="T2" fmla="*/ 13 w 220"/>
                  <a:gd name="T3" fmla="*/ 48 h 82"/>
                  <a:gd name="T4" fmla="*/ 8 w 220"/>
                  <a:gd name="T5" fmla="*/ 59 h 82"/>
                  <a:gd name="T6" fmla="*/ 8 w 220"/>
                  <a:gd name="T7" fmla="*/ 67 h 82"/>
                  <a:gd name="T8" fmla="*/ 17 w 220"/>
                  <a:gd name="T9" fmla="*/ 72 h 82"/>
                  <a:gd name="T10" fmla="*/ 22 w 220"/>
                  <a:gd name="T11" fmla="*/ 72 h 82"/>
                  <a:gd name="T12" fmla="*/ 31 w 220"/>
                  <a:gd name="T13" fmla="*/ 71 h 82"/>
                  <a:gd name="T14" fmla="*/ 41 w 220"/>
                  <a:gd name="T15" fmla="*/ 69 h 82"/>
                  <a:gd name="T16" fmla="*/ 52 w 220"/>
                  <a:gd name="T17" fmla="*/ 67 h 82"/>
                  <a:gd name="T18" fmla="*/ 66 w 220"/>
                  <a:gd name="T19" fmla="*/ 63 h 82"/>
                  <a:gd name="T20" fmla="*/ 81 w 220"/>
                  <a:gd name="T21" fmla="*/ 59 h 82"/>
                  <a:gd name="T22" fmla="*/ 96 w 220"/>
                  <a:gd name="T23" fmla="*/ 55 h 82"/>
                  <a:gd name="T24" fmla="*/ 113 w 220"/>
                  <a:gd name="T25" fmla="*/ 49 h 82"/>
                  <a:gd name="T26" fmla="*/ 128 w 220"/>
                  <a:gd name="T27" fmla="*/ 43 h 82"/>
                  <a:gd name="T28" fmla="*/ 144 w 220"/>
                  <a:gd name="T29" fmla="*/ 38 h 82"/>
                  <a:gd name="T30" fmla="*/ 160 w 220"/>
                  <a:gd name="T31" fmla="*/ 32 h 82"/>
                  <a:gd name="T32" fmla="*/ 175 w 220"/>
                  <a:gd name="T33" fmla="*/ 25 h 82"/>
                  <a:gd name="T34" fmla="*/ 189 w 220"/>
                  <a:gd name="T35" fmla="*/ 19 h 82"/>
                  <a:gd name="T36" fmla="*/ 201 w 220"/>
                  <a:gd name="T37" fmla="*/ 13 h 82"/>
                  <a:gd name="T38" fmla="*/ 212 w 220"/>
                  <a:gd name="T39" fmla="*/ 6 h 82"/>
                  <a:gd name="T40" fmla="*/ 220 w 220"/>
                  <a:gd name="T41" fmla="*/ 0 h 82"/>
                  <a:gd name="T42" fmla="*/ 213 w 220"/>
                  <a:gd name="T43" fmla="*/ 8 h 82"/>
                  <a:gd name="T44" fmla="*/ 201 w 220"/>
                  <a:gd name="T45" fmla="*/ 18 h 82"/>
                  <a:gd name="T46" fmla="*/ 185 w 220"/>
                  <a:gd name="T47" fmla="*/ 29 h 82"/>
                  <a:gd name="T48" fmla="*/ 168 w 220"/>
                  <a:gd name="T49" fmla="*/ 39 h 82"/>
                  <a:gd name="T50" fmla="*/ 152 w 220"/>
                  <a:gd name="T51" fmla="*/ 49 h 82"/>
                  <a:gd name="T52" fmla="*/ 137 w 220"/>
                  <a:gd name="T53" fmla="*/ 58 h 82"/>
                  <a:gd name="T54" fmla="*/ 128 w 220"/>
                  <a:gd name="T55" fmla="*/ 63 h 82"/>
                  <a:gd name="T56" fmla="*/ 124 w 220"/>
                  <a:gd name="T57" fmla="*/ 65 h 82"/>
                  <a:gd name="T58" fmla="*/ 119 w 220"/>
                  <a:gd name="T59" fmla="*/ 66 h 82"/>
                  <a:gd name="T60" fmla="*/ 105 w 220"/>
                  <a:gd name="T61" fmla="*/ 69 h 82"/>
                  <a:gd name="T62" fmla="*/ 86 w 220"/>
                  <a:gd name="T63" fmla="*/ 73 h 82"/>
                  <a:gd name="T64" fmla="*/ 63 w 220"/>
                  <a:gd name="T65" fmla="*/ 77 h 82"/>
                  <a:gd name="T66" fmla="*/ 41 w 220"/>
                  <a:gd name="T67" fmla="*/ 80 h 82"/>
                  <a:gd name="T68" fmla="*/ 20 w 220"/>
                  <a:gd name="T69" fmla="*/ 82 h 82"/>
                  <a:gd name="T70" fmla="*/ 6 w 220"/>
                  <a:gd name="T71" fmla="*/ 82 h 82"/>
                  <a:gd name="T72" fmla="*/ 0 w 220"/>
                  <a:gd name="T73" fmla="*/ 79 h 82"/>
                  <a:gd name="T74" fmla="*/ 1 w 220"/>
                  <a:gd name="T75" fmla="*/ 67 h 82"/>
                  <a:gd name="T76" fmla="*/ 7 w 220"/>
                  <a:gd name="T77" fmla="*/ 54 h 82"/>
                  <a:gd name="T78" fmla="*/ 14 w 220"/>
                  <a:gd name="T79" fmla="*/ 43 h 82"/>
                  <a:gd name="T80" fmla="*/ 17 w 220"/>
                  <a:gd name="T81" fmla="*/ 39 h 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0"/>
                  <a:gd name="T124" fmla="*/ 0 h 82"/>
                  <a:gd name="T125" fmla="*/ 220 w 220"/>
                  <a:gd name="T126" fmla="*/ 82 h 8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0" h="82">
                    <a:moveTo>
                      <a:pt x="17" y="39"/>
                    </a:moveTo>
                    <a:lnTo>
                      <a:pt x="13" y="48"/>
                    </a:lnTo>
                    <a:lnTo>
                      <a:pt x="8" y="59"/>
                    </a:lnTo>
                    <a:lnTo>
                      <a:pt x="8" y="67"/>
                    </a:lnTo>
                    <a:lnTo>
                      <a:pt x="17" y="72"/>
                    </a:lnTo>
                    <a:lnTo>
                      <a:pt x="22" y="72"/>
                    </a:lnTo>
                    <a:lnTo>
                      <a:pt x="31" y="71"/>
                    </a:lnTo>
                    <a:lnTo>
                      <a:pt x="41" y="69"/>
                    </a:lnTo>
                    <a:lnTo>
                      <a:pt x="52" y="67"/>
                    </a:lnTo>
                    <a:lnTo>
                      <a:pt x="66" y="63"/>
                    </a:lnTo>
                    <a:lnTo>
                      <a:pt x="81" y="59"/>
                    </a:lnTo>
                    <a:lnTo>
                      <a:pt x="96" y="55"/>
                    </a:lnTo>
                    <a:lnTo>
                      <a:pt x="113" y="49"/>
                    </a:lnTo>
                    <a:lnTo>
                      <a:pt x="128" y="43"/>
                    </a:lnTo>
                    <a:lnTo>
                      <a:pt x="144" y="38"/>
                    </a:lnTo>
                    <a:lnTo>
                      <a:pt x="160" y="32"/>
                    </a:lnTo>
                    <a:lnTo>
                      <a:pt x="175" y="25"/>
                    </a:lnTo>
                    <a:lnTo>
                      <a:pt x="189" y="19"/>
                    </a:lnTo>
                    <a:lnTo>
                      <a:pt x="201" y="13"/>
                    </a:lnTo>
                    <a:lnTo>
                      <a:pt x="212" y="6"/>
                    </a:lnTo>
                    <a:lnTo>
                      <a:pt x="220" y="0"/>
                    </a:lnTo>
                    <a:lnTo>
                      <a:pt x="213" y="8"/>
                    </a:lnTo>
                    <a:lnTo>
                      <a:pt x="201" y="18"/>
                    </a:lnTo>
                    <a:lnTo>
                      <a:pt x="185" y="29"/>
                    </a:lnTo>
                    <a:lnTo>
                      <a:pt x="168" y="39"/>
                    </a:lnTo>
                    <a:lnTo>
                      <a:pt x="152" y="49"/>
                    </a:lnTo>
                    <a:lnTo>
                      <a:pt x="137" y="58"/>
                    </a:lnTo>
                    <a:lnTo>
                      <a:pt x="128" y="63"/>
                    </a:lnTo>
                    <a:lnTo>
                      <a:pt x="124" y="65"/>
                    </a:lnTo>
                    <a:lnTo>
                      <a:pt x="119" y="66"/>
                    </a:lnTo>
                    <a:lnTo>
                      <a:pt x="105" y="69"/>
                    </a:lnTo>
                    <a:lnTo>
                      <a:pt x="86" y="73"/>
                    </a:lnTo>
                    <a:lnTo>
                      <a:pt x="63" y="77"/>
                    </a:lnTo>
                    <a:lnTo>
                      <a:pt x="41" y="80"/>
                    </a:lnTo>
                    <a:lnTo>
                      <a:pt x="20" y="82"/>
                    </a:lnTo>
                    <a:lnTo>
                      <a:pt x="6" y="82"/>
                    </a:lnTo>
                    <a:lnTo>
                      <a:pt x="0" y="79"/>
                    </a:lnTo>
                    <a:lnTo>
                      <a:pt x="1" y="67"/>
                    </a:lnTo>
                    <a:lnTo>
                      <a:pt x="7" y="54"/>
                    </a:lnTo>
                    <a:lnTo>
                      <a:pt x="14" y="43"/>
                    </a:lnTo>
                    <a:lnTo>
                      <a:pt x="17" y="39"/>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49" name="Freeform 82"/>
              <p:cNvSpPr>
                <a:spLocks/>
              </p:cNvSpPr>
              <p:nvPr/>
            </p:nvSpPr>
            <p:spPr bwMode="auto">
              <a:xfrm>
                <a:off x="3800" y="1847"/>
                <a:ext cx="254" cy="58"/>
              </a:xfrm>
              <a:custGeom>
                <a:avLst/>
                <a:gdLst>
                  <a:gd name="T0" fmla="*/ 11 w 254"/>
                  <a:gd name="T1" fmla="*/ 15 h 58"/>
                  <a:gd name="T2" fmla="*/ 10 w 254"/>
                  <a:gd name="T3" fmla="*/ 25 h 58"/>
                  <a:gd name="T4" fmla="*/ 9 w 254"/>
                  <a:gd name="T5" fmla="*/ 35 h 58"/>
                  <a:gd name="T6" fmla="*/ 11 w 254"/>
                  <a:gd name="T7" fmla="*/ 42 h 58"/>
                  <a:gd name="T8" fmla="*/ 19 w 254"/>
                  <a:gd name="T9" fmla="*/ 46 h 58"/>
                  <a:gd name="T10" fmla="*/ 23 w 254"/>
                  <a:gd name="T11" fmla="*/ 46 h 58"/>
                  <a:gd name="T12" fmla="*/ 31 w 254"/>
                  <a:gd name="T13" fmla="*/ 46 h 58"/>
                  <a:gd name="T14" fmla="*/ 41 w 254"/>
                  <a:gd name="T15" fmla="*/ 46 h 58"/>
                  <a:gd name="T16" fmla="*/ 55 w 254"/>
                  <a:gd name="T17" fmla="*/ 45 h 58"/>
                  <a:gd name="T18" fmla="*/ 70 w 254"/>
                  <a:gd name="T19" fmla="*/ 44 h 58"/>
                  <a:gd name="T20" fmla="*/ 87 w 254"/>
                  <a:gd name="T21" fmla="*/ 42 h 58"/>
                  <a:gd name="T22" fmla="*/ 105 w 254"/>
                  <a:gd name="T23" fmla="*/ 39 h 58"/>
                  <a:gd name="T24" fmla="*/ 124 w 254"/>
                  <a:gd name="T25" fmla="*/ 37 h 58"/>
                  <a:gd name="T26" fmla="*/ 144 w 254"/>
                  <a:gd name="T27" fmla="*/ 33 h 58"/>
                  <a:gd name="T28" fmla="*/ 162 w 254"/>
                  <a:gd name="T29" fmla="*/ 30 h 58"/>
                  <a:gd name="T30" fmla="*/ 182 w 254"/>
                  <a:gd name="T31" fmla="*/ 26 h 58"/>
                  <a:gd name="T32" fmla="*/ 199 w 254"/>
                  <a:gd name="T33" fmla="*/ 22 h 58"/>
                  <a:gd name="T34" fmla="*/ 216 w 254"/>
                  <a:gd name="T35" fmla="*/ 17 h 58"/>
                  <a:gd name="T36" fmla="*/ 231 w 254"/>
                  <a:gd name="T37" fmla="*/ 12 h 58"/>
                  <a:gd name="T38" fmla="*/ 243 w 254"/>
                  <a:gd name="T39" fmla="*/ 6 h 58"/>
                  <a:gd name="T40" fmla="*/ 254 w 254"/>
                  <a:gd name="T41" fmla="*/ 0 h 58"/>
                  <a:gd name="T42" fmla="*/ 245 w 254"/>
                  <a:gd name="T43" fmla="*/ 6 h 58"/>
                  <a:gd name="T44" fmla="*/ 231 w 254"/>
                  <a:gd name="T45" fmla="*/ 15 h 58"/>
                  <a:gd name="T46" fmla="*/ 214 w 254"/>
                  <a:gd name="T47" fmla="*/ 23 h 58"/>
                  <a:gd name="T48" fmla="*/ 195 w 254"/>
                  <a:gd name="T49" fmla="*/ 31 h 58"/>
                  <a:gd name="T50" fmla="*/ 177 w 254"/>
                  <a:gd name="T51" fmla="*/ 38 h 58"/>
                  <a:gd name="T52" fmla="*/ 161 w 254"/>
                  <a:gd name="T53" fmla="*/ 44 h 58"/>
                  <a:gd name="T54" fmla="*/ 151 w 254"/>
                  <a:gd name="T55" fmla="*/ 48 h 58"/>
                  <a:gd name="T56" fmla="*/ 147 w 254"/>
                  <a:gd name="T57" fmla="*/ 51 h 58"/>
                  <a:gd name="T58" fmla="*/ 141 w 254"/>
                  <a:gd name="T59" fmla="*/ 52 h 58"/>
                  <a:gd name="T60" fmla="*/ 124 w 254"/>
                  <a:gd name="T61" fmla="*/ 53 h 58"/>
                  <a:gd name="T62" fmla="*/ 102 w 254"/>
                  <a:gd name="T63" fmla="*/ 55 h 58"/>
                  <a:gd name="T64" fmla="*/ 75 w 254"/>
                  <a:gd name="T65" fmla="*/ 57 h 58"/>
                  <a:gd name="T66" fmla="*/ 48 w 254"/>
                  <a:gd name="T67" fmla="*/ 58 h 58"/>
                  <a:gd name="T68" fmla="*/ 25 w 254"/>
                  <a:gd name="T69" fmla="*/ 58 h 58"/>
                  <a:gd name="T70" fmla="*/ 7 w 254"/>
                  <a:gd name="T71" fmla="*/ 57 h 58"/>
                  <a:gd name="T72" fmla="*/ 0 w 254"/>
                  <a:gd name="T73" fmla="*/ 54 h 58"/>
                  <a:gd name="T74" fmla="*/ 0 w 254"/>
                  <a:gd name="T75" fmla="*/ 43 h 58"/>
                  <a:gd name="T76" fmla="*/ 4 w 254"/>
                  <a:gd name="T77" fmla="*/ 30 h 58"/>
                  <a:gd name="T78" fmla="*/ 9 w 254"/>
                  <a:gd name="T79" fmla="*/ 20 h 58"/>
                  <a:gd name="T80" fmla="*/ 11 w 254"/>
                  <a:gd name="T81" fmla="*/ 15 h 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4"/>
                  <a:gd name="T124" fmla="*/ 0 h 58"/>
                  <a:gd name="T125" fmla="*/ 254 w 254"/>
                  <a:gd name="T126" fmla="*/ 58 h 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4" h="58">
                    <a:moveTo>
                      <a:pt x="11" y="15"/>
                    </a:moveTo>
                    <a:lnTo>
                      <a:pt x="10" y="25"/>
                    </a:lnTo>
                    <a:lnTo>
                      <a:pt x="9" y="35"/>
                    </a:lnTo>
                    <a:lnTo>
                      <a:pt x="11" y="42"/>
                    </a:lnTo>
                    <a:lnTo>
                      <a:pt x="19" y="46"/>
                    </a:lnTo>
                    <a:lnTo>
                      <a:pt x="23" y="46"/>
                    </a:lnTo>
                    <a:lnTo>
                      <a:pt x="31" y="46"/>
                    </a:lnTo>
                    <a:lnTo>
                      <a:pt x="41" y="46"/>
                    </a:lnTo>
                    <a:lnTo>
                      <a:pt x="55" y="45"/>
                    </a:lnTo>
                    <a:lnTo>
                      <a:pt x="70" y="44"/>
                    </a:lnTo>
                    <a:lnTo>
                      <a:pt x="87" y="42"/>
                    </a:lnTo>
                    <a:lnTo>
                      <a:pt x="105" y="39"/>
                    </a:lnTo>
                    <a:lnTo>
                      <a:pt x="124" y="37"/>
                    </a:lnTo>
                    <a:lnTo>
                      <a:pt x="144" y="33"/>
                    </a:lnTo>
                    <a:lnTo>
                      <a:pt x="162" y="30"/>
                    </a:lnTo>
                    <a:lnTo>
                      <a:pt x="182" y="26"/>
                    </a:lnTo>
                    <a:lnTo>
                      <a:pt x="199" y="22"/>
                    </a:lnTo>
                    <a:lnTo>
                      <a:pt x="216" y="17"/>
                    </a:lnTo>
                    <a:lnTo>
                      <a:pt x="231" y="12"/>
                    </a:lnTo>
                    <a:lnTo>
                      <a:pt x="243" y="6"/>
                    </a:lnTo>
                    <a:lnTo>
                      <a:pt x="254" y="0"/>
                    </a:lnTo>
                    <a:lnTo>
                      <a:pt x="245" y="6"/>
                    </a:lnTo>
                    <a:lnTo>
                      <a:pt x="231" y="15"/>
                    </a:lnTo>
                    <a:lnTo>
                      <a:pt x="214" y="23"/>
                    </a:lnTo>
                    <a:lnTo>
                      <a:pt x="195" y="31"/>
                    </a:lnTo>
                    <a:lnTo>
                      <a:pt x="177" y="38"/>
                    </a:lnTo>
                    <a:lnTo>
                      <a:pt x="161" y="44"/>
                    </a:lnTo>
                    <a:lnTo>
                      <a:pt x="151" y="48"/>
                    </a:lnTo>
                    <a:lnTo>
                      <a:pt x="147" y="51"/>
                    </a:lnTo>
                    <a:lnTo>
                      <a:pt x="141" y="52"/>
                    </a:lnTo>
                    <a:lnTo>
                      <a:pt x="124" y="53"/>
                    </a:lnTo>
                    <a:lnTo>
                      <a:pt x="102" y="55"/>
                    </a:lnTo>
                    <a:lnTo>
                      <a:pt x="75" y="57"/>
                    </a:lnTo>
                    <a:lnTo>
                      <a:pt x="48" y="58"/>
                    </a:lnTo>
                    <a:lnTo>
                      <a:pt x="25" y="58"/>
                    </a:lnTo>
                    <a:lnTo>
                      <a:pt x="7" y="57"/>
                    </a:lnTo>
                    <a:lnTo>
                      <a:pt x="0" y="54"/>
                    </a:lnTo>
                    <a:lnTo>
                      <a:pt x="0" y="43"/>
                    </a:lnTo>
                    <a:lnTo>
                      <a:pt x="4" y="30"/>
                    </a:lnTo>
                    <a:lnTo>
                      <a:pt x="9" y="20"/>
                    </a:lnTo>
                    <a:lnTo>
                      <a:pt x="11" y="15"/>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50" name="Freeform 83"/>
              <p:cNvSpPr>
                <a:spLocks/>
              </p:cNvSpPr>
              <p:nvPr/>
            </p:nvSpPr>
            <p:spPr bwMode="auto">
              <a:xfrm>
                <a:off x="3860" y="1932"/>
                <a:ext cx="218" cy="41"/>
              </a:xfrm>
              <a:custGeom>
                <a:avLst/>
                <a:gdLst>
                  <a:gd name="T0" fmla="*/ 12 w 218"/>
                  <a:gd name="T1" fmla="*/ 0 h 41"/>
                  <a:gd name="T2" fmla="*/ 8 w 218"/>
                  <a:gd name="T3" fmla="*/ 11 h 41"/>
                  <a:gd name="T4" fmla="*/ 6 w 218"/>
                  <a:gd name="T5" fmla="*/ 21 h 41"/>
                  <a:gd name="T6" fmla="*/ 8 w 218"/>
                  <a:gd name="T7" fmla="*/ 30 h 41"/>
                  <a:gd name="T8" fmla="*/ 19 w 218"/>
                  <a:gd name="T9" fmla="*/ 33 h 41"/>
                  <a:gd name="T10" fmla="*/ 24 w 218"/>
                  <a:gd name="T11" fmla="*/ 33 h 41"/>
                  <a:gd name="T12" fmla="*/ 33 w 218"/>
                  <a:gd name="T13" fmla="*/ 33 h 41"/>
                  <a:gd name="T14" fmla="*/ 43 w 218"/>
                  <a:gd name="T15" fmla="*/ 33 h 41"/>
                  <a:gd name="T16" fmla="*/ 55 w 218"/>
                  <a:gd name="T17" fmla="*/ 32 h 41"/>
                  <a:gd name="T18" fmla="*/ 69 w 218"/>
                  <a:gd name="T19" fmla="*/ 32 h 41"/>
                  <a:gd name="T20" fmla="*/ 84 w 218"/>
                  <a:gd name="T21" fmla="*/ 31 h 41"/>
                  <a:gd name="T22" fmla="*/ 100 w 218"/>
                  <a:gd name="T23" fmla="*/ 30 h 41"/>
                  <a:gd name="T24" fmla="*/ 116 w 218"/>
                  <a:gd name="T25" fmla="*/ 29 h 41"/>
                  <a:gd name="T26" fmla="*/ 132 w 218"/>
                  <a:gd name="T27" fmla="*/ 28 h 41"/>
                  <a:gd name="T28" fmla="*/ 148 w 218"/>
                  <a:gd name="T29" fmla="*/ 27 h 41"/>
                  <a:gd name="T30" fmla="*/ 164 w 218"/>
                  <a:gd name="T31" fmla="*/ 25 h 41"/>
                  <a:gd name="T32" fmla="*/ 178 w 218"/>
                  <a:gd name="T33" fmla="*/ 24 h 41"/>
                  <a:gd name="T34" fmla="*/ 191 w 218"/>
                  <a:gd name="T35" fmla="*/ 22 h 41"/>
                  <a:gd name="T36" fmla="*/ 202 w 218"/>
                  <a:gd name="T37" fmla="*/ 20 h 41"/>
                  <a:gd name="T38" fmla="*/ 211 w 218"/>
                  <a:gd name="T39" fmla="*/ 18 h 41"/>
                  <a:gd name="T40" fmla="*/ 218 w 218"/>
                  <a:gd name="T41" fmla="*/ 15 h 41"/>
                  <a:gd name="T42" fmla="*/ 211 w 218"/>
                  <a:gd name="T43" fmla="*/ 18 h 41"/>
                  <a:gd name="T44" fmla="*/ 201 w 218"/>
                  <a:gd name="T45" fmla="*/ 20 h 41"/>
                  <a:gd name="T46" fmla="*/ 188 w 218"/>
                  <a:gd name="T47" fmla="*/ 23 h 41"/>
                  <a:gd name="T48" fmla="*/ 173 w 218"/>
                  <a:gd name="T49" fmla="*/ 26 h 41"/>
                  <a:gd name="T50" fmla="*/ 157 w 218"/>
                  <a:gd name="T51" fmla="*/ 29 h 41"/>
                  <a:gd name="T52" fmla="*/ 138 w 218"/>
                  <a:gd name="T53" fmla="*/ 31 h 41"/>
                  <a:gd name="T54" fmla="*/ 120 w 218"/>
                  <a:gd name="T55" fmla="*/ 34 h 41"/>
                  <a:gd name="T56" fmla="*/ 101 w 218"/>
                  <a:gd name="T57" fmla="*/ 36 h 41"/>
                  <a:gd name="T58" fmla="*/ 83 w 218"/>
                  <a:gd name="T59" fmla="*/ 38 h 41"/>
                  <a:gd name="T60" fmla="*/ 65 w 218"/>
                  <a:gd name="T61" fmla="*/ 39 h 41"/>
                  <a:gd name="T62" fmla="*/ 49 w 218"/>
                  <a:gd name="T63" fmla="*/ 40 h 41"/>
                  <a:gd name="T64" fmla="*/ 34 w 218"/>
                  <a:gd name="T65" fmla="*/ 41 h 41"/>
                  <a:gd name="T66" fmla="*/ 21 w 218"/>
                  <a:gd name="T67" fmla="*/ 40 h 41"/>
                  <a:gd name="T68" fmla="*/ 11 w 218"/>
                  <a:gd name="T69" fmla="*/ 40 h 41"/>
                  <a:gd name="T70" fmla="*/ 4 w 218"/>
                  <a:gd name="T71" fmla="*/ 38 h 41"/>
                  <a:gd name="T72" fmla="*/ 1 w 218"/>
                  <a:gd name="T73" fmla="*/ 36 h 41"/>
                  <a:gd name="T74" fmla="*/ 0 w 218"/>
                  <a:gd name="T75" fmla="*/ 25 h 41"/>
                  <a:gd name="T76" fmla="*/ 4 w 218"/>
                  <a:gd name="T77" fmla="*/ 13 h 41"/>
                  <a:gd name="T78" fmla="*/ 9 w 218"/>
                  <a:gd name="T79" fmla="*/ 3 h 41"/>
                  <a:gd name="T80" fmla="*/ 12 w 218"/>
                  <a:gd name="T81" fmla="*/ 0 h 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18"/>
                  <a:gd name="T124" fmla="*/ 0 h 41"/>
                  <a:gd name="T125" fmla="*/ 218 w 218"/>
                  <a:gd name="T126" fmla="*/ 41 h 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18" h="41">
                    <a:moveTo>
                      <a:pt x="12" y="0"/>
                    </a:moveTo>
                    <a:lnTo>
                      <a:pt x="8" y="11"/>
                    </a:lnTo>
                    <a:lnTo>
                      <a:pt x="6" y="21"/>
                    </a:lnTo>
                    <a:lnTo>
                      <a:pt x="8" y="30"/>
                    </a:lnTo>
                    <a:lnTo>
                      <a:pt x="19" y="33"/>
                    </a:lnTo>
                    <a:lnTo>
                      <a:pt x="24" y="33"/>
                    </a:lnTo>
                    <a:lnTo>
                      <a:pt x="33" y="33"/>
                    </a:lnTo>
                    <a:lnTo>
                      <a:pt x="43" y="33"/>
                    </a:lnTo>
                    <a:lnTo>
                      <a:pt x="55" y="32"/>
                    </a:lnTo>
                    <a:lnTo>
                      <a:pt x="69" y="32"/>
                    </a:lnTo>
                    <a:lnTo>
                      <a:pt x="84" y="31"/>
                    </a:lnTo>
                    <a:lnTo>
                      <a:pt x="100" y="30"/>
                    </a:lnTo>
                    <a:lnTo>
                      <a:pt x="116" y="29"/>
                    </a:lnTo>
                    <a:lnTo>
                      <a:pt x="132" y="28"/>
                    </a:lnTo>
                    <a:lnTo>
                      <a:pt x="148" y="27"/>
                    </a:lnTo>
                    <a:lnTo>
                      <a:pt x="164" y="25"/>
                    </a:lnTo>
                    <a:lnTo>
                      <a:pt x="178" y="24"/>
                    </a:lnTo>
                    <a:lnTo>
                      <a:pt x="191" y="22"/>
                    </a:lnTo>
                    <a:lnTo>
                      <a:pt x="202" y="20"/>
                    </a:lnTo>
                    <a:lnTo>
                      <a:pt x="211" y="18"/>
                    </a:lnTo>
                    <a:lnTo>
                      <a:pt x="218" y="15"/>
                    </a:lnTo>
                    <a:lnTo>
                      <a:pt x="211" y="18"/>
                    </a:lnTo>
                    <a:lnTo>
                      <a:pt x="201" y="20"/>
                    </a:lnTo>
                    <a:lnTo>
                      <a:pt x="188" y="23"/>
                    </a:lnTo>
                    <a:lnTo>
                      <a:pt x="173" y="26"/>
                    </a:lnTo>
                    <a:lnTo>
                      <a:pt x="157" y="29"/>
                    </a:lnTo>
                    <a:lnTo>
                      <a:pt x="138" y="31"/>
                    </a:lnTo>
                    <a:lnTo>
                      <a:pt x="120" y="34"/>
                    </a:lnTo>
                    <a:lnTo>
                      <a:pt x="101" y="36"/>
                    </a:lnTo>
                    <a:lnTo>
                      <a:pt x="83" y="38"/>
                    </a:lnTo>
                    <a:lnTo>
                      <a:pt x="65" y="39"/>
                    </a:lnTo>
                    <a:lnTo>
                      <a:pt x="49" y="40"/>
                    </a:lnTo>
                    <a:lnTo>
                      <a:pt x="34" y="41"/>
                    </a:lnTo>
                    <a:lnTo>
                      <a:pt x="21" y="40"/>
                    </a:lnTo>
                    <a:lnTo>
                      <a:pt x="11" y="40"/>
                    </a:lnTo>
                    <a:lnTo>
                      <a:pt x="4" y="38"/>
                    </a:lnTo>
                    <a:lnTo>
                      <a:pt x="1" y="36"/>
                    </a:lnTo>
                    <a:lnTo>
                      <a:pt x="0" y="25"/>
                    </a:lnTo>
                    <a:lnTo>
                      <a:pt x="4" y="13"/>
                    </a:lnTo>
                    <a:lnTo>
                      <a:pt x="9" y="3"/>
                    </a:lnTo>
                    <a:lnTo>
                      <a:pt x="1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51" name="Freeform 84"/>
              <p:cNvSpPr>
                <a:spLocks/>
              </p:cNvSpPr>
              <p:nvPr/>
            </p:nvSpPr>
            <p:spPr bwMode="auto">
              <a:xfrm>
                <a:off x="3901" y="2017"/>
                <a:ext cx="234" cy="54"/>
              </a:xfrm>
              <a:custGeom>
                <a:avLst/>
                <a:gdLst>
                  <a:gd name="T0" fmla="*/ 13 w 234"/>
                  <a:gd name="T1" fmla="*/ 0 h 54"/>
                  <a:gd name="T2" fmla="*/ 10 w 234"/>
                  <a:gd name="T3" fmla="*/ 4 h 54"/>
                  <a:gd name="T4" fmla="*/ 5 w 234"/>
                  <a:gd name="T5" fmla="*/ 10 h 54"/>
                  <a:gd name="T6" fmla="*/ 3 w 234"/>
                  <a:gd name="T7" fmla="*/ 18 h 54"/>
                  <a:gd name="T8" fmla="*/ 10 w 234"/>
                  <a:gd name="T9" fmla="*/ 25 h 54"/>
                  <a:gd name="T10" fmla="*/ 15 w 234"/>
                  <a:gd name="T11" fmla="*/ 26 h 54"/>
                  <a:gd name="T12" fmla="*/ 23 w 234"/>
                  <a:gd name="T13" fmla="*/ 28 h 54"/>
                  <a:gd name="T14" fmla="*/ 35 w 234"/>
                  <a:gd name="T15" fmla="*/ 29 h 54"/>
                  <a:gd name="T16" fmla="*/ 48 w 234"/>
                  <a:gd name="T17" fmla="*/ 31 h 54"/>
                  <a:gd name="T18" fmla="*/ 63 w 234"/>
                  <a:gd name="T19" fmla="*/ 32 h 54"/>
                  <a:gd name="T20" fmla="*/ 80 w 234"/>
                  <a:gd name="T21" fmla="*/ 33 h 54"/>
                  <a:gd name="T22" fmla="*/ 97 w 234"/>
                  <a:gd name="T23" fmla="*/ 34 h 54"/>
                  <a:gd name="T24" fmla="*/ 116 w 234"/>
                  <a:gd name="T25" fmla="*/ 35 h 54"/>
                  <a:gd name="T26" fmla="*/ 135 w 234"/>
                  <a:gd name="T27" fmla="*/ 36 h 54"/>
                  <a:gd name="T28" fmla="*/ 153 w 234"/>
                  <a:gd name="T29" fmla="*/ 37 h 54"/>
                  <a:gd name="T30" fmla="*/ 171 w 234"/>
                  <a:gd name="T31" fmla="*/ 38 h 54"/>
                  <a:gd name="T32" fmla="*/ 187 w 234"/>
                  <a:gd name="T33" fmla="*/ 38 h 54"/>
                  <a:gd name="T34" fmla="*/ 202 w 234"/>
                  <a:gd name="T35" fmla="*/ 38 h 54"/>
                  <a:gd name="T36" fmla="*/ 215 w 234"/>
                  <a:gd name="T37" fmla="*/ 38 h 54"/>
                  <a:gd name="T38" fmla="*/ 225 w 234"/>
                  <a:gd name="T39" fmla="*/ 37 h 54"/>
                  <a:gd name="T40" fmla="*/ 234 w 234"/>
                  <a:gd name="T41" fmla="*/ 36 h 54"/>
                  <a:gd name="T42" fmla="*/ 222 w 234"/>
                  <a:gd name="T43" fmla="*/ 40 h 54"/>
                  <a:gd name="T44" fmla="*/ 206 w 234"/>
                  <a:gd name="T45" fmla="*/ 44 h 54"/>
                  <a:gd name="T46" fmla="*/ 187 w 234"/>
                  <a:gd name="T47" fmla="*/ 47 h 54"/>
                  <a:gd name="T48" fmla="*/ 167 w 234"/>
                  <a:gd name="T49" fmla="*/ 49 h 54"/>
                  <a:gd name="T50" fmla="*/ 148 w 234"/>
                  <a:gd name="T51" fmla="*/ 51 h 54"/>
                  <a:gd name="T52" fmla="*/ 132 w 234"/>
                  <a:gd name="T53" fmla="*/ 53 h 54"/>
                  <a:gd name="T54" fmla="*/ 121 w 234"/>
                  <a:gd name="T55" fmla="*/ 54 h 54"/>
                  <a:gd name="T56" fmla="*/ 117 w 234"/>
                  <a:gd name="T57" fmla="*/ 54 h 54"/>
                  <a:gd name="T58" fmla="*/ 0 w 234"/>
                  <a:gd name="T59" fmla="*/ 29 h 54"/>
                  <a:gd name="T60" fmla="*/ 13 w 234"/>
                  <a:gd name="T61" fmla="*/ 0 h 5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4"/>
                  <a:gd name="T94" fmla="*/ 0 h 54"/>
                  <a:gd name="T95" fmla="*/ 234 w 234"/>
                  <a:gd name="T96" fmla="*/ 54 h 5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4" h="54">
                    <a:moveTo>
                      <a:pt x="13" y="0"/>
                    </a:moveTo>
                    <a:lnTo>
                      <a:pt x="10" y="4"/>
                    </a:lnTo>
                    <a:lnTo>
                      <a:pt x="5" y="10"/>
                    </a:lnTo>
                    <a:lnTo>
                      <a:pt x="3" y="18"/>
                    </a:lnTo>
                    <a:lnTo>
                      <a:pt x="10" y="25"/>
                    </a:lnTo>
                    <a:lnTo>
                      <a:pt x="15" y="26"/>
                    </a:lnTo>
                    <a:lnTo>
                      <a:pt x="23" y="28"/>
                    </a:lnTo>
                    <a:lnTo>
                      <a:pt x="35" y="29"/>
                    </a:lnTo>
                    <a:lnTo>
                      <a:pt x="48" y="31"/>
                    </a:lnTo>
                    <a:lnTo>
                      <a:pt x="63" y="32"/>
                    </a:lnTo>
                    <a:lnTo>
                      <a:pt x="80" y="33"/>
                    </a:lnTo>
                    <a:lnTo>
                      <a:pt x="97" y="34"/>
                    </a:lnTo>
                    <a:lnTo>
                      <a:pt x="116" y="35"/>
                    </a:lnTo>
                    <a:lnTo>
                      <a:pt x="135" y="36"/>
                    </a:lnTo>
                    <a:lnTo>
                      <a:pt x="153" y="37"/>
                    </a:lnTo>
                    <a:lnTo>
                      <a:pt x="171" y="38"/>
                    </a:lnTo>
                    <a:lnTo>
                      <a:pt x="187" y="38"/>
                    </a:lnTo>
                    <a:lnTo>
                      <a:pt x="202" y="38"/>
                    </a:lnTo>
                    <a:lnTo>
                      <a:pt x="215" y="38"/>
                    </a:lnTo>
                    <a:lnTo>
                      <a:pt x="225" y="37"/>
                    </a:lnTo>
                    <a:lnTo>
                      <a:pt x="234" y="36"/>
                    </a:lnTo>
                    <a:lnTo>
                      <a:pt x="222" y="40"/>
                    </a:lnTo>
                    <a:lnTo>
                      <a:pt x="206" y="44"/>
                    </a:lnTo>
                    <a:lnTo>
                      <a:pt x="187" y="47"/>
                    </a:lnTo>
                    <a:lnTo>
                      <a:pt x="167" y="49"/>
                    </a:lnTo>
                    <a:lnTo>
                      <a:pt x="148" y="51"/>
                    </a:lnTo>
                    <a:lnTo>
                      <a:pt x="132" y="53"/>
                    </a:lnTo>
                    <a:lnTo>
                      <a:pt x="121" y="54"/>
                    </a:lnTo>
                    <a:lnTo>
                      <a:pt x="117" y="54"/>
                    </a:lnTo>
                    <a:lnTo>
                      <a:pt x="0" y="29"/>
                    </a:lnTo>
                    <a:lnTo>
                      <a:pt x="13"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52" name="Freeform 85"/>
              <p:cNvSpPr>
                <a:spLocks/>
              </p:cNvSpPr>
              <p:nvPr/>
            </p:nvSpPr>
            <p:spPr bwMode="auto">
              <a:xfrm>
                <a:off x="3940" y="2079"/>
                <a:ext cx="195" cy="80"/>
              </a:xfrm>
              <a:custGeom>
                <a:avLst/>
                <a:gdLst>
                  <a:gd name="T0" fmla="*/ 17 w 195"/>
                  <a:gd name="T1" fmla="*/ 0 h 80"/>
                  <a:gd name="T2" fmla="*/ 14 w 195"/>
                  <a:gd name="T3" fmla="*/ 2 h 80"/>
                  <a:gd name="T4" fmla="*/ 8 w 195"/>
                  <a:gd name="T5" fmla="*/ 8 h 80"/>
                  <a:gd name="T6" fmla="*/ 5 w 195"/>
                  <a:gd name="T7" fmla="*/ 16 h 80"/>
                  <a:gd name="T8" fmla="*/ 10 w 195"/>
                  <a:gd name="T9" fmla="*/ 25 h 80"/>
                  <a:gd name="T10" fmla="*/ 14 w 195"/>
                  <a:gd name="T11" fmla="*/ 27 h 80"/>
                  <a:gd name="T12" fmla="*/ 20 w 195"/>
                  <a:gd name="T13" fmla="*/ 30 h 80"/>
                  <a:gd name="T14" fmla="*/ 29 w 195"/>
                  <a:gd name="T15" fmla="*/ 34 h 80"/>
                  <a:gd name="T16" fmla="*/ 40 w 195"/>
                  <a:gd name="T17" fmla="*/ 38 h 80"/>
                  <a:gd name="T18" fmla="*/ 51 w 195"/>
                  <a:gd name="T19" fmla="*/ 42 h 80"/>
                  <a:gd name="T20" fmla="*/ 64 w 195"/>
                  <a:gd name="T21" fmla="*/ 47 h 80"/>
                  <a:gd name="T22" fmla="*/ 79 w 195"/>
                  <a:gd name="T23" fmla="*/ 52 h 80"/>
                  <a:gd name="T24" fmla="*/ 93 w 195"/>
                  <a:gd name="T25" fmla="*/ 56 h 80"/>
                  <a:gd name="T26" fmla="*/ 108 w 195"/>
                  <a:gd name="T27" fmla="*/ 62 h 80"/>
                  <a:gd name="T28" fmla="*/ 123 w 195"/>
                  <a:gd name="T29" fmla="*/ 66 h 80"/>
                  <a:gd name="T30" fmla="*/ 137 w 195"/>
                  <a:gd name="T31" fmla="*/ 70 h 80"/>
                  <a:gd name="T32" fmla="*/ 152 w 195"/>
                  <a:gd name="T33" fmla="*/ 73 h 80"/>
                  <a:gd name="T34" fmla="*/ 164 w 195"/>
                  <a:gd name="T35" fmla="*/ 76 h 80"/>
                  <a:gd name="T36" fmla="*/ 176 w 195"/>
                  <a:gd name="T37" fmla="*/ 77 h 80"/>
                  <a:gd name="T38" fmla="*/ 186 w 195"/>
                  <a:gd name="T39" fmla="*/ 78 h 80"/>
                  <a:gd name="T40" fmla="*/ 195 w 195"/>
                  <a:gd name="T41" fmla="*/ 77 h 80"/>
                  <a:gd name="T42" fmla="*/ 183 w 195"/>
                  <a:gd name="T43" fmla="*/ 78 h 80"/>
                  <a:gd name="T44" fmla="*/ 170 w 195"/>
                  <a:gd name="T45" fmla="*/ 79 h 80"/>
                  <a:gd name="T46" fmla="*/ 156 w 195"/>
                  <a:gd name="T47" fmla="*/ 80 h 80"/>
                  <a:gd name="T48" fmla="*/ 140 w 195"/>
                  <a:gd name="T49" fmla="*/ 80 h 80"/>
                  <a:gd name="T50" fmla="*/ 125 w 195"/>
                  <a:gd name="T51" fmla="*/ 80 h 80"/>
                  <a:gd name="T52" fmla="*/ 111 w 195"/>
                  <a:gd name="T53" fmla="*/ 79 h 80"/>
                  <a:gd name="T54" fmla="*/ 98 w 195"/>
                  <a:gd name="T55" fmla="*/ 78 h 80"/>
                  <a:gd name="T56" fmla="*/ 89 w 195"/>
                  <a:gd name="T57" fmla="*/ 77 h 80"/>
                  <a:gd name="T58" fmla="*/ 79 w 195"/>
                  <a:gd name="T59" fmla="*/ 74 h 80"/>
                  <a:gd name="T60" fmla="*/ 66 w 195"/>
                  <a:gd name="T61" fmla="*/ 68 h 80"/>
                  <a:gd name="T62" fmla="*/ 51 w 195"/>
                  <a:gd name="T63" fmla="*/ 59 h 80"/>
                  <a:gd name="T64" fmla="*/ 37 w 195"/>
                  <a:gd name="T65" fmla="*/ 51 h 80"/>
                  <a:gd name="T66" fmla="*/ 22 w 195"/>
                  <a:gd name="T67" fmla="*/ 42 h 80"/>
                  <a:gd name="T68" fmla="*/ 11 w 195"/>
                  <a:gd name="T69" fmla="*/ 35 h 80"/>
                  <a:gd name="T70" fmla="*/ 3 w 195"/>
                  <a:gd name="T71" fmla="*/ 30 h 80"/>
                  <a:gd name="T72" fmla="*/ 0 w 195"/>
                  <a:gd name="T73" fmla="*/ 28 h 80"/>
                  <a:gd name="T74" fmla="*/ 17 w 195"/>
                  <a:gd name="T75" fmla="*/ 0 h 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5"/>
                  <a:gd name="T115" fmla="*/ 0 h 80"/>
                  <a:gd name="T116" fmla="*/ 195 w 195"/>
                  <a:gd name="T117" fmla="*/ 80 h 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5" h="80">
                    <a:moveTo>
                      <a:pt x="17" y="0"/>
                    </a:moveTo>
                    <a:lnTo>
                      <a:pt x="14" y="2"/>
                    </a:lnTo>
                    <a:lnTo>
                      <a:pt x="8" y="8"/>
                    </a:lnTo>
                    <a:lnTo>
                      <a:pt x="5" y="16"/>
                    </a:lnTo>
                    <a:lnTo>
                      <a:pt x="10" y="25"/>
                    </a:lnTo>
                    <a:lnTo>
                      <a:pt x="14" y="27"/>
                    </a:lnTo>
                    <a:lnTo>
                      <a:pt x="20" y="30"/>
                    </a:lnTo>
                    <a:lnTo>
                      <a:pt x="29" y="34"/>
                    </a:lnTo>
                    <a:lnTo>
                      <a:pt x="40" y="38"/>
                    </a:lnTo>
                    <a:lnTo>
                      <a:pt x="51" y="42"/>
                    </a:lnTo>
                    <a:lnTo>
                      <a:pt x="64" y="47"/>
                    </a:lnTo>
                    <a:lnTo>
                      <a:pt x="79" y="52"/>
                    </a:lnTo>
                    <a:lnTo>
                      <a:pt x="93" y="56"/>
                    </a:lnTo>
                    <a:lnTo>
                      <a:pt x="108" y="62"/>
                    </a:lnTo>
                    <a:lnTo>
                      <a:pt x="123" y="66"/>
                    </a:lnTo>
                    <a:lnTo>
                      <a:pt x="137" y="70"/>
                    </a:lnTo>
                    <a:lnTo>
                      <a:pt x="152" y="73"/>
                    </a:lnTo>
                    <a:lnTo>
                      <a:pt x="164" y="76"/>
                    </a:lnTo>
                    <a:lnTo>
                      <a:pt x="176" y="77"/>
                    </a:lnTo>
                    <a:lnTo>
                      <a:pt x="186" y="78"/>
                    </a:lnTo>
                    <a:lnTo>
                      <a:pt x="195" y="77"/>
                    </a:lnTo>
                    <a:lnTo>
                      <a:pt x="183" y="78"/>
                    </a:lnTo>
                    <a:lnTo>
                      <a:pt x="170" y="79"/>
                    </a:lnTo>
                    <a:lnTo>
                      <a:pt x="156" y="80"/>
                    </a:lnTo>
                    <a:lnTo>
                      <a:pt x="140" y="80"/>
                    </a:lnTo>
                    <a:lnTo>
                      <a:pt x="125" y="80"/>
                    </a:lnTo>
                    <a:lnTo>
                      <a:pt x="111" y="79"/>
                    </a:lnTo>
                    <a:lnTo>
                      <a:pt x="98" y="78"/>
                    </a:lnTo>
                    <a:lnTo>
                      <a:pt x="89" y="77"/>
                    </a:lnTo>
                    <a:lnTo>
                      <a:pt x="79" y="74"/>
                    </a:lnTo>
                    <a:lnTo>
                      <a:pt x="66" y="68"/>
                    </a:lnTo>
                    <a:lnTo>
                      <a:pt x="51" y="59"/>
                    </a:lnTo>
                    <a:lnTo>
                      <a:pt x="37" y="51"/>
                    </a:lnTo>
                    <a:lnTo>
                      <a:pt x="22" y="42"/>
                    </a:lnTo>
                    <a:lnTo>
                      <a:pt x="11" y="35"/>
                    </a:lnTo>
                    <a:lnTo>
                      <a:pt x="3" y="30"/>
                    </a:lnTo>
                    <a:lnTo>
                      <a:pt x="0" y="28"/>
                    </a:lnTo>
                    <a:lnTo>
                      <a:pt x="17"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53" name="Freeform 86"/>
              <p:cNvSpPr>
                <a:spLocks/>
              </p:cNvSpPr>
              <p:nvPr/>
            </p:nvSpPr>
            <p:spPr bwMode="auto">
              <a:xfrm>
                <a:off x="3500" y="1543"/>
                <a:ext cx="227" cy="171"/>
              </a:xfrm>
              <a:custGeom>
                <a:avLst/>
                <a:gdLst>
                  <a:gd name="T0" fmla="*/ 0 w 227"/>
                  <a:gd name="T1" fmla="*/ 135 h 171"/>
                  <a:gd name="T2" fmla="*/ 0 w 227"/>
                  <a:gd name="T3" fmla="*/ 137 h 171"/>
                  <a:gd name="T4" fmla="*/ 2 w 227"/>
                  <a:gd name="T5" fmla="*/ 143 h 171"/>
                  <a:gd name="T6" fmla="*/ 6 w 227"/>
                  <a:gd name="T7" fmla="*/ 150 h 171"/>
                  <a:gd name="T8" fmla="*/ 14 w 227"/>
                  <a:gd name="T9" fmla="*/ 157 h 171"/>
                  <a:gd name="T10" fmla="*/ 18 w 227"/>
                  <a:gd name="T11" fmla="*/ 157 h 171"/>
                  <a:gd name="T12" fmla="*/ 26 w 227"/>
                  <a:gd name="T13" fmla="*/ 155 h 171"/>
                  <a:gd name="T14" fmla="*/ 37 w 227"/>
                  <a:gd name="T15" fmla="*/ 150 h 171"/>
                  <a:gd name="T16" fmla="*/ 50 w 227"/>
                  <a:gd name="T17" fmla="*/ 143 h 171"/>
                  <a:gd name="T18" fmla="*/ 65 w 227"/>
                  <a:gd name="T19" fmla="*/ 135 h 171"/>
                  <a:gd name="T20" fmla="*/ 82 w 227"/>
                  <a:gd name="T21" fmla="*/ 126 h 171"/>
                  <a:gd name="T22" fmla="*/ 99 w 227"/>
                  <a:gd name="T23" fmla="*/ 116 h 171"/>
                  <a:gd name="T24" fmla="*/ 117 w 227"/>
                  <a:gd name="T25" fmla="*/ 103 h 171"/>
                  <a:gd name="T26" fmla="*/ 135 w 227"/>
                  <a:gd name="T27" fmla="*/ 91 h 171"/>
                  <a:gd name="T28" fmla="*/ 152 w 227"/>
                  <a:gd name="T29" fmla="*/ 78 h 171"/>
                  <a:gd name="T30" fmla="*/ 170 w 227"/>
                  <a:gd name="T31" fmla="*/ 64 h 171"/>
                  <a:gd name="T32" fmla="*/ 185 w 227"/>
                  <a:gd name="T33" fmla="*/ 51 h 171"/>
                  <a:gd name="T34" fmla="*/ 200 w 227"/>
                  <a:gd name="T35" fmla="*/ 38 h 171"/>
                  <a:gd name="T36" fmla="*/ 212 w 227"/>
                  <a:gd name="T37" fmla="*/ 24 h 171"/>
                  <a:gd name="T38" fmla="*/ 221 w 227"/>
                  <a:gd name="T39" fmla="*/ 12 h 171"/>
                  <a:gd name="T40" fmla="*/ 227 w 227"/>
                  <a:gd name="T41" fmla="*/ 0 h 171"/>
                  <a:gd name="T42" fmla="*/ 222 w 227"/>
                  <a:gd name="T43" fmla="*/ 10 h 171"/>
                  <a:gd name="T44" fmla="*/ 212 w 227"/>
                  <a:gd name="T45" fmla="*/ 26 h 171"/>
                  <a:gd name="T46" fmla="*/ 197 w 227"/>
                  <a:gd name="T47" fmla="*/ 46 h 171"/>
                  <a:gd name="T48" fmla="*/ 180 w 227"/>
                  <a:gd name="T49" fmla="*/ 67 h 171"/>
                  <a:gd name="T50" fmla="*/ 164 w 227"/>
                  <a:gd name="T51" fmla="*/ 87 h 171"/>
                  <a:gd name="T52" fmla="*/ 149 w 227"/>
                  <a:gd name="T53" fmla="*/ 104 h 171"/>
                  <a:gd name="T54" fmla="*/ 139 w 227"/>
                  <a:gd name="T55" fmla="*/ 117 h 171"/>
                  <a:gd name="T56" fmla="*/ 135 w 227"/>
                  <a:gd name="T57" fmla="*/ 121 h 171"/>
                  <a:gd name="T58" fmla="*/ 130 w 227"/>
                  <a:gd name="T59" fmla="*/ 123 h 171"/>
                  <a:gd name="T60" fmla="*/ 116 w 227"/>
                  <a:gd name="T61" fmla="*/ 130 h 171"/>
                  <a:gd name="T62" fmla="*/ 96 w 227"/>
                  <a:gd name="T63" fmla="*/ 138 h 171"/>
                  <a:gd name="T64" fmla="*/ 74 w 227"/>
                  <a:gd name="T65" fmla="*/ 148 h 171"/>
                  <a:gd name="T66" fmla="*/ 51 w 227"/>
                  <a:gd name="T67" fmla="*/ 159 h 171"/>
                  <a:gd name="T68" fmla="*/ 29 w 227"/>
                  <a:gd name="T69" fmla="*/ 166 h 171"/>
                  <a:gd name="T70" fmla="*/ 14 w 227"/>
                  <a:gd name="T71" fmla="*/ 171 h 171"/>
                  <a:gd name="T72" fmla="*/ 7 w 227"/>
                  <a:gd name="T73" fmla="*/ 171 h 171"/>
                  <a:gd name="T74" fmla="*/ 3 w 227"/>
                  <a:gd name="T75" fmla="*/ 163 h 171"/>
                  <a:gd name="T76" fmla="*/ 1 w 227"/>
                  <a:gd name="T77" fmla="*/ 150 h 171"/>
                  <a:gd name="T78" fmla="*/ 0 w 227"/>
                  <a:gd name="T79" fmla="*/ 139 h 171"/>
                  <a:gd name="T80" fmla="*/ 0 w 227"/>
                  <a:gd name="T81" fmla="*/ 135 h 17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7"/>
                  <a:gd name="T124" fmla="*/ 0 h 171"/>
                  <a:gd name="T125" fmla="*/ 227 w 227"/>
                  <a:gd name="T126" fmla="*/ 171 h 17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7" h="171">
                    <a:moveTo>
                      <a:pt x="0" y="135"/>
                    </a:moveTo>
                    <a:lnTo>
                      <a:pt x="0" y="137"/>
                    </a:lnTo>
                    <a:lnTo>
                      <a:pt x="2" y="143"/>
                    </a:lnTo>
                    <a:lnTo>
                      <a:pt x="6" y="150"/>
                    </a:lnTo>
                    <a:lnTo>
                      <a:pt x="14" y="157"/>
                    </a:lnTo>
                    <a:lnTo>
                      <a:pt x="18" y="157"/>
                    </a:lnTo>
                    <a:lnTo>
                      <a:pt x="26" y="155"/>
                    </a:lnTo>
                    <a:lnTo>
                      <a:pt x="37" y="150"/>
                    </a:lnTo>
                    <a:lnTo>
                      <a:pt x="50" y="143"/>
                    </a:lnTo>
                    <a:lnTo>
                      <a:pt x="65" y="135"/>
                    </a:lnTo>
                    <a:lnTo>
                      <a:pt x="82" y="126"/>
                    </a:lnTo>
                    <a:lnTo>
                      <a:pt x="99" y="116"/>
                    </a:lnTo>
                    <a:lnTo>
                      <a:pt x="117" y="103"/>
                    </a:lnTo>
                    <a:lnTo>
                      <a:pt x="135" y="91"/>
                    </a:lnTo>
                    <a:lnTo>
                      <a:pt x="152" y="78"/>
                    </a:lnTo>
                    <a:lnTo>
                      <a:pt x="170" y="64"/>
                    </a:lnTo>
                    <a:lnTo>
                      <a:pt x="185" y="51"/>
                    </a:lnTo>
                    <a:lnTo>
                      <a:pt x="200" y="38"/>
                    </a:lnTo>
                    <a:lnTo>
                      <a:pt x="212" y="24"/>
                    </a:lnTo>
                    <a:lnTo>
                      <a:pt x="221" y="12"/>
                    </a:lnTo>
                    <a:lnTo>
                      <a:pt x="227" y="0"/>
                    </a:lnTo>
                    <a:lnTo>
                      <a:pt x="222" y="10"/>
                    </a:lnTo>
                    <a:lnTo>
                      <a:pt x="212" y="26"/>
                    </a:lnTo>
                    <a:lnTo>
                      <a:pt x="197" y="46"/>
                    </a:lnTo>
                    <a:lnTo>
                      <a:pt x="180" y="67"/>
                    </a:lnTo>
                    <a:lnTo>
                      <a:pt x="164" y="87"/>
                    </a:lnTo>
                    <a:lnTo>
                      <a:pt x="149" y="104"/>
                    </a:lnTo>
                    <a:lnTo>
                      <a:pt x="139" y="117"/>
                    </a:lnTo>
                    <a:lnTo>
                      <a:pt x="135" y="121"/>
                    </a:lnTo>
                    <a:lnTo>
                      <a:pt x="130" y="123"/>
                    </a:lnTo>
                    <a:lnTo>
                      <a:pt x="116" y="130"/>
                    </a:lnTo>
                    <a:lnTo>
                      <a:pt x="96" y="138"/>
                    </a:lnTo>
                    <a:lnTo>
                      <a:pt x="74" y="148"/>
                    </a:lnTo>
                    <a:lnTo>
                      <a:pt x="51" y="159"/>
                    </a:lnTo>
                    <a:lnTo>
                      <a:pt x="29" y="166"/>
                    </a:lnTo>
                    <a:lnTo>
                      <a:pt x="14" y="171"/>
                    </a:lnTo>
                    <a:lnTo>
                      <a:pt x="7" y="171"/>
                    </a:lnTo>
                    <a:lnTo>
                      <a:pt x="3" y="163"/>
                    </a:lnTo>
                    <a:lnTo>
                      <a:pt x="1" y="150"/>
                    </a:lnTo>
                    <a:lnTo>
                      <a:pt x="0" y="139"/>
                    </a:lnTo>
                    <a:lnTo>
                      <a:pt x="0" y="135"/>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54" name="Freeform 87"/>
              <p:cNvSpPr>
                <a:spLocks/>
              </p:cNvSpPr>
              <p:nvPr/>
            </p:nvSpPr>
            <p:spPr bwMode="auto">
              <a:xfrm>
                <a:off x="3403" y="1458"/>
                <a:ext cx="203" cy="184"/>
              </a:xfrm>
              <a:custGeom>
                <a:avLst/>
                <a:gdLst>
                  <a:gd name="T0" fmla="*/ 0 w 203"/>
                  <a:gd name="T1" fmla="*/ 152 h 184"/>
                  <a:gd name="T2" fmla="*/ 0 w 203"/>
                  <a:gd name="T3" fmla="*/ 156 h 184"/>
                  <a:gd name="T4" fmla="*/ 1 w 203"/>
                  <a:gd name="T5" fmla="*/ 162 h 184"/>
                  <a:gd name="T6" fmla="*/ 6 w 203"/>
                  <a:gd name="T7" fmla="*/ 169 h 184"/>
                  <a:gd name="T8" fmla="*/ 19 w 203"/>
                  <a:gd name="T9" fmla="*/ 174 h 184"/>
                  <a:gd name="T10" fmla="*/ 24 w 203"/>
                  <a:gd name="T11" fmla="*/ 173 h 184"/>
                  <a:gd name="T12" fmla="*/ 32 w 203"/>
                  <a:gd name="T13" fmla="*/ 168 h 184"/>
                  <a:gd name="T14" fmla="*/ 42 w 203"/>
                  <a:gd name="T15" fmla="*/ 161 h 184"/>
                  <a:gd name="T16" fmla="*/ 56 w 203"/>
                  <a:gd name="T17" fmla="*/ 151 h 184"/>
                  <a:gd name="T18" fmla="*/ 69 w 203"/>
                  <a:gd name="T19" fmla="*/ 139 h 184"/>
                  <a:gd name="T20" fmla="*/ 84 w 203"/>
                  <a:gd name="T21" fmla="*/ 126 h 184"/>
                  <a:gd name="T22" fmla="*/ 100 w 203"/>
                  <a:gd name="T23" fmla="*/ 111 h 184"/>
                  <a:gd name="T24" fmla="*/ 116 w 203"/>
                  <a:gd name="T25" fmla="*/ 96 h 184"/>
                  <a:gd name="T26" fmla="*/ 132 w 203"/>
                  <a:gd name="T27" fmla="*/ 81 h 184"/>
                  <a:gd name="T28" fmla="*/ 147 w 203"/>
                  <a:gd name="T29" fmla="*/ 65 h 184"/>
                  <a:gd name="T30" fmla="*/ 161 w 203"/>
                  <a:gd name="T31" fmla="*/ 50 h 184"/>
                  <a:gd name="T32" fmla="*/ 175 w 203"/>
                  <a:gd name="T33" fmla="*/ 37 h 184"/>
                  <a:gd name="T34" fmla="*/ 186 w 203"/>
                  <a:gd name="T35" fmla="*/ 24 h 184"/>
                  <a:gd name="T36" fmla="*/ 194 w 203"/>
                  <a:gd name="T37" fmla="*/ 13 h 184"/>
                  <a:gd name="T38" fmla="*/ 200 w 203"/>
                  <a:gd name="T39" fmla="*/ 5 h 184"/>
                  <a:gd name="T40" fmla="*/ 203 w 203"/>
                  <a:gd name="T41" fmla="*/ 0 h 184"/>
                  <a:gd name="T42" fmla="*/ 197 w 203"/>
                  <a:gd name="T43" fmla="*/ 12 h 184"/>
                  <a:gd name="T44" fmla="*/ 188 w 203"/>
                  <a:gd name="T45" fmla="*/ 27 h 184"/>
                  <a:gd name="T46" fmla="*/ 178 w 203"/>
                  <a:gd name="T47" fmla="*/ 47 h 184"/>
                  <a:gd name="T48" fmla="*/ 165 w 203"/>
                  <a:gd name="T49" fmla="*/ 65 h 184"/>
                  <a:gd name="T50" fmla="*/ 154 w 203"/>
                  <a:gd name="T51" fmla="*/ 84 h 184"/>
                  <a:gd name="T52" fmla="*/ 145 w 203"/>
                  <a:gd name="T53" fmla="*/ 99 h 184"/>
                  <a:gd name="T54" fmla="*/ 138 w 203"/>
                  <a:gd name="T55" fmla="*/ 109 h 184"/>
                  <a:gd name="T56" fmla="*/ 136 w 203"/>
                  <a:gd name="T57" fmla="*/ 113 h 184"/>
                  <a:gd name="T58" fmla="*/ 130 w 203"/>
                  <a:gd name="T59" fmla="*/ 117 h 184"/>
                  <a:gd name="T60" fmla="*/ 117 w 203"/>
                  <a:gd name="T61" fmla="*/ 126 h 184"/>
                  <a:gd name="T62" fmla="*/ 98 w 203"/>
                  <a:gd name="T63" fmla="*/ 138 h 184"/>
                  <a:gd name="T64" fmla="*/ 76 w 203"/>
                  <a:gd name="T65" fmla="*/ 151 h 184"/>
                  <a:gd name="T66" fmla="*/ 53 w 203"/>
                  <a:gd name="T67" fmla="*/ 165 h 184"/>
                  <a:gd name="T68" fmla="*/ 32 w 203"/>
                  <a:gd name="T69" fmla="*/ 176 h 184"/>
                  <a:gd name="T70" fmla="*/ 17 w 203"/>
                  <a:gd name="T71" fmla="*/ 183 h 184"/>
                  <a:gd name="T72" fmla="*/ 7 w 203"/>
                  <a:gd name="T73" fmla="*/ 184 h 184"/>
                  <a:gd name="T74" fmla="*/ 2 w 203"/>
                  <a:gd name="T75" fmla="*/ 176 h 184"/>
                  <a:gd name="T76" fmla="*/ 0 w 203"/>
                  <a:gd name="T77" fmla="*/ 166 h 184"/>
                  <a:gd name="T78" fmla="*/ 0 w 203"/>
                  <a:gd name="T79" fmla="*/ 157 h 184"/>
                  <a:gd name="T80" fmla="*/ 0 w 203"/>
                  <a:gd name="T81" fmla="*/ 152 h 1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3"/>
                  <a:gd name="T124" fmla="*/ 0 h 184"/>
                  <a:gd name="T125" fmla="*/ 203 w 203"/>
                  <a:gd name="T126" fmla="*/ 184 h 18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3" h="184">
                    <a:moveTo>
                      <a:pt x="0" y="152"/>
                    </a:moveTo>
                    <a:lnTo>
                      <a:pt x="0" y="156"/>
                    </a:lnTo>
                    <a:lnTo>
                      <a:pt x="1" y="162"/>
                    </a:lnTo>
                    <a:lnTo>
                      <a:pt x="6" y="169"/>
                    </a:lnTo>
                    <a:lnTo>
                      <a:pt x="19" y="174"/>
                    </a:lnTo>
                    <a:lnTo>
                      <a:pt x="24" y="173"/>
                    </a:lnTo>
                    <a:lnTo>
                      <a:pt x="32" y="168"/>
                    </a:lnTo>
                    <a:lnTo>
                      <a:pt x="42" y="161"/>
                    </a:lnTo>
                    <a:lnTo>
                      <a:pt x="56" y="151"/>
                    </a:lnTo>
                    <a:lnTo>
                      <a:pt x="69" y="139"/>
                    </a:lnTo>
                    <a:lnTo>
                      <a:pt x="84" y="126"/>
                    </a:lnTo>
                    <a:lnTo>
                      <a:pt x="100" y="111"/>
                    </a:lnTo>
                    <a:lnTo>
                      <a:pt x="116" y="96"/>
                    </a:lnTo>
                    <a:lnTo>
                      <a:pt x="132" y="81"/>
                    </a:lnTo>
                    <a:lnTo>
                      <a:pt x="147" y="65"/>
                    </a:lnTo>
                    <a:lnTo>
                      <a:pt x="161" y="50"/>
                    </a:lnTo>
                    <a:lnTo>
                      <a:pt x="175" y="37"/>
                    </a:lnTo>
                    <a:lnTo>
                      <a:pt x="186" y="24"/>
                    </a:lnTo>
                    <a:lnTo>
                      <a:pt x="194" y="13"/>
                    </a:lnTo>
                    <a:lnTo>
                      <a:pt x="200" y="5"/>
                    </a:lnTo>
                    <a:lnTo>
                      <a:pt x="203" y="0"/>
                    </a:lnTo>
                    <a:lnTo>
                      <a:pt x="197" y="12"/>
                    </a:lnTo>
                    <a:lnTo>
                      <a:pt x="188" y="27"/>
                    </a:lnTo>
                    <a:lnTo>
                      <a:pt x="178" y="47"/>
                    </a:lnTo>
                    <a:lnTo>
                      <a:pt x="165" y="65"/>
                    </a:lnTo>
                    <a:lnTo>
                      <a:pt x="154" y="84"/>
                    </a:lnTo>
                    <a:lnTo>
                      <a:pt x="145" y="99"/>
                    </a:lnTo>
                    <a:lnTo>
                      <a:pt x="138" y="109"/>
                    </a:lnTo>
                    <a:lnTo>
                      <a:pt x="136" y="113"/>
                    </a:lnTo>
                    <a:lnTo>
                      <a:pt x="130" y="117"/>
                    </a:lnTo>
                    <a:lnTo>
                      <a:pt x="117" y="126"/>
                    </a:lnTo>
                    <a:lnTo>
                      <a:pt x="98" y="138"/>
                    </a:lnTo>
                    <a:lnTo>
                      <a:pt x="76" y="151"/>
                    </a:lnTo>
                    <a:lnTo>
                      <a:pt x="53" y="165"/>
                    </a:lnTo>
                    <a:lnTo>
                      <a:pt x="32" y="176"/>
                    </a:lnTo>
                    <a:lnTo>
                      <a:pt x="17" y="183"/>
                    </a:lnTo>
                    <a:lnTo>
                      <a:pt x="7" y="184"/>
                    </a:lnTo>
                    <a:lnTo>
                      <a:pt x="2" y="176"/>
                    </a:lnTo>
                    <a:lnTo>
                      <a:pt x="0" y="166"/>
                    </a:lnTo>
                    <a:lnTo>
                      <a:pt x="0" y="157"/>
                    </a:lnTo>
                    <a:lnTo>
                      <a:pt x="0" y="152"/>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55" name="Freeform 88"/>
              <p:cNvSpPr>
                <a:spLocks/>
              </p:cNvSpPr>
              <p:nvPr/>
            </p:nvSpPr>
            <p:spPr bwMode="auto">
              <a:xfrm>
                <a:off x="3658" y="1622"/>
                <a:ext cx="222" cy="149"/>
              </a:xfrm>
              <a:custGeom>
                <a:avLst/>
                <a:gdLst>
                  <a:gd name="T0" fmla="*/ 6 w 222"/>
                  <a:gd name="T1" fmla="*/ 114 h 149"/>
                  <a:gd name="T2" fmla="*/ 5 w 222"/>
                  <a:gd name="T3" fmla="*/ 122 h 149"/>
                  <a:gd name="T4" fmla="*/ 4 w 222"/>
                  <a:gd name="T5" fmla="*/ 130 h 149"/>
                  <a:gd name="T6" fmla="*/ 6 w 222"/>
                  <a:gd name="T7" fmla="*/ 137 h 149"/>
                  <a:gd name="T8" fmla="*/ 13 w 222"/>
                  <a:gd name="T9" fmla="*/ 141 h 149"/>
                  <a:gd name="T10" fmla="*/ 17 w 222"/>
                  <a:gd name="T11" fmla="*/ 140 h 149"/>
                  <a:gd name="T12" fmla="*/ 25 w 222"/>
                  <a:gd name="T13" fmla="*/ 138 h 149"/>
                  <a:gd name="T14" fmla="*/ 36 w 222"/>
                  <a:gd name="T15" fmla="*/ 133 h 149"/>
                  <a:gd name="T16" fmla="*/ 49 w 222"/>
                  <a:gd name="T17" fmla="*/ 126 h 149"/>
                  <a:gd name="T18" fmla="*/ 63 w 222"/>
                  <a:gd name="T19" fmla="*/ 118 h 149"/>
                  <a:gd name="T20" fmla="*/ 80 w 222"/>
                  <a:gd name="T21" fmla="*/ 107 h 149"/>
                  <a:gd name="T22" fmla="*/ 97 w 222"/>
                  <a:gd name="T23" fmla="*/ 97 h 149"/>
                  <a:gd name="T24" fmla="*/ 115 w 222"/>
                  <a:gd name="T25" fmla="*/ 85 h 149"/>
                  <a:gd name="T26" fmla="*/ 133 w 222"/>
                  <a:gd name="T27" fmla="*/ 74 h 149"/>
                  <a:gd name="T28" fmla="*/ 150 w 222"/>
                  <a:gd name="T29" fmla="*/ 61 h 149"/>
                  <a:gd name="T30" fmla="*/ 167 w 222"/>
                  <a:gd name="T31" fmla="*/ 49 h 149"/>
                  <a:gd name="T32" fmla="*/ 183 w 222"/>
                  <a:gd name="T33" fmla="*/ 37 h 149"/>
                  <a:gd name="T34" fmla="*/ 197 w 222"/>
                  <a:gd name="T35" fmla="*/ 26 h 149"/>
                  <a:gd name="T36" fmla="*/ 208 w 222"/>
                  <a:gd name="T37" fmla="*/ 16 h 149"/>
                  <a:gd name="T38" fmla="*/ 217 w 222"/>
                  <a:gd name="T39" fmla="*/ 7 h 149"/>
                  <a:gd name="T40" fmla="*/ 222 w 222"/>
                  <a:gd name="T41" fmla="*/ 0 h 149"/>
                  <a:gd name="T42" fmla="*/ 216 w 222"/>
                  <a:gd name="T43" fmla="*/ 11 h 149"/>
                  <a:gd name="T44" fmla="*/ 205 w 222"/>
                  <a:gd name="T45" fmla="*/ 25 h 149"/>
                  <a:gd name="T46" fmla="*/ 191 w 222"/>
                  <a:gd name="T47" fmla="*/ 42 h 149"/>
                  <a:gd name="T48" fmla="*/ 176 w 222"/>
                  <a:gd name="T49" fmla="*/ 58 h 149"/>
                  <a:gd name="T50" fmla="*/ 161 w 222"/>
                  <a:gd name="T51" fmla="*/ 75 h 149"/>
                  <a:gd name="T52" fmla="*/ 146 w 222"/>
                  <a:gd name="T53" fmla="*/ 88 h 149"/>
                  <a:gd name="T54" fmla="*/ 135 w 222"/>
                  <a:gd name="T55" fmla="*/ 99 h 149"/>
                  <a:gd name="T56" fmla="*/ 127 w 222"/>
                  <a:gd name="T57" fmla="*/ 106 h 149"/>
                  <a:gd name="T58" fmla="*/ 118 w 222"/>
                  <a:gd name="T59" fmla="*/ 111 h 149"/>
                  <a:gd name="T60" fmla="*/ 102 w 222"/>
                  <a:gd name="T61" fmla="*/ 119 h 149"/>
                  <a:gd name="T62" fmla="*/ 83 w 222"/>
                  <a:gd name="T63" fmla="*/ 126 h 149"/>
                  <a:gd name="T64" fmla="*/ 61 w 222"/>
                  <a:gd name="T65" fmla="*/ 134 h 149"/>
                  <a:gd name="T66" fmla="*/ 41 w 222"/>
                  <a:gd name="T67" fmla="*/ 141 h 149"/>
                  <a:gd name="T68" fmla="*/ 22 w 222"/>
                  <a:gd name="T69" fmla="*/ 146 h 149"/>
                  <a:gd name="T70" fmla="*/ 9 w 222"/>
                  <a:gd name="T71" fmla="*/ 149 h 149"/>
                  <a:gd name="T72" fmla="*/ 2 w 222"/>
                  <a:gd name="T73" fmla="*/ 148 h 149"/>
                  <a:gd name="T74" fmla="*/ 0 w 222"/>
                  <a:gd name="T75" fmla="*/ 140 h 149"/>
                  <a:gd name="T76" fmla="*/ 1 w 222"/>
                  <a:gd name="T77" fmla="*/ 128 h 149"/>
                  <a:gd name="T78" fmla="*/ 4 w 222"/>
                  <a:gd name="T79" fmla="*/ 118 h 149"/>
                  <a:gd name="T80" fmla="*/ 6 w 222"/>
                  <a:gd name="T81" fmla="*/ 114 h 1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2"/>
                  <a:gd name="T124" fmla="*/ 0 h 149"/>
                  <a:gd name="T125" fmla="*/ 222 w 222"/>
                  <a:gd name="T126" fmla="*/ 149 h 14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2" h="149">
                    <a:moveTo>
                      <a:pt x="6" y="114"/>
                    </a:moveTo>
                    <a:lnTo>
                      <a:pt x="5" y="122"/>
                    </a:lnTo>
                    <a:lnTo>
                      <a:pt x="4" y="130"/>
                    </a:lnTo>
                    <a:lnTo>
                      <a:pt x="6" y="137"/>
                    </a:lnTo>
                    <a:lnTo>
                      <a:pt x="13" y="141"/>
                    </a:lnTo>
                    <a:lnTo>
                      <a:pt x="17" y="140"/>
                    </a:lnTo>
                    <a:lnTo>
                      <a:pt x="25" y="138"/>
                    </a:lnTo>
                    <a:lnTo>
                      <a:pt x="36" y="133"/>
                    </a:lnTo>
                    <a:lnTo>
                      <a:pt x="49" y="126"/>
                    </a:lnTo>
                    <a:lnTo>
                      <a:pt x="63" y="118"/>
                    </a:lnTo>
                    <a:lnTo>
                      <a:pt x="80" y="107"/>
                    </a:lnTo>
                    <a:lnTo>
                      <a:pt x="97" y="97"/>
                    </a:lnTo>
                    <a:lnTo>
                      <a:pt x="115" y="85"/>
                    </a:lnTo>
                    <a:lnTo>
                      <a:pt x="133" y="74"/>
                    </a:lnTo>
                    <a:lnTo>
                      <a:pt x="150" y="61"/>
                    </a:lnTo>
                    <a:lnTo>
                      <a:pt x="167" y="49"/>
                    </a:lnTo>
                    <a:lnTo>
                      <a:pt x="183" y="37"/>
                    </a:lnTo>
                    <a:lnTo>
                      <a:pt x="197" y="26"/>
                    </a:lnTo>
                    <a:lnTo>
                      <a:pt x="208" y="16"/>
                    </a:lnTo>
                    <a:lnTo>
                      <a:pt x="217" y="7"/>
                    </a:lnTo>
                    <a:lnTo>
                      <a:pt x="222" y="0"/>
                    </a:lnTo>
                    <a:lnTo>
                      <a:pt x="216" y="11"/>
                    </a:lnTo>
                    <a:lnTo>
                      <a:pt x="205" y="25"/>
                    </a:lnTo>
                    <a:lnTo>
                      <a:pt x="191" y="42"/>
                    </a:lnTo>
                    <a:lnTo>
                      <a:pt x="176" y="58"/>
                    </a:lnTo>
                    <a:lnTo>
                      <a:pt x="161" y="75"/>
                    </a:lnTo>
                    <a:lnTo>
                      <a:pt x="146" y="88"/>
                    </a:lnTo>
                    <a:lnTo>
                      <a:pt x="135" y="99"/>
                    </a:lnTo>
                    <a:lnTo>
                      <a:pt x="127" y="106"/>
                    </a:lnTo>
                    <a:lnTo>
                      <a:pt x="118" y="111"/>
                    </a:lnTo>
                    <a:lnTo>
                      <a:pt x="102" y="119"/>
                    </a:lnTo>
                    <a:lnTo>
                      <a:pt x="83" y="126"/>
                    </a:lnTo>
                    <a:lnTo>
                      <a:pt x="61" y="134"/>
                    </a:lnTo>
                    <a:lnTo>
                      <a:pt x="41" y="141"/>
                    </a:lnTo>
                    <a:lnTo>
                      <a:pt x="22" y="146"/>
                    </a:lnTo>
                    <a:lnTo>
                      <a:pt x="9" y="149"/>
                    </a:lnTo>
                    <a:lnTo>
                      <a:pt x="2" y="148"/>
                    </a:lnTo>
                    <a:lnTo>
                      <a:pt x="0" y="140"/>
                    </a:lnTo>
                    <a:lnTo>
                      <a:pt x="1" y="128"/>
                    </a:lnTo>
                    <a:lnTo>
                      <a:pt x="4" y="118"/>
                    </a:lnTo>
                    <a:lnTo>
                      <a:pt x="6" y="114"/>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56" name="Freeform 89"/>
              <p:cNvSpPr>
                <a:spLocks/>
              </p:cNvSpPr>
              <p:nvPr/>
            </p:nvSpPr>
            <p:spPr bwMode="auto">
              <a:xfrm>
                <a:off x="2974" y="1392"/>
                <a:ext cx="93" cy="185"/>
              </a:xfrm>
              <a:custGeom>
                <a:avLst/>
                <a:gdLst>
                  <a:gd name="T0" fmla="*/ 0 w 93"/>
                  <a:gd name="T1" fmla="*/ 156 h 185"/>
                  <a:gd name="T2" fmla="*/ 2 w 93"/>
                  <a:gd name="T3" fmla="*/ 159 h 185"/>
                  <a:gd name="T4" fmla="*/ 7 w 93"/>
                  <a:gd name="T5" fmla="*/ 165 h 185"/>
                  <a:gd name="T6" fmla="*/ 14 w 93"/>
                  <a:gd name="T7" fmla="*/ 171 h 185"/>
                  <a:gd name="T8" fmla="*/ 22 w 93"/>
                  <a:gd name="T9" fmla="*/ 174 h 185"/>
                  <a:gd name="T10" fmla="*/ 27 w 93"/>
                  <a:gd name="T11" fmla="*/ 168 h 185"/>
                  <a:gd name="T12" fmla="*/ 36 w 93"/>
                  <a:gd name="T13" fmla="*/ 152 h 185"/>
                  <a:gd name="T14" fmla="*/ 47 w 93"/>
                  <a:gd name="T15" fmla="*/ 127 h 185"/>
                  <a:gd name="T16" fmla="*/ 58 w 93"/>
                  <a:gd name="T17" fmla="*/ 100 h 185"/>
                  <a:gd name="T18" fmla="*/ 68 w 93"/>
                  <a:gd name="T19" fmla="*/ 69 h 185"/>
                  <a:gd name="T20" fmla="*/ 78 w 93"/>
                  <a:gd name="T21" fmla="*/ 41 h 185"/>
                  <a:gd name="T22" fmla="*/ 88 w 93"/>
                  <a:gd name="T23" fmla="*/ 16 h 185"/>
                  <a:gd name="T24" fmla="*/ 93 w 93"/>
                  <a:gd name="T25" fmla="*/ 0 h 185"/>
                  <a:gd name="T26" fmla="*/ 90 w 93"/>
                  <a:gd name="T27" fmla="*/ 21 h 185"/>
                  <a:gd name="T28" fmla="*/ 86 w 93"/>
                  <a:gd name="T29" fmla="*/ 53 h 185"/>
                  <a:gd name="T30" fmla="*/ 79 w 93"/>
                  <a:gd name="T31" fmla="*/ 86 h 185"/>
                  <a:gd name="T32" fmla="*/ 71 w 93"/>
                  <a:gd name="T33" fmla="*/ 107 h 185"/>
                  <a:gd name="T34" fmla="*/ 66 w 93"/>
                  <a:gd name="T35" fmla="*/ 114 h 185"/>
                  <a:gd name="T36" fmla="*/ 58 w 93"/>
                  <a:gd name="T37" fmla="*/ 125 h 185"/>
                  <a:gd name="T38" fmla="*/ 48 w 93"/>
                  <a:gd name="T39" fmla="*/ 137 h 185"/>
                  <a:gd name="T40" fmla="*/ 37 w 93"/>
                  <a:gd name="T41" fmla="*/ 151 h 185"/>
                  <a:gd name="T42" fmla="*/ 27 w 93"/>
                  <a:gd name="T43" fmla="*/ 164 h 185"/>
                  <a:gd name="T44" fmla="*/ 19 w 93"/>
                  <a:gd name="T45" fmla="*/ 174 h 185"/>
                  <a:gd name="T46" fmla="*/ 13 w 93"/>
                  <a:gd name="T47" fmla="*/ 182 h 185"/>
                  <a:gd name="T48" fmla="*/ 11 w 93"/>
                  <a:gd name="T49" fmla="*/ 185 h 185"/>
                  <a:gd name="T50" fmla="*/ 0 w 93"/>
                  <a:gd name="T51" fmla="*/ 156 h 1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3"/>
                  <a:gd name="T79" fmla="*/ 0 h 185"/>
                  <a:gd name="T80" fmla="*/ 93 w 93"/>
                  <a:gd name="T81" fmla="*/ 185 h 18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3" h="185">
                    <a:moveTo>
                      <a:pt x="0" y="156"/>
                    </a:moveTo>
                    <a:lnTo>
                      <a:pt x="2" y="159"/>
                    </a:lnTo>
                    <a:lnTo>
                      <a:pt x="7" y="165"/>
                    </a:lnTo>
                    <a:lnTo>
                      <a:pt x="14" y="171"/>
                    </a:lnTo>
                    <a:lnTo>
                      <a:pt x="22" y="174"/>
                    </a:lnTo>
                    <a:lnTo>
                      <a:pt x="27" y="168"/>
                    </a:lnTo>
                    <a:lnTo>
                      <a:pt x="36" y="152"/>
                    </a:lnTo>
                    <a:lnTo>
                      <a:pt x="47" y="127"/>
                    </a:lnTo>
                    <a:lnTo>
                      <a:pt x="58" y="100"/>
                    </a:lnTo>
                    <a:lnTo>
                      <a:pt x="68" y="69"/>
                    </a:lnTo>
                    <a:lnTo>
                      <a:pt x="78" y="41"/>
                    </a:lnTo>
                    <a:lnTo>
                      <a:pt x="88" y="16"/>
                    </a:lnTo>
                    <a:lnTo>
                      <a:pt x="93" y="0"/>
                    </a:lnTo>
                    <a:lnTo>
                      <a:pt x="90" y="21"/>
                    </a:lnTo>
                    <a:lnTo>
                      <a:pt x="86" y="53"/>
                    </a:lnTo>
                    <a:lnTo>
                      <a:pt x="79" y="86"/>
                    </a:lnTo>
                    <a:lnTo>
                      <a:pt x="71" y="107"/>
                    </a:lnTo>
                    <a:lnTo>
                      <a:pt x="66" y="114"/>
                    </a:lnTo>
                    <a:lnTo>
                      <a:pt x="58" y="125"/>
                    </a:lnTo>
                    <a:lnTo>
                      <a:pt x="48" y="137"/>
                    </a:lnTo>
                    <a:lnTo>
                      <a:pt x="37" y="151"/>
                    </a:lnTo>
                    <a:lnTo>
                      <a:pt x="27" y="164"/>
                    </a:lnTo>
                    <a:lnTo>
                      <a:pt x="19" y="174"/>
                    </a:lnTo>
                    <a:lnTo>
                      <a:pt x="13" y="182"/>
                    </a:lnTo>
                    <a:lnTo>
                      <a:pt x="11" y="185"/>
                    </a:lnTo>
                    <a:lnTo>
                      <a:pt x="0" y="156"/>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57" name="Freeform 90"/>
              <p:cNvSpPr>
                <a:spLocks/>
              </p:cNvSpPr>
              <p:nvPr/>
            </p:nvSpPr>
            <p:spPr bwMode="auto">
              <a:xfrm>
                <a:off x="2917" y="1402"/>
                <a:ext cx="47" cy="167"/>
              </a:xfrm>
              <a:custGeom>
                <a:avLst/>
                <a:gdLst>
                  <a:gd name="T0" fmla="*/ 0 w 47"/>
                  <a:gd name="T1" fmla="*/ 139 h 167"/>
                  <a:gd name="T2" fmla="*/ 5 w 47"/>
                  <a:gd name="T3" fmla="*/ 144 h 167"/>
                  <a:gd name="T4" fmla="*/ 6 w 47"/>
                  <a:gd name="T5" fmla="*/ 149 h 167"/>
                  <a:gd name="T6" fmla="*/ 6 w 47"/>
                  <a:gd name="T7" fmla="*/ 153 h 167"/>
                  <a:gd name="T8" fmla="*/ 11 w 47"/>
                  <a:gd name="T9" fmla="*/ 157 h 167"/>
                  <a:gd name="T10" fmla="*/ 15 w 47"/>
                  <a:gd name="T11" fmla="*/ 152 h 167"/>
                  <a:gd name="T12" fmla="*/ 20 w 47"/>
                  <a:gd name="T13" fmla="*/ 136 h 167"/>
                  <a:gd name="T14" fmla="*/ 26 w 47"/>
                  <a:gd name="T15" fmla="*/ 113 h 167"/>
                  <a:gd name="T16" fmla="*/ 31 w 47"/>
                  <a:gd name="T17" fmla="*/ 85 h 167"/>
                  <a:gd name="T18" fmla="*/ 36 w 47"/>
                  <a:gd name="T19" fmla="*/ 57 h 167"/>
                  <a:gd name="T20" fmla="*/ 40 w 47"/>
                  <a:gd name="T21" fmla="*/ 31 h 167"/>
                  <a:gd name="T22" fmla="*/ 42 w 47"/>
                  <a:gd name="T23" fmla="*/ 12 h 167"/>
                  <a:gd name="T24" fmla="*/ 43 w 47"/>
                  <a:gd name="T25" fmla="*/ 0 h 167"/>
                  <a:gd name="T26" fmla="*/ 46 w 47"/>
                  <a:gd name="T27" fmla="*/ 23 h 167"/>
                  <a:gd name="T28" fmla="*/ 47 w 47"/>
                  <a:gd name="T29" fmla="*/ 58 h 167"/>
                  <a:gd name="T30" fmla="*/ 47 w 47"/>
                  <a:gd name="T31" fmla="*/ 90 h 167"/>
                  <a:gd name="T32" fmla="*/ 46 w 47"/>
                  <a:gd name="T33" fmla="*/ 104 h 167"/>
                  <a:gd name="T34" fmla="*/ 7 w 47"/>
                  <a:gd name="T35" fmla="*/ 167 h 167"/>
                  <a:gd name="T36" fmla="*/ 0 w 47"/>
                  <a:gd name="T37" fmla="*/ 139 h 1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7"/>
                  <a:gd name="T58" fmla="*/ 0 h 167"/>
                  <a:gd name="T59" fmla="*/ 47 w 47"/>
                  <a:gd name="T60" fmla="*/ 167 h 1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7" h="167">
                    <a:moveTo>
                      <a:pt x="0" y="139"/>
                    </a:moveTo>
                    <a:lnTo>
                      <a:pt x="5" y="144"/>
                    </a:lnTo>
                    <a:lnTo>
                      <a:pt x="6" y="149"/>
                    </a:lnTo>
                    <a:lnTo>
                      <a:pt x="6" y="153"/>
                    </a:lnTo>
                    <a:lnTo>
                      <a:pt x="11" y="157"/>
                    </a:lnTo>
                    <a:lnTo>
                      <a:pt x="15" y="152"/>
                    </a:lnTo>
                    <a:lnTo>
                      <a:pt x="20" y="136"/>
                    </a:lnTo>
                    <a:lnTo>
                      <a:pt x="26" y="113"/>
                    </a:lnTo>
                    <a:lnTo>
                      <a:pt x="31" y="85"/>
                    </a:lnTo>
                    <a:lnTo>
                      <a:pt x="36" y="57"/>
                    </a:lnTo>
                    <a:lnTo>
                      <a:pt x="40" y="31"/>
                    </a:lnTo>
                    <a:lnTo>
                      <a:pt x="42" y="12"/>
                    </a:lnTo>
                    <a:lnTo>
                      <a:pt x="43" y="0"/>
                    </a:lnTo>
                    <a:lnTo>
                      <a:pt x="46" y="23"/>
                    </a:lnTo>
                    <a:lnTo>
                      <a:pt x="47" y="58"/>
                    </a:lnTo>
                    <a:lnTo>
                      <a:pt x="47" y="90"/>
                    </a:lnTo>
                    <a:lnTo>
                      <a:pt x="46" y="104"/>
                    </a:lnTo>
                    <a:lnTo>
                      <a:pt x="7" y="167"/>
                    </a:lnTo>
                    <a:lnTo>
                      <a:pt x="0" y="139"/>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58" name="Freeform 91"/>
              <p:cNvSpPr>
                <a:spLocks/>
              </p:cNvSpPr>
              <p:nvPr/>
            </p:nvSpPr>
            <p:spPr bwMode="auto">
              <a:xfrm>
                <a:off x="2876" y="1390"/>
                <a:ext cx="26" cy="179"/>
              </a:xfrm>
              <a:custGeom>
                <a:avLst/>
                <a:gdLst>
                  <a:gd name="T0" fmla="*/ 2 w 26"/>
                  <a:gd name="T1" fmla="*/ 153 h 179"/>
                  <a:gd name="T2" fmla="*/ 2 w 26"/>
                  <a:gd name="T3" fmla="*/ 155 h 179"/>
                  <a:gd name="T4" fmla="*/ 1 w 26"/>
                  <a:gd name="T5" fmla="*/ 159 h 179"/>
                  <a:gd name="T6" fmla="*/ 2 w 26"/>
                  <a:gd name="T7" fmla="*/ 164 h 179"/>
                  <a:gd name="T8" fmla="*/ 5 w 26"/>
                  <a:gd name="T9" fmla="*/ 167 h 179"/>
                  <a:gd name="T10" fmla="*/ 10 w 26"/>
                  <a:gd name="T11" fmla="*/ 143 h 179"/>
                  <a:gd name="T12" fmla="*/ 15 w 26"/>
                  <a:gd name="T13" fmla="*/ 87 h 179"/>
                  <a:gd name="T14" fmla="*/ 18 w 26"/>
                  <a:gd name="T15" fmla="*/ 30 h 179"/>
                  <a:gd name="T16" fmla="*/ 21 w 26"/>
                  <a:gd name="T17" fmla="*/ 0 h 179"/>
                  <a:gd name="T18" fmla="*/ 24 w 26"/>
                  <a:gd name="T19" fmla="*/ 16 h 179"/>
                  <a:gd name="T20" fmla="*/ 26 w 26"/>
                  <a:gd name="T21" fmla="*/ 47 h 179"/>
                  <a:gd name="T22" fmla="*/ 26 w 26"/>
                  <a:gd name="T23" fmla="*/ 79 h 179"/>
                  <a:gd name="T24" fmla="*/ 26 w 26"/>
                  <a:gd name="T25" fmla="*/ 97 h 179"/>
                  <a:gd name="T26" fmla="*/ 22 w 26"/>
                  <a:gd name="T27" fmla="*/ 115 h 179"/>
                  <a:gd name="T28" fmla="*/ 15 w 26"/>
                  <a:gd name="T29" fmla="*/ 143 h 179"/>
                  <a:gd name="T30" fmla="*/ 8 w 26"/>
                  <a:gd name="T31" fmla="*/ 168 h 179"/>
                  <a:gd name="T32" fmla="*/ 5 w 26"/>
                  <a:gd name="T33" fmla="*/ 179 h 179"/>
                  <a:gd name="T34" fmla="*/ 0 w 26"/>
                  <a:gd name="T35" fmla="*/ 158 h 179"/>
                  <a:gd name="T36" fmla="*/ 2 w 26"/>
                  <a:gd name="T37" fmla="*/ 153 h 1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
                  <a:gd name="T58" fmla="*/ 0 h 179"/>
                  <a:gd name="T59" fmla="*/ 26 w 26"/>
                  <a:gd name="T60" fmla="*/ 179 h 1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 h="179">
                    <a:moveTo>
                      <a:pt x="2" y="153"/>
                    </a:moveTo>
                    <a:lnTo>
                      <a:pt x="2" y="155"/>
                    </a:lnTo>
                    <a:lnTo>
                      <a:pt x="1" y="159"/>
                    </a:lnTo>
                    <a:lnTo>
                      <a:pt x="2" y="164"/>
                    </a:lnTo>
                    <a:lnTo>
                      <a:pt x="5" y="167"/>
                    </a:lnTo>
                    <a:lnTo>
                      <a:pt x="10" y="143"/>
                    </a:lnTo>
                    <a:lnTo>
                      <a:pt x="15" y="87"/>
                    </a:lnTo>
                    <a:lnTo>
                      <a:pt x="18" y="30"/>
                    </a:lnTo>
                    <a:lnTo>
                      <a:pt x="21" y="0"/>
                    </a:lnTo>
                    <a:lnTo>
                      <a:pt x="24" y="16"/>
                    </a:lnTo>
                    <a:lnTo>
                      <a:pt x="26" y="47"/>
                    </a:lnTo>
                    <a:lnTo>
                      <a:pt x="26" y="79"/>
                    </a:lnTo>
                    <a:lnTo>
                      <a:pt x="26" y="97"/>
                    </a:lnTo>
                    <a:lnTo>
                      <a:pt x="22" y="115"/>
                    </a:lnTo>
                    <a:lnTo>
                      <a:pt x="15" y="143"/>
                    </a:lnTo>
                    <a:lnTo>
                      <a:pt x="8" y="168"/>
                    </a:lnTo>
                    <a:lnTo>
                      <a:pt x="5" y="179"/>
                    </a:lnTo>
                    <a:lnTo>
                      <a:pt x="0" y="158"/>
                    </a:lnTo>
                    <a:lnTo>
                      <a:pt x="2" y="153"/>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59" name="Freeform 92"/>
              <p:cNvSpPr>
                <a:spLocks/>
              </p:cNvSpPr>
              <p:nvPr/>
            </p:nvSpPr>
            <p:spPr bwMode="auto">
              <a:xfrm>
                <a:off x="2834" y="1385"/>
                <a:ext cx="24" cy="179"/>
              </a:xfrm>
              <a:custGeom>
                <a:avLst/>
                <a:gdLst>
                  <a:gd name="T0" fmla="*/ 1 w 24"/>
                  <a:gd name="T1" fmla="*/ 153 h 179"/>
                  <a:gd name="T2" fmla="*/ 1 w 24"/>
                  <a:gd name="T3" fmla="*/ 155 h 179"/>
                  <a:gd name="T4" fmla="*/ 0 w 24"/>
                  <a:gd name="T5" fmla="*/ 159 h 179"/>
                  <a:gd name="T6" fmla="*/ 1 w 24"/>
                  <a:gd name="T7" fmla="*/ 164 h 179"/>
                  <a:gd name="T8" fmla="*/ 5 w 24"/>
                  <a:gd name="T9" fmla="*/ 167 h 179"/>
                  <a:gd name="T10" fmla="*/ 10 w 24"/>
                  <a:gd name="T11" fmla="*/ 142 h 179"/>
                  <a:gd name="T12" fmla="*/ 14 w 24"/>
                  <a:gd name="T13" fmla="*/ 87 h 179"/>
                  <a:gd name="T14" fmla="*/ 17 w 24"/>
                  <a:gd name="T15" fmla="*/ 30 h 179"/>
                  <a:gd name="T16" fmla="*/ 20 w 24"/>
                  <a:gd name="T17" fmla="*/ 0 h 179"/>
                  <a:gd name="T18" fmla="*/ 22 w 24"/>
                  <a:gd name="T19" fmla="*/ 16 h 179"/>
                  <a:gd name="T20" fmla="*/ 24 w 24"/>
                  <a:gd name="T21" fmla="*/ 47 h 179"/>
                  <a:gd name="T22" fmla="*/ 24 w 24"/>
                  <a:gd name="T23" fmla="*/ 79 h 179"/>
                  <a:gd name="T24" fmla="*/ 24 w 24"/>
                  <a:gd name="T25" fmla="*/ 97 h 179"/>
                  <a:gd name="T26" fmla="*/ 21 w 24"/>
                  <a:gd name="T27" fmla="*/ 115 h 179"/>
                  <a:gd name="T28" fmla="*/ 15 w 24"/>
                  <a:gd name="T29" fmla="*/ 142 h 179"/>
                  <a:gd name="T30" fmla="*/ 8 w 24"/>
                  <a:gd name="T31" fmla="*/ 168 h 179"/>
                  <a:gd name="T32" fmla="*/ 5 w 24"/>
                  <a:gd name="T33" fmla="*/ 179 h 179"/>
                  <a:gd name="T34" fmla="*/ 0 w 24"/>
                  <a:gd name="T35" fmla="*/ 158 h 179"/>
                  <a:gd name="T36" fmla="*/ 1 w 24"/>
                  <a:gd name="T37" fmla="*/ 153 h 1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179"/>
                  <a:gd name="T59" fmla="*/ 24 w 24"/>
                  <a:gd name="T60" fmla="*/ 179 h 1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179">
                    <a:moveTo>
                      <a:pt x="1" y="153"/>
                    </a:moveTo>
                    <a:lnTo>
                      <a:pt x="1" y="155"/>
                    </a:lnTo>
                    <a:lnTo>
                      <a:pt x="0" y="159"/>
                    </a:lnTo>
                    <a:lnTo>
                      <a:pt x="1" y="164"/>
                    </a:lnTo>
                    <a:lnTo>
                      <a:pt x="5" y="167"/>
                    </a:lnTo>
                    <a:lnTo>
                      <a:pt x="10" y="142"/>
                    </a:lnTo>
                    <a:lnTo>
                      <a:pt x="14" y="87"/>
                    </a:lnTo>
                    <a:lnTo>
                      <a:pt x="17" y="30"/>
                    </a:lnTo>
                    <a:lnTo>
                      <a:pt x="20" y="0"/>
                    </a:lnTo>
                    <a:lnTo>
                      <a:pt x="22" y="16"/>
                    </a:lnTo>
                    <a:lnTo>
                      <a:pt x="24" y="47"/>
                    </a:lnTo>
                    <a:lnTo>
                      <a:pt x="24" y="79"/>
                    </a:lnTo>
                    <a:lnTo>
                      <a:pt x="24" y="97"/>
                    </a:lnTo>
                    <a:lnTo>
                      <a:pt x="21" y="115"/>
                    </a:lnTo>
                    <a:lnTo>
                      <a:pt x="15" y="142"/>
                    </a:lnTo>
                    <a:lnTo>
                      <a:pt x="8" y="168"/>
                    </a:lnTo>
                    <a:lnTo>
                      <a:pt x="5" y="179"/>
                    </a:lnTo>
                    <a:lnTo>
                      <a:pt x="0" y="158"/>
                    </a:lnTo>
                    <a:lnTo>
                      <a:pt x="1" y="153"/>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60" name="Freeform 93"/>
              <p:cNvSpPr>
                <a:spLocks/>
              </p:cNvSpPr>
              <p:nvPr/>
            </p:nvSpPr>
            <p:spPr bwMode="auto">
              <a:xfrm>
                <a:off x="2787" y="1372"/>
                <a:ext cx="33" cy="190"/>
              </a:xfrm>
              <a:custGeom>
                <a:avLst/>
                <a:gdLst>
                  <a:gd name="T0" fmla="*/ 2 w 33"/>
                  <a:gd name="T1" fmla="*/ 164 h 190"/>
                  <a:gd name="T2" fmla="*/ 2 w 33"/>
                  <a:gd name="T3" fmla="*/ 168 h 190"/>
                  <a:gd name="T4" fmla="*/ 2 w 33"/>
                  <a:gd name="T5" fmla="*/ 176 h 190"/>
                  <a:gd name="T6" fmla="*/ 3 w 33"/>
                  <a:gd name="T7" fmla="*/ 184 h 190"/>
                  <a:gd name="T8" fmla="*/ 7 w 33"/>
                  <a:gd name="T9" fmla="*/ 189 h 190"/>
                  <a:gd name="T10" fmla="*/ 17 w 33"/>
                  <a:gd name="T11" fmla="*/ 183 h 190"/>
                  <a:gd name="T12" fmla="*/ 24 w 33"/>
                  <a:gd name="T13" fmla="*/ 163 h 190"/>
                  <a:gd name="T14" fmla="*/ 29 w 33"/>
                  <a:gd name="T15" fmla="*/ 133 h 190"/>
                  <a:gd name="T16" fmla="*/ 31 w 33"/>
                  <a:gd name="T17" fmla="*/ 97 h 190"/>
                  <a:gd name="T18" fmla="*/ 33 w 33"/>
                  <a:gd name="T19" fmla="*/ 62 h 190"/>
                  <a:gd name="T20" fmla="*/ 33 w 33"/>
                  <a:gd name="T21" fmla="*/ 30 h 190"/>
                  <a:gd name="T22" fmla="*/ 33 w 33"/>
                  <a:gd name="T23" fmla="*/ 9 h 190"/>
                  <a:gd name="T24" fmla="*/ 33 w 33"/>
                  <a:gd name="T25" fmla="*/ 0 h 190"/>
                  <a:gd name="T26" fmla="*/ 33 w 33"/>
                  <a:gd name="T27" fmla="*/ 18 h 190"/>
                  <a:gd name="T28" fmla="*/ 30 w 33"/>
                  <a:gd name="T29" fmla="*/ 53 h 190"/>
                  <a:gd name="T30" fmla="*/ 27 w 33"/>
                  <a:gd name="T31" fmla="*/ 88 h 190"/>
                  <a:gd name="T32" fmla="*/ 25 w 33"/>
                  <a:gd name="T33" fmla="*/ 108 h 190"/>
                  <a:gd name="T34" fmla="*/ 22 w 33"/>
                  <a:gd name="T35" fmla="*/ 126 h 190"/>
                  <a:gd name="T36" fmla="*/ 16 w 33"/>
                  <a:gd name="T37" fmla="*/ 153 h 190"/>
                  <a:gd name="T38" fmla="*/ 9 w 33"/>
                  <a:gd name="T39" fmla="*/ 179 h 190"/>
                  <a:gd name="T40" fmla="*/ 6 w 33"/>
                  <a:gd name="T41" fmla="*/ 190 h 190"/>
                  <a:gd name="T42" fmla="*/ 0 w 33"/>
                  <a:gd name="T43" fmla="*/ 169 h 190"/>
                  <a:gd name="T44" fmla="*/ 2 w 33"/>
                  <a:gd name="T45" fmla="*/ 164 h 1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
                  <a:gd name="T70" fmla="*/ 0 h 190"/>
                  <a:gd name="T71" fmla="*/ 33 w 33"/>
                  <a:gd name="T72" fmla="*/ 190 h 1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 h="190">
                    <a:moveTo>
                      <a:pt x="2" y="164"/>
                    </a:moveTo>
                    <a:lnTo>
                      <a:pt x="2" y="168"/>
                    </a:lnTo>
                    <a:lnTo>
                      <a:pt x="2" y="176"/>
                    </a:lnTo>
                    <a:lnTo>
                      <a:pt x="3" y="184"/>
                    </a:lnTo>
                    <a:lnTo>
                      <a:pt x="7" y="189"/>
                    </a:lnTo>
                    <a:lnTo>
                      <a:pt x="17" y="183"/>
                    </a:lnTo>
                    <a:lnTo>
                      <a:pt x="24" y="163"/>
                    </a:lnTo>
                    <a:lnTo>
                      <a:pt x="29" y="133"/>
                    </a:lnTo>
                    <a:lnTo>
                      <a:pt x="31" y="97"/>
                    </a:lnTo>
                    <a:lnTo>
                      <a:pt x="33" y="62"/>
                    </a:lnTo>
                    <a:lnTo>
                      <a:pt x="33" y="30"/>
                    </a:lnTo>
                    <a:lnTo>
                      <a:pt x="33" y="9"/>
                    </a:lnTo>
                    <a:lnTo>
                      <a:pt x="33" y="0"/>
                    </a:lnTo>
                    <a:lnTo>
                      <a:pt x="33" y="18"/>
                    </a:lnTo>
                    <a:lnTo>
                      <a:pt x="30" y="53"/>
                    </a:lnTo>
                    <a:lnTo>
                      <a:pt x="27" y="88"/>
                    </a:lnTo>
                    <a:lnTo>
                      <a:pt x="25" y="108"/>
                    </a:lnTo>
                    <a:lnTo>
                      <a:pt x="22" y="126"/>
                    </a:lnTo>
                    <a:lnTo>
                      <a:pt x="16" y="153"/>
                    </a:lnTo>
                    <a:lnTo>
                      <a:pt x="9" y="179"/>
                    </a:lnTo>
                    <a:lnTo>
                      <a:pt x="6" y="190"/>
                    </a:lnTo>
                    <a:lnTo>
                      <a:pt x="0" y="169"/>
                    </a:lnTo>
                    <a:lnTo>
                      <a:pt x="2" y="164"/>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61" name="Freeform 94"/>
              <p:cNvSpPr>
                <a:spLocks/>
              </p:cNvSpPr>
              <p:nvPr/>
            </p:nvSpPr>
            <p:spPr bwMode="auto">
              <a:xfrm>
                <a:off x="3892" y="1978"/>
                <a:ext cx="233" cy="53"/>
              </a:xfrm>
              <a:custGeom>
                <a:avLst/>
                <a:gdLst>
                  <a:gd name="T0" fmla="*/ 14 w 233"/>
                  <a:gd name="T1" fmla="*/ 0 h 53"/>
                  <a:gd name="T2" fmla="*/ 11 w 233"/>
                  <a:gd name="T3" fmla="*/ 3 h 53"/>
                  <a:gd name="T4" fmla="*/ 6 w 233"/>
                  <a:gd name="T5" fmla="*/ 9 h 53"/>
                  <a:gd name="T6" fmla="*/ 3 w 233"/>
                  <a:gd name="T7" fmla="*/ 17 h 53"/>
                  <a:gd name="T8" fmla="*/ 10 w 233"/>
                  <a:gd name="T9" fmla="*/ 24 h 53"/>
                  <a:gd name="T10" fmla="*/ 15 w 233"/>
                  <a:gd name="T11" fmla="*/ 25 h 53"/>
                  <a:gd name="T12" fmla="*/ 23 w 233"/>
                  <a:gd name="T13" fmla="*/ 27 h 53"/>
                  <a:gd name="T14" fmla="*/ 34 w 233"/>
                  <a:gd name="T15" fmla="*/ 28 h 53"/>
                  <a:gd name="T16" fmla="*/ 48 w 233"/>
                  <a:gd name="T17" fmla="*/ 29 h 53"/>
                  <a:gd name="T18" fmla="*/ 63 w 233"/>
                  <a:gd name="T19" fmla="*/ 31 h 53"/>
                  <a:gd name="T20" fmla="*/ 81 w 233"/>
                  <a:gd name="T21" fmla="*/ 32 h 53"/>
                  <a:gd name="T22" fmla="*/ 98 w 233"/>
                  <a:gd name="T23" fmla="*/ 33 h 53"/>
                  <a:gd name="T24" fmla="*/ 117 w 233"/>
                  <a:gd name="T25" fmla="*/ 34 h 53"/>
                  <a:gd name="T26" fmla="*/ 136 w 233"/>
                  <a:gd name="T27" fmla="*/ 35 h 53"/>
                  <a:gd name="T28" fmla="*/ 154 w 233"/>
                  <a:gd name="T29" fmla="*/ 36 h 53"/>
                  <a:gd name="T30" fmla="*/ 172 w 233"/>
                  <a:gd name="T31" fmla="*/ 36 h 53"/>
                  <a:gd name="T32" fmla="*/ 188 w 233"/>
                  <a:gd name="T33" fmla="*/ 36 h 53"/>
                  <a:gd name="T34" fmla="*/ 203 w 233"/>
                  <a:gd name="T35" fmla="*/ 36 h 53"/>
                  <a:gd name="T36" fmla="*/ 216 w 233"/>
                  <a:gd name="T37" fmla="*/ 36 h 53"/>
                  <a:gd name="T38" fmla="*/ 226 w 233"/>
                  <a:gd name="T39" fmla="*/ 35 h 53"/>
                  <a:gd name="T40" fmla="*/ 233 w 233"/>
                  <a:gd name="T41" fmla="*/ 34 h 53"/>
                  <a:gd name="T42" fmla="*/ 222 w 233"/>
                  <a:gd name="T43" fmla="*/ 38 h 53"/>
                  <a:gd name="T44" fmla="*/ 206 w 233"/>
                  <a:gd name="T45" fmla="*/ 42 h 53"/>
                  <a:gd name="T46" fmla="*/ 187 w 233"/>
                  <a:gd name="T47" fmla="*/ 46 h 53"/>
                  <a:gd name="T48" fmla="*/ 167 w 233"/>
                  <a:gd name="T49" fmla="*/ 48 h 53"/>
                  <a:gd name="T50" fmla="*/ 148 w 233"/>
                  <a:gd name="T51" fmla="*/ 50 h 53"/>
                  <a:gd name="T52" fmla="*/ 132 w 233"/>
                  <a:gd name="T53" fmla="*/ 52 h 53"/>
                  <a:gd name="T54" fmla="*/ 121 w 233"/>
                  <a:gd name="T55" fmla="*/ 53 h 53"/>
                  <a:gd name="T56" fmla="*/ 116 w 233"/>
                  <a:gd name="T57" fmla="*/ 53 h 53"/>
                  <a:gd name="T58" fmla="*/ 0 w 233"/>
                  <a:gd name="T59" fmla="*/ 28 h 53"/>
                  <a:gd name="T60" fmla="*/ 14 w 233"/>
                  <a:gd name="T61" fmla="*/ 0 h 5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3"/>
                  <a:gd name="T94" fmla="*/ 0 h 53"/>
                  <a:gd name="T95" fmla="*/ 233 w 233"/>
                  <a:gd name="T96" fmla="*/ 53 h 5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3" h="53">
                    <a:moveTo>
                      <a:pt x="14" y="0"/>
                    </a:moveTo>
                    <a:lnTo>
                      <a:pt x="11" y="3"/>
                    </a:lnTo>
                    <a:lnTo>
                      <a:pt x="6" y="9"/>
                    </a:lnTo>
                    <a:lnTo>
                      <a:pt x="3" y="17"/>
                    </a:lnTo>
                    <a:lnTo>
                      <a:pt x="10" y="24"/>
                    </a:lnTo>
                    <a:lnTo>
                      <a:pt x="15" y="25"/>
                    </a:lnTo>
                    <a:lnTo>
                      <a:pt x="23" y="27"/>
                    </a:lnTo>
                    <a:lnTo>
                      <a:pt x="34" y="28"/>
                    </a:lnTo>
                    <a:lnTo>
                      <a:pt x="48" y="29"/>
                    </a:lnTo>
                    <a:lnTo>
                      <a:pt x="63" y="31"/>
                    </a:lnTo>
                    <a:lnTo>
                      <a:pt x="81" y="32"/>
                    </a:lnTo>
                    <a:lnTo>
                      <a:pt x="98" y="33"/>
                    </a:lnTo>
                    <a:lnTo>
                      <a:pt x="117" y="34"/>
                    </a:lnTo>
                    <a:lnTo>
                      <a:pt x="136" y="35"/>
                    </a:lnTo>
                    <a:lnTo>
                      <a:pt x="154" y="36"/>
                    </a:lnTo>
                    <a:lnTo>
                      <a:pt x="172" y="36"/>
                    </a:lnTo>
                    <a:lnTo>
                      <a:pt x="188" y="36"/>
                    </a:lnTo>
                    <a:lnTo>
                      <a:pt x="203" y="36"/>
                    </a:lnTo>
                    <a:lnTo>
                      <a:pt x="216" y="36"/>
                    </a:lnTo>
                    <a:lnTo>
                      <a:pt x="226" y="35"/>
                    </a:lnTo>
                    <a:lnTo>
                      <a:pt x="233" y="34"/>
                    </a:lnTo>
                    <a:lnTo>
                      <a:pt x="222" y="38"/>
                    </a:lnTo>
                    <a:lnTo>
                      <a:pt x="206" y="42"/>
                    </a:lnTo>
                    <a:lnTo>
                      <a:pt x="187" y="46"/>
                    </a:lnTo>
                    <a:lnTo>
                      <a:pt x="167" y="48"/>
                    </a:lnTo>
                    <a:lnTo>
                      <a:pt x="148" y="50"/>
                    </a:lnTo>
                    <a:lnTo>
                      <a:pt x="132" y="52"/>
                    </a:lnTo>
                    <a:lnTo>
                      <a:pt x="121" y="53"/>
                    </a:lnTo>
                    <a:lnTo>
                      <a:pt x="116" y="53"/>
                    </a:lnTo>
                    <a:lnTo>
                      <a:pt x="0" y="28"/>
                    </a:lnTo>
                    <a:lnTo>
                      <a:pt x="1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62" name="Freeform 95"/>
              <p:cNvSpPr>
                <a:spLocks/>
              </p:cNvSpPr>
              <p:nvPr/>
            </p:nvSpPr>
            <p:spPr bwMode="auto">
              <a:xfrm>
                <a:off x="3889" y="1956"/>
                <a:ext cx="234" cy="53"/>
              </a:xfrm>
              <a:custGeom>
                <a:avLst/>
                <a:gdLst>
                  <a:gd name="T0" fmla="*/ 15 w 234"/>
                  <a:gd name="T1" fmla="*/ 0 h 53"/>
                  <a:gd name="T2" fmla="*/ 12 w 234"/>
                  <a:gd name="T3" fmla="*/ 3 h 53"/>
                  <a:gd name="T4" fmla="*/ 7 w 234"/>
                  <a:gd name="T5" fmla="*/ 9 h 53"/>
                  <a:gd name="T6" fmla="*/ 5 w 234"/>
                  <a:gd name="T7" fmla="*/ 17 h 53"/>
                  <a:gd name="T8" fmla="*/ 12 w 234"/>
                  <a:gd name="T9" fmla="*/ 25 h 53"/>
                  <a:gd name="T10" fmla="*/ 17 w 234"/>
                  <a:gd name="T11" fmla="*/ 26 h 53"/>
                  <a:gd name="T12" fmla="*/ 25 w 234"/>
                  <a:gd name="T13" fmla="*/ 28 h 53"/>
                  <a:gd name="T14" fmla="*/ 36 w 234"/>
                  <a:gd name="T15" fmla="*/ 29 h 53"/>
                  <a:gd name="T16" fmla="*/ 50 w 234"/>
                  <a:gd name="T17" fmla="*/ 31 h 53"/>
                  <a:gd name="T18" fmla="*/ 65 w 234"/>
                  <a:gd name="T19" fmla="*/ 32 h 53"/>
                  <a:gd name="T20" fmla="*/ 82 w 234"/>
                  <a:gd name="T21" fmla="*/ 33 h 53"/>
                  <a:gd name="T22" fmla="*/ 100 w 234"/>
                  <a:gd name="T23" fmla="*/ 35 h 53"/>
                  <a:gd name="T24" fmla="*/ 118 w 234"/>
                  <a:gd name="T25" fmla="*/ 36 h 53"/>
                  <a:gd name="T26" fmla="*/ 137 w 234"/>
                  <a:gd name="T27" fmla="*/ 37 h 53"/>
                  <a:gd name="T28" fmla="*/ 155 w 234"/>
                  <a:gd name="T29" fmla="*/ 37 h 53"/>
                  <a:gd name="T30" fmla="*/ 173 w 234"/>
                  <a:gd name="T31" fmla="*/ 38 h 53"/>
                  <a:gd name="T32" fmla="*/ 189 w 234"/>
                  <a:gd name="T33" fmla="*/ 38 h 53"/>
                  <a:gd name="T34" fmla="*/ 204 w 234"/>
                  <a:gd name="T35" fmla="*/ 38 h 53"/>
                  <a:gd name="T36" fmla="*/ 217 w 234"/>
                  <a:gd name="T37" fmla="*/ 38 h 53"/>
                  <a:gd name="T38" fmla="*/ 227 w 234"/>
                  <a:gd name="T39" fmla="*/ 37 h 53"/>
                  <a:gd name="T40" fmla="*/ 234 w 234"/>
                  <a:gd name="T41" fmla="*/ 36 h 53"/>
                  <a:gd name="T42" fmla="*/ 223 w 234"/>
                  <a:gd name="T43" fmla="*/ 40 h 53"/>
                  <a:gd name="T44" fmla="*/ 207 w 234"/>
                  <a:gd name="T45" fmla="*/ 43 h 53"/>
                  <a:gd name="T46" fmla="*/ 188 w 234"/>
                  <a:gd name="T47" fmla="*/ 46 h 53"/>
                  <a:gd name="T48" fmla="*/ 169 w 234"/>
                  <a:gd name="T49" fmla="*/ 48 h 53"/>
                  <a:gd name="T50" fmla="*/ 149 w 234"/>
                  <a:gd name="T51" fmla="*/ 50 h 53"/>
                  <a:gd name="T52" fmla="*/ 134 w 234"/>
                  <a:gd name="T53" fmla="*/ 52 h 53"/>
                  <a:gd name="T54" fmla="*/ 123 w 234"/>
                  <a:gd name="T55" fmla="*/ 53 h 53"/>
                  <a:gd name="T56" fmla="*/ 118 w 234"/>
                  <a:gd name="T57" fmla="*/ 53 h 53"/>
                  <a:gd name="T58" fmla="*/ 0 w 234"/>
                  <a:gd name="T59" fmla="*/ 29 h 53"/>
                  <a:gd name="T60" fmla="*/ 15 w 234"/>
                  <a:gd name="T61" fmla="*/ 0 h 5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4"/>
                  <a:gd name="T94" fmla="*/ 0 h 53"/>
                  <a:gd name="T95" fmla="*/ 234 w 234"/>
                  <a:gd name="T96" fmla="*/ 53 h 5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4" h="53">
                    <a:moveTo>
                      <a:pt x="15" y="0"/>
                    </a:moveTo>
                    <a:lnTo>
                      <a:pt x="12" y="3"/>
                    </a:lnTo>
                    <a:lnTo>
                      <a:pt x="7" y="9"/>
                    </a:lnTo>
                    <a:lnTo>
                      <a:pt x="5" y="17"/>
                    </a:lnTo>
                    <a:lnTo>
                      <a:pt x="12" y="25"/>
                    </a:lnTo>
                    <a:lnTo>
                      <a:pt x="17" y="26"/>
                    </a:lnTo>
                    <a:lnTo>
                      <a:pt x="25" y="28"/>
                    </a:lnTo>
                    <a:lnTo>
                      <a:pt x="36" y="29"/>
                    </a:lnTo>
                    <a:lnTo>
                      <a:pt x="50" y="31"/>
                    </a:lnTo>
                    <a:lnTo>
                      <a:pt x="65" y="32"/>
                    </a:lnTo>
                    <a:lnTo>
                      <a:pt x="82" y="33"/>
                    </a:lnTo>
                    <a:lnTo>
                      <a:pt x="100" y="35"/>
                    </a:lnTo>
                    <a:lnTo>
                      <a:pt x="118" y="36"/>
                    </a:lnTo>
                    <a:lnTo>
                      <a:pt x="137" y="37"/>
                    </a:lnTo>
                    <a:lnTo>
                      <a:pt x="155" y="37"/>
                    </a:lnTo>
                    <a:lnTo>
                      <a:pt x="173" y="38"/>
                    </a:lnTo>
                    <a:lnTo>
                      <a:pt x="189" y="38"/>
                    </a:lnTo>
                    <a:lnTo>
                      <a:pt x="204" y="38"/>
                    </a:lnTo>
                    <a:lnTo>
                      <a:pt x="217" y="38"/>
                    </a:lnTo>
                    <a:lnTo>
                      <a:pt x="227" y="37"/>
                    </a:lnTo>
                    <a:lnTo>
                      <a:pt x="234" y="36"/>
                    </a:lnTo>
                    <a:lnTo>
                      <a:pt x="223" y="40"/>
                    </a:lnTo>
                    <a:lnTo>
                      <a:pt x="207" y="43"/>
                    </a:lnTo>
                    <a:lnTo>
                      <a:pt x="188" y="46"/>
                    </a:lnTo>
                    <a:lnTo>
                      <a:pt x="169" y="48"/>
                    </a:lnTo>
                    <a:lnTo>
                      <a:pt x="149" y="50"/>
                    </a:lnTo>
                    <a:lnTo>
                      <a:pt x="134" y="52"/>
                    </a:lnTo>
                    <a:lnTo>
                      <a:pt x="123" y="53"/>
                    </a:lnTo>
                    <a:lnTo>
                      <a:pt x="118" y="53"/>
                    </a:lnTo>
                    <a:lnTo>
                      <a:pt x="0" y="29"/>
                    </a:lnTo>
                    <a:lnTo>
                      <a:pt x="15"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63" name="Freeform 96"/>
              <p:cNvSpPr>
                <a:spLocks/>
              </p:cNvSpPr>
              <p:nvPr/>
            </p:nvSpPr>
            <p:spPr bwMode="auto">
              <a:xfrm>
                <a:off x="3936" y="2055"/>
                <a:ext cx="234" cy="53"/>
              </a:xfrm>
              <a:custGeom>
                <a:avLst/>
                <a:gdLst>
                  <a:gd name="T0" fmla="*/ 14 w 234"/>
                  <a:gd name="T1" fmla="*/ 0 h 53"/>
                  <a:gd name="T2" fmla="*/ 11 w 234"/>
                  <a:gd name="T3" fmla="*/ 3 h 53"/>
                  <a:gd name="T4" fmla="*/ 6 w 234"/>
                  <a:gd name="T5" fmla="*/ 11 h 53"/>
                  <a:gd name="T6" fmla="*/ 4 w 234"/>
                  <a:gd name="T7" fmla="*/ 19 h 53"/>
                  <a:gd name="T8" fmla="*/ 11 w 234"/>
                  <a:gd name="T9" fmla="*/ 25 h 53"/>
                  <a:gd name="T10" fmla="*/ 16 w 234"/>
                  <a:gd name="T11" fmla="*/ 26 h 53"/>
                  <a:gd name="T12" fmla="*/ 24 w 234"/>
                  <a:gd name="T13" fmla="*/ 28 h 53"/>
                  <a:gd name="T14" fmla="*/ 36 w 234"/>
                  <a:gd name="T15" fmla="*/ 29 h 53"/>
                  <a:gd name="T16" fmla="*/ 49 w 234"/>
                  <a:gd name="T17" fmla="*/ 31 h 53"/>
                  <a:gd name="T18" fmla="*/ 64 w 234"/>
                  <a:gd name="T19" fmla="*/ 32 h 53"/>
                  <a:gd name="T20" fmla="*/ 81 w 234"/>
                  <a:gd name="T21" fmla="*/ 33 h 53"/>
                  <a:gd name="T22" fmla="*/ 98 w 234"/>
                  <a:gd name="T23" fmla="*/ 35 h 53"/>
                  <a:gd name="T24" fmla="*/ 117 w 234"/>
                  <a:gd name="T25" fmla="*/ 36 h 53"/>
                  <a:gd name="T26" fmla="*/ 135 w 234"/>
                  <a:gd name="T27" fmla="*/ 37 h 53"/>
                  <a:gd name="T28" fmla="*/ 154 w 234"/>
                  <a:gd name="T29" fmla="*/ 37 h 53"/>
                  <a:gd name="T30" fmla="*/ 171 w 234"/>
                  <a:gd name="T31" fmla="*/ 38 h 53"/>
                  <a:gd name="T32" fmla="*/ 187 w 234"/>
                  <a:gd name="T33" fmla="*/ 38 h 53"/>
                  <a:gd name="T34" fmla="*/ 203 w 234"/>
                  <a:gd name="T35" fmla="*/ 38 h 53"/>
                  <a:gd name="T36" fmla="*/ 215 w 234"/>
                  <a:gd name="T37" fmla="*/ 38 h 53"/>
                  <a:gd name="T38" fmla="*/ 226 w 234"/>
                  <a:gd name="T39" fmla="*/ 37 h 53"/>
                  <a:gd name="T40" fmla="*/ 234 w 234"/>
                  <a:gd name="T41" fmla="*/ 36 h 53"/>
                  <a:gd name="T42" fmla="*/ 222 w 234"/>
                  <a:gd name="T43" fmla="*/ 40 h 53"/>
                  <a:gd name="T44" fmla="*/ 207 w 234"/>
                  <a:gd name="T45" fmla="*/ 43 h 53"/>
                  <a:gd name="T46" fmla="*/ 187 w 234"/>
                  <a:gd name="T47" fmla="*/ 46 h 53"/>
                  <a:gd name="T48" fmla="*/ 168 w 234"/>
                  <a:gd name="T49" fmla="*/ 49 h 53"/>
                  <a:gd name="T50" fmla="*/ 148 w 234"/>
                  <a:gd name="T51" fmla="*/ 51 h 53"/>
                  <a:gd name="T52" fmla="*/ 133 w 234"/>
                  <a:gd name="T53" fmla="*/ 52 h 53"/>
                  <a:gd name="T54" fmla="*/ 122 w 234"/>
                  <a:gd name="T55" fmla="*/ 53 h 53"/>
                  <a:gd name="T56" fmla="*/ 118 w 234"/>
                  <a:gd name="T57" fmla="*/ 53 h 53"/>
                  <a:gd name="T58" fmla="*/ 0 w 234"/>
                  <a:gd name="T59" fmla="*/ 29 h 53"/>
                  <a:gd name="T60" fmla="*/ 14 w 234"/>
                  <a:gd name="T61" fmla="*/ 0 h 5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4"/>
                  <a:gd name="T94" fmla="*/ 0 h 53"/>
                  <a:gd name="T95" fmla="*/ 234 w 234"/>
                  <a:gd name="T96" fmla="*/ 53 h 5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4" h="53">
                    <a:moveTo>
                      <a:pt x="14" y="0"/>
                    </a:moveTo>
                    <a:lnTo>
                      <a:pt x="11" y="3"/>
                    </a:lnTo>
                    <a:lnTo>
                      <a:pt x="6" y="11"/>
                    </a:lnTo>
                    <a:lnTo>
                      <a:pt x="4" y="19"/>
                    </a:lnTo>
                    <a:lnTo>
                      <a:pt x="11" y="25"/>
                    </a:lnTo>
                    <a:lnTo>
                      <a:pt x="16" y="26"/>
                    </a:lnTo>
                    <a:lnTo>
                      <a:pt x="24" y="28"/>
                    </a:lnTo>
                    <a:lnTo>
                      <a:pt x="36" y="29"/>
                    </a:lnTo>
                    <a:lnTo>
                      <a:pt x="49" y="31"/>
                    </a:lnTo>
                    <a:lnTo>
                      <a:pt x="64" y="32"/>
                    </a:lnTo>
                    <a:lnTo>
                      <a:pt x="81" y="33"/>
                    </a:lnTo>
                    <a:lnTo>
                      <a:pt x="98" y="35"/>
                    </a:lnTo>
                    <a:lnTo>
                      <a:pt x="117" y="36"/>
                    </a:lnTo>
                    <a:lnTo>
                      <a:pt x="135" y="37"/>
                    </a:lnTo>
                    <a:lnTo>
                      <a:pt x="154" y="37"/>
                    </a:lnTo>
                    <a:lnTo>
                      <a:pt x="171" y="38"/>
                    </a:lnTo>
                    <a:lnTo>
                      <a:pt x="187" y="38"/>
                    </a:lnTo>
                    <a:lnTo>
                      <a:pt x="203" y="38"/>
                    </a:lnTo>
                    <a:lnTo>
                      <a:pt x="215" y="38"/>
                    </a:lnTo>
                    <a:lnTo>
                      <a:pt x="226" y="37"/>
                    </a:lnTo>
                    <a:lnTo>
                      <a:pt x="234" y="36"/>
                    </a:lnTo>
                    <a:lnTo>
                      <a:pt x="222" y="40"/>
                    </a:lnTo>
                    <a:lnTo>
                      <a:pt x="207" y="43"/>
                    </a:lnTo>
                    <a:lnTo>
                      <a:pt x="187" y="46"/>
                    </a:lnTo>
                    <a:lnTo>
                      <a:pt x="168" y="49"/>
                    </a:lnTo>
                    <a:lnTo>
                      <a:pt x="148" y="51"/>
                    </a:lnTo>
                    <a:lnTo>
                      <a:pt x="133" y="52"/>
                    </a:lnTo>
                    <a:lnTo>
                      <a:pt x="122" y="53"/>
                    </a:lnTo>
                    <a:lnTo>
                      <a:pt x="118" y="53"/>
                    </a:lnTo>
                    <a:lnTo>
                      <a:pt x="0" y="29"/>
                    </a:lnTo>
                    <a:lnTo>
                      <a:pt x="1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64" name="Freeform 97"/>
              <p:cNvSpPr>
                <a:spLocks/>
              </p:cNvSpPr>
              <p:nvPr/>
            </p:nvSpPr>
            <p:spPr bwMode="auto">
              <a:xfrm>
                <a:off x="3793" y="1842"/>
                <a:ext cx="236" cy="53"/>
              </a:xfrm>
              <a:custGeom>
                <a:avLst/>
                <a:gdLst>
                  <a:gd name="T0" fmla="*/ 14 w 236"/>
                  <a:gd name="T1" fmla="*/ 0 h 53"/>
                  <a:gd name="T2" fmla="*/ 11 w 236"/>
                  <a:gd name="T3" fmla="*/ 3 h 53"/>
                  <a:gd name="T4" fmla="*/ 6 w 236"/>
                  <a:gd name="T5" fmla="*/ 9 h 53"/>
                  <a:gd name="T6" fmla="*/ 4 w 236"/>
                  <a:gd name="T7" fmla="*/ 18 h 53"/>
                  <a:gd name="T8" fmla="*/ 11 w 236"/>
                  <a:gd name="T9" fmla="*/ 25 h 53"/>
                  <a:gd name="T10" fmla="*/ 16 w 236"/>
                  <a:gd name="T11" fmla="*/ 26 h 53"/>
                  <a:gd name="T12" fmla="*/ 25 w 236"/>
                  <a:gd name="T13" fmla="*/ 28 h 53"/>
                  <a:gd name="T14" fmla="*/ 36 w 236"/>
                  <a:gd name="T15" fmla="*/ 29 h 53"/>
                  <a:gd name="T16" fmla="*/ 49 w 236"/>
                  <a:gd name="T17" fmla="*/ 31 h 53"/>
                  <a:gd name="T18" fmla="*/ 65 w 236"/>
                  <a:gd name="T19" fmla="*/ 32 h 53"/>
                  <a:gd name="T20" fmla="*/ 81 w 236"/>
                  <a:gd name="T21" fmla="*/ 33 h 53"/>
                  <a:gd name="T22" fmla="*/ 100 w 236"/>
                  <a:gd name="T23" fmla="*/ 34 h 53"/>
                  <a:gd name="T24" fmla="*/ 118 w 236"/>
                  <a:gd name="T25" fmla="*/ 35 h 53"/>
                  <a:gd name="T26" fmla="*/ 136 w 236"/>
                  <a:gd name="T27" fmla="*/ 36 h 53"/>
                  <a:gd name="T28" fmla="*/ 155 w 236"/>
                  <a:gd name="T29" fmla="*/ 37 h 53"/>
                  <a:gd name="T30" fmla="*/ 172 w 236"/>
                  <a:gd name="T31" fmla="*/ 38 h 53"/>
                  <a:gd name="T32" fmla="*/ 190 w 236"/>
                  <a:gd name="T33" fmla="*/ 38 h 53"/>
                  <a:gd name="T34" fmla="*/ 204 w 236"/>
                  <a:gd name="T35" fmla="*/ 38 h 53"/>
                  <a:gd name="T36" fmla="*/ 218 w 236"/>
                  <a:gd name="T37" fmla="*/ 38 h 53"/>
                  <a:gd name="T38" fmla="*/ 228 w 236"/>
                  <a:gd name="T39" fmla="*/ 37 h 53"/>
                  <a:gd name="T40" fmla="*/ 236 w 236"/>
                  <a:gd name="T41" fmla="*/ 36 h 53"/>
                  <a:gd name="T42" fmla="*/ 225 w 236"/>
                  <a:gd name="T43" fmla="*/ 40 h 53"/>
                  <a:gd name="T44" fmla="*/ 208 w 236"/>
                  <a:gd name="T45" fmla="*/ 43 h 53"/>
                  <a:gd name="T46" fmla="*/ 189 w 236"/>
                  <a:gd name="T47" fmla="*/ 46 h 53"/>
                  <a:gd name="T48" fmla="*/ 169 w 236"/>
                  <a:gd name="T49" fmla="*/ 48 h 53"/>
                  <a:gd name="T50" fmla="*/ 150 w 236"/>
                  <a:gd name="T51" fmla="*/ 50 h 53"/>
                  <a:gd name="T52" fmla="*/ 133 w 236"/>
                  <a:gd name="T53" fmla="*/ 52 h 53"/>
                  <a:gd name="T54" fmla="*/ 122 w 236"/>
                  <a:gd name="T55" fmla="*/ 53 h 53"/>
                  <a:gd name="T56" fmla="*/ 118 w 236"/>
                  <a:gd name="T57" fmla="*/ 53 h 53"/>
                  <a:gd name="T58" fmla="*/ 0 w 236"/>
                  <a:gd name="T59" fmla="*/ 29 h 53"/>
                  <a:gd name="T60" fmla="*/ 14 w 236"/>
                  <a:gd name="T61" fmla="*/ 0 h 5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6"/>
                  <a:gd name="T94" fmla="*/ 0 h 53"/>
                  <a:gd name="T95" fmla="*/ 236 w 236"/>
                  <a:gd name="T96" fmla="*/ 53 h 5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6" h="53">
                    <a:moveTo>
                      <a:pt x="14" y="0"/>
                    </a:moveTo>
                    <a:lnTo>
                      <a:pt x="11" y="3"/>
                    </a:lnTo>
                    <a:lnTo>
                      <a:pt x="6" y="9"/>
                    </a:lnTo>
                    <a:lnTo>
                      <a:pt x="4" y="18"/>
                    </a:lnTo>
                    <a:lnTo>
                      <a:pt x="11" y="25"/>
                    </a:lnTo>
                    <a:lnTo>
                      <a:pt x="16" y="26"/>
                    </a:lnTo>
                    <a:lnTo>
                      <a:pt x="25" y="28"/>
                    </a:lnTo>
                    <a:lnTo>
                      <a:pt x="36" y="29"/>
                    </a:lnTo>
                    <a:lnTo>
                      <a:pt x="49" y="31"/>
                    </a:lnTo>
                    <a:lnTo>
                      <a:pt x="65" y="32"/>
                    </a:lnTo>
                    <a:lnTo>
                      <a:pt x="81" y="33"/>
                    </a:lnTo>
                    <a:lnTo>
                      <a:pt x="100" y="34"/>
                    </a:lnTo>
                    <a:lnTo>
                      <a:pt x="118" y="35"/>
                    </a:lnTo>
                    <a:lnTo>
                      <a:pt x="136" y="36"/>
                    </a:lnTo>
                    <a:lnTo>
                      <a:pt x="155" y="37"/>
                    </a:lnTo>
                    <a:lnTo>
                      <a:pt x="172" y="38"/>
                    </a:lnTo>
                    <a:lnTo>
                      <a:pt x="190" y="38"/>
                    </a:lnTo>
                    <a:lnTo>
                      <a:pt x="204" y="38"/>
                    </a:lnTo>
                    <a:lnTo>
                      <a:pt x="218" y="38"/>
                    </a:lnTo>
                    <a:lnTo>
                      <a:pt x="228" y="37"/>
                    </a:lnTo>
                    <a:lnTo>
                      <a:pt x="236" y="36"/>
                    </a:lnTo>
                    <a:lnTo>
                      <a:pt x="225" y="40"/>
                    </a:lnTo>
                    <a:lnTo>
                      <a:pt x="208" y="43"/>
                    </a:lnTo>
                    <a:lnTo>
                      <a:pt x="189" y="46"/>
                    </a:lnTo>
                    <a:lnTo>
                      <a:pt x="169" y="48"/>
                    </a:lnTo>
                    <a:lnTo>
                      <a:pt x="150" y="50"/>
                    </a:lnTo>
                    <a:lnTo>
                      <a:pt x="133" y="52"/>
                    </a:lnTo>
                    <a:lnTo>
                      <a:pt x="122" y="53"/>
                    </a:lnTo>
                    <a:lnTo>
                      <a:pt x="118" y="53"/>
                    </a:lnTo>
                    <a:lnTo>
                      <a:pt x="0" y="29"/>
                    </a:lnTo>
                    <a:lnTo>
                      <a:pt x="14"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65" name="Freeform 98"/>
              <p:cNvSpPr>
                <a:spLocks/>
              </p:cNvSpPr>
              <p:nvPr/>
            </p:nvSpPr>
            <p:spPr bwMode="auto">
              <a:xfrm>
                <a:off x="2837" y="1383"/>
                <a:ext cx="92" cy="184"/>
              </a:xfrm>
              <a:custGeom>
                <a:avLst/>
                <a:gdLst>
                  <a:gd name="T0" fmla="*/ 0 w 92"/>
                  <a:gd name="T1" fmla="*/ 157 h 184"/>
                  <a:gd name="T2" fmla="*/ 2 w 92"/>
                  <a:gd name="T3" fmla="*/ 160 h 184"/>
                  <a:gd name="T4" fmla="*/ 6 w 92"/>
                  <a:gd name="T5" fmla="*/ 165 h 184"/>
                  <a:gd name="T6" fmla="*/ 13 w 92"/>
                  <a:gd name="T7" fmla="*/ 171 h 184"/>
                  <a:gd name="T8" fmla="*/ 21 w 92"/>
                  <a:gd name="T9" fmla="*/ 174 h 184"/>
                  <a:gd name="T10" fmla="*/ 27 w 92"/>
                  <a:gd name="T11" fmla="*/ 168 h 184"/>
                  <a:gd name="T12" fmla="*/ 36 w 92"/>
                  <a:gd name="T13" fmla="*/ 152 h 184"/>
                  <a:gd name="T14" fmla="*/ 46 w 92"/>
                  <a:gd name="T15" fmla="*/ 127 h 184"/>
                  <a:gd name="T16" fmla="*/ 57 w 92"/>
                  <a:gd name="T17" fmla="*/ 99 h 184"/>
                  <a:gd name="T18" fmla="*/ 68 w 92"/>
                  <a:gd name="T19" fmla="*/ 69 h 184"/>
                  <a:gd name="T20" fmla="*/ 78 w 92"/>
                  <a:gd name="T21" fmla="*/ 41 h 184"/>
                  <a:gd name="T22" fmla="*/ 87 w 92"/>
                  <a:gd name="T23" fmla="*/ 16 h 184"/>
                  <a:gd name="T24" fmla="*/ 92 w 92"/>
                  <a:gd name="T25" fmla="*/ 0 h 184"/>
                  <a:gd name="T26" fmla="*/ 89 w 92"/>
                  <a:gd name="T27" fmla="*/ 20 h 184"/>
                  <a:gd name="T28" fmla="*/ 85 w 92"/>
                  <a:gd name="T29" fmla="*/ 53 h 184"/>
                  <a:gd name="T30" fmla="*/ 79 w 92"/>
                  <a:gd name="T31" fmla="*/ 86 h 184"/>
                  <a:gd name="T32" fmla="*/ 72 w 92"/>
                  <a:gd name="T33" fmla="*/ 106 h 184"/>
                  <a:gd name="T34" fmla="*/ 66 w 92"/>
                  <a:gd name="T35" fmla="*/ 114 h 184"/>
                  <a:gd name="T36" fmla="*/ 57 w 92"/>
                  <a:gd name="T37" fmla="*/ 125 h 184"/>
                  <a:gd name="T38" fmla="*/ 47 w 92"/>
                  <a:gd name="T39" fmla="*/ 137 h 184"/>
                  <a:gd name="T40" fmla="*/ 37 w 92"/>
                  <a:gd name="T41" fmla="*/ 151 h 184"/>
                  <a:gd name="T42" fmla="*/ 27 w 92"/>
                  <a:gd name="T43" fmla="*/ 164 h 184"/>
                  <a:gd name="T44" fmla="*/ 18 w 92"/>
                  <a:gd name="T45" fmla="*/ 174 h 184"/>
                  <a:gd name="T46" fmla="*/ 12 w 92"/>
                  <a:gd name="T47" fmla="*/ 181 h 184"/>
                  <a:gd name="T48" fmla="*/ 10 w 92"/>
                  <a:gd name="T49" fmla="*/ 184 h 184"/>
                  <a:gd name="T50" fmla="*/ 0 w 92"/>
                  <a:gd name="T51" fmla="*/ 157 h 1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2"/>
                  <a:gd name="T79" fmla="*/ 0 h 184"/>
                  <a:gd name="T80" fmla="*/ 92 w 92"/>
                  <a:gd name="T81" fmla="*/ 184 h 18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2" h="184">
                    <a:moveTo>
                      <a:pt x="0" y="157"/>
                    </a:moveTo>
                    <a:lnTo>
                      <a:pt x="2" y="160"/>
                    </a:lnTo>
                    <a:lnTo>
                      <a:pt x="6" y="165"/>
                    </a:lnTo>
                    <a:lnTo>
                      <a:pt x="13" y="171"/>
                    </a:lnTo>
                    <a:lnTo>
                      <a:pt x="21" y="174"/>
                    </a:lnTo>
                    <a:lnTo>
                      <a:pt x="27" y="168"/>
                    </a:lnTo>
                    <a:lnTo>
                      <a:pt x="36" y="152"/>
                    </a:lnTo>
                    <a:lnTo>
                      <a:pt x="46" y="127"/>
                    </a:lnTo>
                    <a:lnTo>
                      <a:pt x="57" y="99"/>
                    </a:lnTo>
                    <a:lnTo>
                      <a:pt x="68" y="69"/>
                    </a:lnTo>
                    <a:lnTo>
                      <a:pt x="78" y="41"/>
                    </a:lnTo>
                    <a:lnTo>
                      <a:pt x="87" y="16"/>
                    </a:lnTo>
                    <a:lnTo>
                      <a:pt x="92" y="0"/>
                    </a:lnTo>
                    <a:lnTo>
                      <a:pt x="89" y="20"/>
                    </a:lnTo>
                    <a:lnTo>
                      <a:pt x="85" y="53"/>
                    </a:lnTo>
                    <a:lnTo>
                      <a:pt x="79" y="86"/>
                    </a:lnTo>
                    <a:lnTo>
                      <a:pt x="72" y="106"/>
                    </a:lnTo>
                    <a:lnTo>
                      <a:pt x="66" y="114"/>
                    </a:lnTo>
                    <a:lnTo>
                      <a:pt x="57" y="125"/>
                    </a:lnTo>
                    <a:lnTo>
                      <a:pt x="47" y="137"/>
                    </a:lnTo>
                    <a:lnTo>
                      <a:pt x="37" y="151"/>
                    </a:lnTo>
                    <a:lnTo>
                      <a:pt x="27" y="164"/>
                    </a:lnTo>
                    <a:lnTo>
                      <a:pt x="18" y="174"/>
                    </a:lnTo>
                    <a:lnTo>
                      <a:pt x="12" y="181"/>
                    </a:lnTo>
                    <a:lnTo>
                      <a:pt x="10" y="184"/>
                    </a:lnTo>
                    <a:lnTo>
                      <a:pt x="0" y="157"/>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66" name="Freeform 99"/>
              <p:cNvSpPr>
                <a:spLocks/>
              </p:cNvSpPr>
              <p:nvPr/>
            </p:nvSpPr>
            <p:spPr bwMode="auto">
              <a:xfrm>
                <a:off x="2699" y="1338"/>
                <a:ext cx="54" cy="239"/>
              </a:xfrm>
              <a:custGeom>
                <a:avLst/>
                <a:gdLst>
                  <a:gd name="T0" fmla="*/ 0 w 54"/>
                  <a:gd name="T1" fmla="*/ 221 h 239"/>
                  <a:gd name="T2" fmla="*/ 8 w 54"/>
                  <a:gd name="T3" fmla="*/ 228 h 239"/>
                  <a:gd name="T4" fmla="*/ 12 w 54"/>
                  <a:gd name="T5" fmla="*/ 235 h 239"/>
                  <a:gd name="T6" fmla="*/ 18 w 54"/>
                  <a:gd name="T7" fmla="*/ 239 h 239"/>
                  <a:gd name="T8" fmla="*/ 26 w 54"/>
                  <a:gd name="T9" fmla="*/ 236 h 239"/>
                  <a:gd name="T10" fmla="*/ 31 w 54"/>
                  <a:gd name="T11" fmla="*/ 223 h 239"/>
                  <a:gd name="T12" fmla="*/ 37 w 54"/>
                  <a:gd name="T13" fmla="*/ 197 h 239"/>
                  <a:gd name="T14" fmla="*/ 43 w 54"/>
                  <a:gd name="T15" fmla="*/ 161 h 239"/>
                  <a:gd name="T16" fmla="*/ 47 w 54"/>
                  <a:gd name="T17" fmla="*/ 121 h 239"/>
                  <a:gd name="T18" fmla="*/ 50 w 54"/>
                  <a:gd name="T19" fmla="*/ 80 h 239"/>
                  <a:gd name="T20" fmla="*/ 52 w 54"/>
                  <a:gd name="T21" fmla="*/ 43 h 239"/>
                  <a:gd name="T22" fmla="*/ 53 w 54"/>
                  <a:gd name="T23" fmla="*/ 15 h 239"/>
                  <a:gd name="T24" fmla="*/ 51 w 54"/>
                  <a:gd name="T25" fmla="*/ 0 h 239"/>
                  <a:gd name="T26" fmla="*/ 54 w 54"/>
                  <a:gd name="T27" fmla="*/ 34 h 239"/>
                  <a:gd name="T28" fmla="*/ 53 w 54"/>
                  <a:gd name="T29" fmla="*/ 85 h 239"/>
                  <a:gd name="T30" fmla="*/ 50 w 54"/>
                  <a:gd name="T31" fmla="*/ 136 h 239"/>
                  <a:gd name="T32" fmla="*/ 48 w 54"/>
                  <a:gd name="T33" fmla="*/ 171 h 239"/>
                  <a:gd name="T34" fmla="*/ 42 w 54"/>
                  <a:gd name="T35" fmla="*/ 203 h 239"/>
                  <a:gd name="T36" fmla="*/ 31 w 54"/>
                  <a:gd name="T37" fmla="*/ 222 h 239"/>
                  <a:gd name="T38" fmla="*/ 23 w 54"/>
                  <a:gd name="T39" fmla="*/ 232 h 239"/>
                  <a:gd name="T40" fmla="*/ 19 w 54"/>
                  <a:gd name="T41" fmla="*/ 236 h 239"/>
                  <a:gd name="T42" fmla="*/ 0 w 54"/>
                  <a:gd name="T43" fmla="*/ 221 h 2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4"/>
                  <a:gd name="T67" fmla="*/ 0 h 239"/>
                  <a:gd name="T68" fmla="*/ 54 w 54"/>
                  <a:gd name="T69" fmla="*/ 239 h 23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4" h="239">
                    <a:moveTo>
                      <a:pt x="0" y="221"/>
                    </a:moveTo>
                    <a:lnTo>
                      <a:pt x="8" y="228"/>
                    </a:lnTo>
                    <a:lnTo>
                      <a:pt x="12" y="235"/>
                    </a:lnTo>
                    <a:lnTo>
                      <a:pt x="18" y="239"/>
                    </a:lnTo>
                    <a:lnTo>
                      <a:pt x="26" y="236"/>
                    </a:lnTo>
                    <a:lnTo>
                      <a:pt x="31" y="223"/>
                    </a:lnTo>
                    <a:lnTo>
                      <a:pt x="37" y="197"/>
                    </a:lnTo>
                    <a:lnTo>
                      <a:pt x="43" y="161"/>
                    </a:lnTo>
                    <a:lnTo>
                      <a:pt x="47" y="121"/>
                    </a:lnTo>
                    <a:lnTo>
                      <a:pt x="50" y="80"/>
                    </a:lnTo>
                    <a:lnTo>
                      <a:pt x="52" y="43"/>
                    </a:lnTo>
                    <a:lnTo>
                      <a:pt x="53" y="15"/>
                    </a:lnTo>
                    <a:lnTo>
                      <a:pt x="51" y="0"/>
                    </a:lnTo>
                    <a:lnTo>
                      <a:pt x="54" y="34"/>
                    </a:lnTo>
                    <a:lnTo>
                      <a:pt x="53" y="85"/>
                    </a:lnTo>
                    <a:lnTo>
                      <a:pt x="50" y="136"/>
                    </a:lnTo>
                    <a:lnTo>
                      <a:pt x="48" y="171"/>
                    </a:lnTo>
                    <a:lnTo>
                      <a:pt x="42" y="203"/>
                    </a:lnTo>
                    <a:lnTo>
                      <a:pt x="31" y="222"/>
                    </a:lnTo>
                    <a:lnTo>
                      <a:pt x="23" y="232"/>
                    </a:lnTo>
                    <a:lnTo>
                      <a:pt x="19" y="236"/>
                    </a:lnTo>
                    <a:lnTo>
                      <a:pt x="0" y="221"/>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67" name="Freeform 100"/>
              <p:cNvSpPr>
                <a:spLocks/>
              </p:cNvSpPr>
              <p:nvPr/>
            </p:nvSpPr>
            <p:spPr bwMode="auto">
              <a:xfrm>
                <a:off x="2657" y="1324"/>
                <a:ext cx="35" cy="257"/>
              </a:xfrm>
              <a:custGeom>
                <a:avLst/>
                <a:gdLst>
                  <a:gd name="T0" fmla="*/ 0 w 35"/>
                  <a:gd name="T1" fmla="*/ 235 h 257"/>
                  <a:gd name="T2" fmla="*/ 11 w 35"/>
                  <a:gd name="T3" fmla="*/ 245 h 257"/>
                  <a:gd name="T4" fmla="*/ 15 w 35"/>
                  <a:gd name="T5" fmla="*/ 211 h 257"/>
                  <a:gd name="T6" fmla="*/ 24 w 35"/>
                  <a:gd name="T7" fmla="*/ 134 h 257"/>
                  <a:gd name="T8" fmla="*/ 30 w 35"/>
                  <a:gd name="T9" fmla="*/ 51 h 257"/>
                  <a:gd name="T10" fmla="*/ 28 w 35"/>
                  <a:gd name="T11" fmla="*/ 0 h 257"/>
                  <a:gd name="T12" fmla="*/ 34 w 35"/>
                  <a:gd name="T13" fmla="*/ 35 h 257"/>
                  <a:gd name="T14" fmla="*/ 35 w 35"/>
                  <a:gd name="T15" fmla="*/ 93 h 257"/>
                  <a:gd name="T16" fmla="*/ 34 w 35"/>
                  <a:gd name="T17" fmla="*/ 150 h 257"/>
                  <a:gd name="T18" fmla="*/ 32 w 35"/>
                  <a:gd name="T19" fmla="*/ 185 h 257"/>
                  <a:gd name="T20" fmla="*/ 27 w 35"/>
                  <a:gd name="T21" fmla="*/ 205 h 257"/>
                  <a:gd name="T22" fmla="*/ 20 w 35"/>
                  <a:gd name="T23" fmla="*/ 229 h 257"/>
                  <a:gd name="T24" fmla="*/ 14 w 35"/>
                  <a:gd name="T25" fmla="*/ 249 h 257"/>
                  <a:gd name="T26" fmla="*/ 11 w 35"/>
                  <a:gd name="T27" fmla="*/ 257 h 257"/>
                  <a:gd name="T28" fmla="*/ 0 w 35"/>
                  <a:gd name="T29" fmla="*/ 235 h 2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257"/>
                  <a:gd name="T47" fmla="*/ 35 w 35"/>
                  <a:gd name="T48" fmla="*/ 257 h 2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257">
                    <a:moveTo>
                      <a:pt x="0" y="235"/>
                    </a:moveTo>
                    <a:lnTo>
                      <a:pt x="11" y="245"/>
                    </a:lnTo>
                    <a:lnTo>
                      <a:pt x="15" y="211"/>
                    </a:lnTo>
                    <a:lnTo>
                      <a:pt x="24" y="134"/>
                    </a:lnTo>
                    <a:lnTo>
                      <a:pt x="30" y="51"/>
                    </a:lnTo>
                    <a:lnTo>
                      <a:pt x="28" y="0"/>
                    </a:lnTo>
                    <a:lnTo>
                      <a:pt x="34" y="35"/>
                    </a:lnTo>
                    <a:lnTo>
                      <a:pt x="35" y="93"/>
                    </a:lnTo>
                    <a:lnTo>
                      <a:pt x="34" y="150"/>
                    </a:lnTo>
                    <a:lnTo>
                      <a:pt x="32" y="185"/>
                    </a:lnTo>
                    <a:lnTo>
                      <a:pt x="27" y="205"/>
                    </a:lnTo>
                    <a:lnTo>
                      <a:pt x="20" y="229"/>
                    </a:lnTo>
                    <a:lnTo>
                      <a:pt x="14" y="249"/>
                    </a:lnTo>
                    <a:lnTo>
                      <a:pt x="11" y="257"/>
                    </a:lnTo>
                    <a:lnTo>
                      <a:pt x="0" y="235"/>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68" name="Freeform 101"/>
              <p:cNvSpPr>
                <a:spLocks/>
              </p:cNvSpPr>
              <p:nvPr/>
            </p:nvSpPr>
            <p:spPr bwMode="auto">
              <a:xfrm>
                <a:off x="2600" y="1338"/>
                <a:ext cx="43" cy="253"/>
              </a:xfrm>
              <a:custGeom>
                <a:avLst/>
                <a:gdLst>
                  <a:gd name="T0" fmla="*/ 0 w 43"/>
                  <a:gd name="T1" fmla="*/ 239 h 253"/>
                  <a:gd name="T2" fmla="*/ 0 w 43"/>
                  <a:gd name="T3" fmla="*/ 241 h 253"/>
                  <a:gd name="T4" fmla="*/ 1 w 43"/>
                  <a:gd name="T5" fmla="*/ 246 h 253"/>
                  <a:gd name="T6" fmla="*/ 5 w 43"/>
                  <a:gd name="T7" fmla="*/ 249 h 253"/>
                  <a:gd name="T8" fmla="*/ 14 w 43"/>
                  <a:gd name="T9" fmla="*/ 246 h 253"/>
                  <a:gd name="T10" fmla="*/ 24 w 43"/>
                  <a:gd name="T11" fmla="*/ 206 h 253"/>
                  <a:gd name="T12" fmla="*/ 28 w 43"/>
                  <a:gd name="T13" fmla="*/ 126 h 253"/>
                  <a:gd name="T14" fmla="*/ 26 w 43"/>
                  <a:gd name="T15" fmla="*/ 45 h 253"/>
                  <a:gd name="T16" fmla="*/ 22 w 43"/>
                  <a:gd name="T17" fmla="*/ 0 h 253"/>
                  <a:gd name="T18" fmla="*/ 31 w 43"/>
                  <a:gd name="T19" fmla="*/ 34 h 253"/>
                  <a:gd name="T20" fmla="*/ 38 w 43"/>
                  <a:gd name="T21" fmla="*/ 89 h 253"/>
                  <a:gd name="T22" fmla="*/ 42 w 43"/>
                  <a:gd name="T23" fmla="*/ 143 h 253"/>
                  <a:gd name="T24" fmla="*/ 43 w 43"/>
                  <a:gd name="T25" fmla="*/ 175 h 253"/>
                  <a:gd name="T26" fmla="*/ 39 w 43"/>
                  <a:gd name="T27" fmla="*/ 195 h 253"/>
                  <a:gd name="T28" fmla="*/ 29 w 43"/>
                  <a:gd name="T29" fmla="*/ 220 h 253"/>
                  <a:gd name="T30" fmla="*/ 18 w 43"/>
                  <a:gd name="T31" fmla="*/ 244 h 253"/>
                  <a:gd name="T32" fmla="*/ 14 w 43"/>
                  <a:gd name="T33" fmla="*/ 253 h 253"/>
                  <a:gd name="T34" fmla="*/ 0 w 43"/>
                  <a:gd name="T35" fmla="*/ 239 h 2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
                  <a:gd name="T55" fmla="*/ 0 h 253"/>
                  <a:gd name="T56" fmla="*/ 43 w 43"/>
                  <a:gd name="T57" fmla="*/ 253 h 2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 h="253">
                    <a:moveTo>
                      <a:pt x="0" y="239"/>
                    </a:moveTo>
                    <a:lnTo>
                      <a:pt x="0" y="241"/>
                    </a:lnTo>
                    <a:lnTo>
                      <a:pt x="1" y="246"/>
                    </a:lnTo>
                    <a:lnTo>
                      <a:pt x="5" y="249"/>
                    </a:lnTo>
                    <a:lnTo>
                      <a:pt x="14" y="246"/>
                    </a:lnTo>
                    <a:lnTo>
                      <a:pt x="24" y="206"/>
                    </a:lnTo>
                    <a:lnTo>
                      <a:pt x="28" y="126"/>
                    </a:lnTo>
                    <a:lnTo>
                      <a:pt x="26" y="45"/>
                    </a:lnTo>
                    <a:lnTo>
                      <a:pt x="22" y="0"/>
                    </a:lnTo>
                    <a:lnTo>
                      <a:pt x="31" y="34"/>
                    </a:lnTo>
                    <a:lnTo>
                      <a:pt x="38" y="89"/>
                    </a:lnTo>
                    <a:lnTo>
                      <a:pt x="42" y="143"/>
                    </a:lnTo>
                    <a:lnTo>
                      <a:pt x="43" y="175"/>
                    </a:lnTo>
                    <a:lnTo>
                      <a:pt x="39" y="195"/>
                    </a:lnTo>
                    <a:lnTo>
                      <a:pt x="29" y="220"/>
                    </a:lnTo>
                    <a:lnTo>
                      <a:pt x="18" y="244"/>
                    </a:lnTo>
                    <a:lnTo>
                      <a:pt x="14" y="253"/>
                    </a:lnTo>
                    <a:lnTo>
                      <a:pt x="0" y="239"/>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69" name="Freeform 102"/>
              <p:cNvSpPr>
                <a:spLocks/>
              </p:cNvSpPr>
              <p:nvPr/>
            </p:nvSpPr>
            <p:spPr bwMode="auto">
              <a:xfrm>
                <a:off x="2533" y="1392"/>
                <a:ext cx="40" cy="213"/>
              </a:xfrm>
              <a:custGeom>
                <a:avLst/>
                <a:gdLst>
                  <a:gd name="T0" fmla="*/ 8 w 40"/>
                  <a:gd name="T1" fmla="*/ 192 h 213"/>
                  <a:gd name="T2" fmla="*/ 13 w 40"/>
                  <a:gd name="T3" fmla="*/ 197 h 213"/>
                  <a:gd name="T4" fmla="*/ 12 w 40"/>
                  <a:gd name="T5" fmla="*/ 202 h 213"/>
                  <a:gd name="T6" fmla="*/ 11 w 40"/>
                  <a:gd name="T7" fmla="*/ 206 h 213"/>
                  <a:gd name="T8" fmla="*/ 16 w 40"/>
                  <a:gd name="T9" fmla="*/ 208 h 213"/>
                  <a:gd name="T10" fmla="*/ 25 w 40"/>
                  <a:gd name="T11" fmla="*/ 181 h 213"/>
                  <a:gd name="T12" fmla="*/ 32 w 40"/>
                  <a:gd name="T13" fmla="*/ 118 h 213"/>
                  <a:gd name="T14" fmla="*/ 35 w 40"/>
                  <a:gd name="T15" fmla="*/ 48 h 213"/>
                  <a:gd name="T16" fmla="*/ 31 w 40"/>
                  <a:gd name="T17" fmla="*/ 0 h 213"/>
                  <a:gd name="T18" fmla="*/ 35 w 40"/>
                  <a:gd name="T19" fmla="*/ 25 h 213"/>
                  <a:gd name="T20" fmla="*/ 38 w 40"/>
                  <a:gd name="T21" fmla="*/ 70 h 213"/>
                  <a:gd name="T22" fmla="*/ 40 w 40"/>
                  <a:gd name="T23" fmla="*/ 114 h 213"/>
                  <a:gd name="T24" fmla="*/ 40 w 40"/>
                  <a:gd name="T25" fmla="*/ 141 h 213"/>
                  <a:gd name="T26" fmla="*/ 39 w 40"/>
                  <a:gd name="T27" fmla="*/ 148 h 213"/>
                  <a:gd name="T28" fmla="*/ 37 w 40"/>
                  <a:gd name="T29" fmla="*/ 159 h 213"/>
                  <a:gd name="T30" fmla="*/ 34 w 40"/>
                  <a:gd name="T31" fmla="*/ 172 h 213"/>
                  <a:gd name="T32" fmla="*/ 30 w 40"/>
                  <a:gd name="T33" fmla="*/ 186 h 213"/>
                  <a:gd name="T34" fmla="*/ 24 w 40"/>
                  <a:gd name="T35" fmla="*/ 198 h 213"/>
                  <a:gd name="T36" fmla="*/ 19 w 40"/>
                  <a:gd name="T37" fmla="*/ 208 h 213"/>
                  <a:gd name="T38" fmla="*/ 13 w 40"/>
                  <a:gd name="T39" fmla="*/ 213 h 213"/>
                  <a:gd name="T40" fmla="*/ 6 w 40"/>
                  <a:gd name="T41" fmla="*/ 213 h 213"/>
                  <a:gd name="T42" fmla="*/ 0 w 40"/>
                  <a:gd name="T43" fmla="*/ 206 h 213"/>
                  <a:gd name="T44" fmla="*/ 1 w 40"/>
                  <a:gd name="T45" fmla="*/ 199 h 213"/>
                  <a:gd name="T46" fmla="*/ 6 w 40"/>
                  <a:gd name="T47" fmla="*/ 194 h 213"/>
                  <a:gd name="T48" fmla="*/ 8 w 40"/>
                  <a:gd name="T49" fmla="*/ 192 h 2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213"/>
                  <a:gd name="T77" fmla="*/ 40 w 40"/>
                  <a:gd name="T78" fmla="*/ 213 h 2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213">
                    <a:moveTo>
                      <a:pt x="8" y="192"/>
                    </a:moveTo>
                    <a:lnTo>
                      <a:pt x="13" y="197"/>
                    </a:lnTo>
                    <a:lnTo>
                      <a:pt x="12" y="202"/>
                    </a:lnTo>
                    <a:lnTo>
                      <a:pt x="11" y="206"/>
                    </a:lnTo>
                    <a:lnTo>
                      <a:pt x="16" y="208"/>
                    </a:lnTo>
                    <a:lnTo>
                      <a:pt x="25" y="181"/>
                    </a:lnTo>
                    <a:lnTo>
                      <a:pt x="32" y="118"/>
                    </a:lnTo>
                    <a:lnTo>
                      <a:pt x="35" y="48"/>
                    </a:lnTo>
                    <a:lnTo>
                      <a:pt x="31" y="0"/>
                    </a:lnTo>
                    <a:lnTo>
                      <a:pt x="35" y="25"/>
                    </a:lnTo>
                    <a:lnTo>
                      <a:pt x="38" y="70"/>
                    </a:lnTo>
                    <a:lnTo>
                      <a:pt x="40" y="114"/>
                    </a:lnTo>
                    <a:lnTo>
                      <a:pt x="40" y="141"/>
                    </a:lnTo>
                    <a:lnTo>
                      <a:pt x="39" y="148"/>
                    </a:lnTo>
                    <a:lnTo>
                      <a:pt x="37" y="159"/>
                    </a:lnTo>
                    <a:lnTo>
                      <a:pt x="34" y="172"/>
                    </a:lnTo>
                    <a:lnTo>
                      <a:pt x="30" y="186"/>
                    </a:lnTo>
                    <a:lnTo>
                      <a:pt x="24" y="198"/>
                    </a:lnTo>
                    <a:lnTo>
                      <a:pt x="19" y="208"/>
                    </a:lnTo>
                    <a:lnTo>
                      <a:pt x="13" y="213"/>
                    </a:lnTo>
                    <a:lnTo>
                      <a:pt x="6" y="213"/>
                    </a:lnTo>
                    <a:lnTo>
                      <a:pt x="0" y="206"/>
                    </a:lnTo>
                    <a:lnTo>
                      <a:pt x="1" y="199"/>
                    </a:lnTo>
                    <a:lnTo>
                      <a:pt x="6" y="194"/>
                    </a:lnTo>
                    <a:lnTo>
                      <a:pt x="8" y="192"/>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70" name="Freeform 103"/>
              <p:cNvSpPr>
                <a:spLocks/>
              </p:cNvSpPr>
              <p:nvPr/>
            </p:nvSpPr>
            <p:spPr bwMode="auto">
              <a:xfrm>
                <a:off x="2472" y="1445"/>
                <a:ext cx="39" cy="175"/>
              </a:xfrm>
              <a:custGeom>
                <a:avLst/>
                <a:gdLst>
                  <a:gd name="T0" fmla="*/ 0 w 39"/>
                  <a:gd name="T1" fmla="*/ 149 h 175"/>
                  <a:gd name="T2" fmla="*/ 0 w 39"/>
                  <a:gd name="T3" fmla="*/ 153 h 175"/>
                  <a:gd name="T4" fmla="*/ 2 w 39"/>
                  <a:gd name="T5" fmla="*/ 161 h 175"/>
                  <a:gd name="T6" fmla="*/ 6 w 39"/>
                  <a:gd name="T7" fmla="*/ 169 h 175"/>
                  <a:gd name="T8" fmla="*/ 14 w 39"/>
                  <a:gd name="T9" fmla="*/ 171 h 175"/>
                  <a:gd name="T10" fmla="*/ 22 w 39"/>
                  <a:gd name="T11" fmla="*/ 148 h 175"/>
                  <a:gd name="T12" fmla="*/ 27 w 39"/>
                  <a:gd name="T13" fmla="*/ 98 h 175"/>
                  <a:gd name="T14" fmla="*/ 26 w 39"/>
                  <a:gd name="T15" fmla="*/ 41 h 175"/>
                  <a:gd name="T16" fmla="*/ 21 w 39"/>
                  <a:gd name="T17" fmla="*/ 0 h 175"/>
                  <a:gd name="T18" fmla="*/ 27 w 39"/>
                  <a:gd name="T19" fmla="*/ 21 h 175"/>
                  <a:gd name="T20" fmla="*/ 35 w 39"/>
                  <a:gd name="T21" fmla="*/ 54 h 175"/>
                  <a:gd name="T22" fmla="*/ 39 w 39"/>
                  <a:gd name="T23" fmla="*/ 87 h 175"/>
                  <a:gd name="T24" fmla="*/ 39 w 39"/>
                  <a:gd name="T25" fmla="*/ 107 h 175"/>
                  <a:gd name="T26" fmla="*/ 35 w 39"/>
                  <a:gd name="T27" fmla="*/ 123 h 175"/>
                  <a:gd name="T28" fmla="*/ 28 w 39"/>
                  <a:gd name="T29" fmla="*/ 146 h 175"/>
                  <a:gd name="T30" fmla="*/ 23 w 39"/>
                  <a:gd name="T31" fmla="*/ 166 h 175"/>
                  <a:gd name="T32" fmla="*/ 21 w 39"/>
                  <a:gd name="T33" fmla="*/ 175 h 175"/>
                  <a:gd name="T34" fmla="*/ 0 w 39"/>
                  <a:gd name="T35" fmla="*/ 149 h 1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175"/>
                  <a:gd name="T56" fmla="*/ 39 w 39"/>
                  <a:gd name="T57" fmla="*/ 175 h 1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175">
                    <a:moveTo>
                      <a:pt x="0" y="149"/>
                    </a:moveTo>
                    <a:lnTo>
                      <a:pt x="0" y="153"/>
                    </a:lnTo>
                    <a:lnTo>
                      <a:pt x="2" y="161"/>
                    </a:lnTo>
                    <a:lnTo>
                      <a:pt x="6" y="169"/>
                    </a:lnTo>
                    <a:lnTo>
                      <a:pt x="14" y="171"/>
                    </a:lnTo>
                    <a:lnTo>
                      <a:pt x="22" y="148"/>
                    </a:lnTo>
                    <a:lnTo>
                      <a:pt x="27" y="98"/>
                    </a:lnTo>
                    <a:lnTo>
                      <a:pt x="26" y="41"/>
                    </a:lnTo>
                    <a:lnTo>
                      <a:pt x="21" y="0"/>
                    </a:lnTo>
                    <a:lnTo>
                      <a:pt x="27" y="21"/>
                    </a:lnTo>
                    <a:lnTo>
                      <a:pt x="35" y="54"/>
                    </a:lnTo>
                    <a:lnTo>
                      <a:pt x="39" y="87"/>
                    </a:lnTo>
                    <a:lnTo>
                      <a:pt x="39" y="107"/>
                    </a:lnTo>
                    <a:lnTo>
                      <a:pt x="35" y="123"/>
                    </a:lnTo>
                    <a:lnTo>
                      <a:pt x="28" y="146"/>
                    </a:lnTo>
                    <a:lnTo>
                      <a:pt x="23" y="166"/>
                    </a:lnTo>
                    <a:lnTo>
                      <a:pt x="21" y="175"/>
                    </a:lnTo>
                    <a:lnTo>
                      <a:pt x="0" y="149"/>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71" name="Freeform 104"/>
              <p:cNvSpPr>
                <a:spLocks/>
              </p:cNvSpPr>
              <p:nvPr/>
            </p:nvSpPr>
            <p:spPr bwMode="auto">
              <a:xfrm>
                <a:off x="2181" y="1646"/>
                <a:ext cx="22" cy="109"/>
              </a:xfrm>
              <a:custGeom>
                <a:avLst/>
                <a:gdLst>
                  <a:gd name="T0" fmla="*/ 0 w 22"/>
                  <a:gd name="T1" fmla="*/ 61 h 109"/>
                  <a:gd name="T2" fmla="*/ 2 w 22"/>
                  <a:gd name="T3" fmla="*/ 67 h 109"/>
                  <a:gd name="T4" fmla="*/ 7 w 22"/>
                  <a:gd name="T5" fmla="*/ 79 h 109"/>
                  <a:gd name="T6" fmla="*/ 11 w 22"/>
                  <a:gd name="T7" fmla="*/ 94 h 109"/>
                  <a:gd name="T8" fmla="*/ 13 w 22"/>
                  <a:gd name="T9" fmla="*/ 102 h 109"/>
                  <a:gd name="T10" fmla="*/ 14 w 22"/>
                  <a:gd name="T11" fmla="*/ 93 h 109"/>
                  <a:gd name="T12" fmla="*/ 13 w 22"/>
                  <a:gd name="T13" fmla="*/ 66 h 109"/>
                  <a:gd name="T14" fmla="*/ 12 w 22"/>
                  <a:gd name="T15" fmla="*/ 35 h 109"/>
                  <a:gd name="T16" fmla="*/ 10 w 22"/>
                  <a:gd name="T17" fmla="*/ 15 h 109"/>
                  <a:gd name="T18" fmla="*/ 7 w 22"/>
                  <a:gd name="T19" fmla="*/ 1 h 109"/>
                  <a:gd name="T20" fmla="*/ 3 w 22"/>
                  <a:gd name="T21" fmla="*/ 0 h 109"/>
                  <a:gd name="T22" fmla="*/ 2 w 22"/>
                  <a:gd name="T23" fmla="*/ 9 h 109"/>
                  <a:gd name="T24" fmla="*/ 6 w 22"/>
                  <a:gd name="T25" fmla="*/ 20 h 109"/>
                  <a:gd name="T26" fmla="*/ 12 w 22"/>
                  <a:gd name="T27" fmla="*/ 40 h 109"/>
                  <a:gd name="T28" fmla="*/ 19 w 22"/>
                  <a:gd name="T29" fmla="*/ 69 h 109"/>
                  <a:gd name="T30" fmla="*/ 22 w 22"/>
                  <a:gd name="T31" fmla="*/ 96 h 109"/>
                  <a:gd name="T32" fmla="*/ 19 w 22"/>
                  <a:gd name="T33" fmla="*/ 109 h 109"/>
                  <a:gd name="T34" fmla="*/ 12 w 22"/>
                  <a:gd name="T35" fmla="*/ 103 h 109"/>
                  <a:gd name="T36" fmla="*/ 6 w 22"/>
                  <a:gd name="T37" fmla="*/ 86 h 109"/>
                  <a:gd name="T38" fmla="*/ 1 w 22"/>
                  <a:gd name="T39" fmla="*/ 69 h 109"/>
                  <a:gd name="T40" fmla="*/ 0 w 22"/>
                  <a:gd name="T41" fmla="*/ 61 h 1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
                  <a:gd name="T64" fmla="*/ 0 h 109"/>
                  <a:gd name="T65" fmla="*/ 22 w 22"/>
                  <a:gd name="T66" fmla="*/ 109 h 1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 h="109">
                    <a:moveTo>
                      <a:pt x="0" y="61"/>
                    </a:moveTo>
                    <a:lnTo>
                      <a:pt x="2" y="67"/>
                    </a:lnTo>
                    <a:lnTo>
                      <a:pt x="7" y="79"/>
                    </a:lnTo>
                    <a:lnTo>
                      <a:pt x="11" y="94"/>
                    </a:lnTo>
                    <a:lnTo>
                      <a:pt x="13" y="102"/>
                    </a:lnTo>
                    <a:lnTo>
                      <a:pt x="14" y="93"/>
                    </a:lnTo>
                    <a:lnTo>
                      <a:pt x="13" y="66"/>
                    </a:lnTo>
                    <a:lnTo>
                      <a:pt x="12" y="35"/>
                    </a:lnTo>
                    <a:lnTo>
                      <a:pt x="10" y="15"/>
                    </a:lnTo>
                    <a:lnTo>
                      <a:pt x="7" y="1"/>
                    </a:lnTo>
                    <a:lnTo>
                      <a:pt x="3" y="0"/>
                    </a:lnTo>
                    <a:lnTo>
                      <a:pt x="2" y="9"/>
                    </a:lnTo>
                    <a:lnTo>
                      <a:pt x="6" y="20"/>
                    </a:lnTo>
                    <a:lnTo>
                      <a:pt x="12" y="40"/>
                    </a:lnTo>
                    <a:lnTo>
                      <a:pt x="19" y="69"/>
                    </a:lnTo>
                    <a:lnTo>
                      <a:pt x="22" y="96"/>
                    </a:lnTo>
                    <a:lnTo>
                      <a:pt x="19" y="109"/>
                    </a:lnTo>
                    <a:lnTo>
                      <a:pt x="12" y="103"/>
                    </a:lnTo>
                    <a:lnTo>
                      <a:pt x="6" y="86"/>
                    </a:lnTo>
                    <a:lnTo>
                      <a:pt x="1" y="69"/>
                    </a:lnTo>
                    <a:lnTo>
                      <a:pt x="0" y="61"/>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72" name="Freeform 105"/>
              <p:cNvSpPr>
                <a:spLocks/>
              </p:cNvSpPr>
              <p:nvPr/>
            </p:nvSpPr>
            <p:spPr bwMode="auto">
              <a:xfrm>
                <a:off x="2212" y="1601"/>
                <a:ext cx="27" cy="142"/>
              </a:xfrm>
              <a:custGeom>
                <a:avLst/>
                <a:gdLst>
                  <a:gd name="T0" fmla="*/ 0 w 27"/>
                  <a:gd name="T1" fmla="*/ 94 h 142"/>
                  <a:gd name="T2" fmla="*/ 1 w 27"/>
                  <a:gd name="T3" fmla="*/ 103 h 142"/>
                  <a:gd name="T4" fmla="*/ 3 w 27"/>
                  <a:gd name="T5" fmla="*/ 116 h 142"/>
                  <a:gd name="T6" fmla="*/ 6 w 27"/>
                  <a:gd name="T7" fmla="*/ 127 h 142"/>
                  <a:gd name="T8" fmla="*/ 13 w 27"/>
                  <a:gd name="T9" fmla="*/ 132 h 142"/>
                  <a:gd name="T10" fmla="*/ 17 w 27"/>
                  <a:gd name="T11" fmla="*/ 113 h 142"/>
                  <a:gd name="T12" fmla="*/ 17 w 27"/>
                  <a:gd name="T13" fmla="*/ 71 h 142"/>
                  <a:gd name="T14" fmla="*/ 14 w 27"/>
                  <a:gd name="T15" fmla="*/ 26 h 142"/>
                  <a:gd name="T16" fmla="*/ 10 w 27"/>
                  <a:gd name="T17" fmla="*/ 0 h 142"/>
                  <a:gd name="T18" fmla="*/ 15 w 27"/>
                  <a:gd name="T19" fmla="*/ 19 h 142"/>
                  <a:gd name="T20" fmla="*/ 20 w 27"/>
                  <a:gd name="T21" fmla="*/ 47 h 142"/>
                  <a:gd name="T22" fmla="*/ 24 w 27"/>
                  <a:gd name="T23" fmla="*/ 76 h 142"/>
                  <a:gd name="T24" fmla="*/ 27 w 27"/>
                  <a:gd name="T25" fmla="*/ 94 h 142"/>
                  <a:gd name="T26" fmla="*/ 26 w 27"/>
                  <a:gd name="T27" fmla="*/ 107 h 142"/>
                  <a:gd name="T28" fmla="*/ 23 w 27"/>
                  <a:gd name="T29" fmla="*/ 122 h 142"/>
                  <a:gd name="T30" fmla="*/ 19 w 27"/>
                  <a:gd name="T31" fmla="*/ 137 h 142"/>
                  <a:gd name="T32" fmla="*/ 15 w 27"/>
                  <a:gd name="T33" fmla="*/ 142 h 142"/>
                  <a:gd name="T34" fmla="*/ 9 w 27"/>
                  <a:gd name="T35" fmla="*/ 134 h 142"/>
                  <a:gd name="T36" fmla="*/ 5 w 27"/>
                  <a:gd name="T37" fmla="*/ 117 h 142"/>
                  <a:gd name="T38" fmla="*/ 1 w 27"/>
                  <a:gd name="T39" fmla="*/ 101 h 142"/>
                  <a:gd name="T40" fmla="*/ 0 w 27"/>
                  <a:gd name="T41" fmla="*/ 94 h 1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
                  <a:gd name="T64" fmla="*/ 0 h 142"/>
                  <a:gd name="T65" fmla="*/ 27 w 27"/>
                  <a:gd name="T66" fmla="*/ 142 h 1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 h="142">
                    <a:moveTo>
                      <a:pt x="0" y="94"/>
                    </a:moveTo>
                    <a:lnTo>
                      <a:pt x="1" y="103"/>
                    </a:lnTo>
                    <a:lnTo>
                      <a:pt x="3" y="116"/>
                    </a:lnTo>
                    <a:lnTo>
                      <a:pt x="6" y="127"/>
                    </a:lnTo>
                    <a:lnTo>
                      <a:pt x="13" y="132"/>
                    </a:lnTo>
                    <a:lnTo>
                      <a:pt x="17" y="113"/>
                    </a:lnTo>
                    <a:lnTo>
                      <a:pt x="17" y="71"/>
                    </a:lnTo>
                    <a:lnTo>
                      <a:pt x="14" y="26"/>
                    </a:lnTo>
                    <a:lnTo>
                      <a:pt x="10" y="0"/>
                    </a:lnTo>
                    <a:lnTo>
                      <a:pt x="15" y="19"/>
                    </a:lnTo>
                    <a:lnTo>
                      <a:pt x="20" y="47"/>
                    </a:lnTo>
                    <a:lnTo>
                      <a:pt x="24" y="76"/>
                    </a:lnTo>
                    <a:lnTo>
                      <a:pt x="27" y="94"/>
                    </a:lnTo>
                    <a:lnTo>
                      <a:pt x="26" y="107"/>
                    </a:lnTo>
                    <a:lnTo>
                      <a:pt x="23" y="122"/>
                    </a:lnTo>
                    <a:lnTo>
                      <a:pt x="19" y="137"/>
                    </a:lnTo>
                    <a:lnTo>
                      <a:pt x="15" y="142"/>
                    </a:lnTo>
                    <a:lnTo>
                      <a:pt x="9" y="134"/>
                    </a:lnTo>
                    <a:lnTo>
                      <a:pt x="5" y="117"/>
                    </a:lnTo>
                    <a:lnTo>
                      <a:pt x="1" y="101"/>
                    </a:lnTo>
                    <a:lnTo>
                      <a:pt x="0" y="94"/>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73" name="Freeform 106"/>
              <p:cNvSpPr>
                <a:spLocks/>
              </p:cNvSpPr>
              <p:nvPr/>
            </p:nvSpPr>
            <p:spPr bwMode="auto">
              <a:xfrm>
                <a:off x="2251" y="1589"/>
                <a:ext cx="34" cy="139"/>
              </a:xfrm>
              <a:custGeom>
                <a:avLst/>
                <a:gdLst>
                  <a:gd name="T0" fmla="*/ 0 w 34"/>
                  <a:gd name="T1" fmla="*/ 89 h 139"/>
                  <a:gd name="T2" fmla="*/ 3 w 34"/>
                  <a:gd name="T3" fmla="*/ 100 h 139"/>
                  <a:gd name="T4" fmla="*/ 7 w 34"/>
                  <a:gd name="T5" fmla="*/ 114 h 139"/>
                  <a:gd name="T6" fmla="*/ 11 w 34"/>
                  <a:gd name="T7" fmla="*/ 125 h 139"/>
                  <a:gd name="T8" fmla="*/ 17 w 34"/>
                  <a:gd name="T9" fmla="*/ 128 h 139"/>
                  <a:gd name="T10" fmla="*/ 21 w 34"/>
                  <a:gd name="T11" fmla="*/ 109 h 139"/>
                  <a:gd name="T12" fmla="*/ 25 w 34"/>
                  <a:gd name="T13" fmla="*/ 67 h 139"/>
                  <a:gd name="T14" fmla="*/ 27 w 34"/>
                  <a:gd name="T15" fmla="*/ 24 h 139"/>
                  <a:gd name="T16" fmla="*/ 25 w 34"/>
                  <a:gd name="T17" fmla="*/ 0 h 139"/>
                  <a:gd name="T18" fmla="*/ 28 w 34"/>
                  <a:gd name="T19" fmla="*/ 17 h 139"/>
                  <a:gd name="T20" fmla="*/ 32 w 34"/>
                  <a:gd name="T21" fmla="*/ 42 h 139"/>
                  <a:gd name="T22" fmla="*/ 34 w 34"/>
                  <a:gd name="T23" fmla="*/ 66 h 139"/>
                  <a:gd name="T24" fmla="*/ 34 w 34"/>
                  <a:gd name="T25" fmla="*/ 80 h 139"/>
                  <a:gd name="T26" fmla="*/ 31 w 34"/>
                  <a:gd name="T27" fmla="*/ 94 h 139"/>
                  <a:gd name="T28" fmla="*/ 26 w 34"/>
                  <a:gd name="T29" fmla="*/ 116 h 139"/>
                  <a:gd name="T30" fmla="*/ 21 w 34"/>
                  <a:gd name="T31" fmla="*/ 134 h 139"/>
                  <a:gd name="T32" fmla="*/ 15 w 34"/>
                  <a:gd name="T33" fmla="*/ 139 h 139"/>
                  <a:gd name="T34" fmla="*/ 9 w 34"/>
                  <a:gd name="T35" fmla="*/ 128 h 139"/>
                  <a:gd name="T36" fmla="*/ 4 w 34"/>
                  <a:gd name="T37" fmla="*/ 112 h 139"/>
                  <a:gd name="T38" fmla="*/ 1 w 34"/>
                  <a:gd name="T39" fmla="*/ 96 h 139"/>
                  <a:gd name="T40" fmla="*/ 0 w 34"/>
                  <a:gd name="T41" fmla="*/ 89 h 1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139"/>
                  <a:gd name="T65" fmla="*/ 34 w 34"/>
                  <a:gd name="T66" fmla="*/ 139 h 1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139">
                    <a:moveTo>
                      <a:pt x="0" y="89"/>
                    </a:moveTo>
                    <a:lnTo>
                      <a:pt x="3" y="100"/>
                    </a:lnTo>
                    <a:lnTo>
                      <a:pt x="7" y="114"/>
                    </a:lnTo>
                    <a:lnTo>
                      <a:pt x="11" y="125"/>
                    </a:lnTo>
                    <a:lnTo>
                      <a:pt x="17" y="128"/>
                    </a:lnTo>
                    <a:lnTo>
                      <a:pt x="21" y="109"/>
                    </a:lnTo>
                    <a:lnTo>
                      <a:pt x="25" y="67"/>
                    </a:lnTo>
                    <a:lnTo>
                      <a:pt x="27" y="24"/>
                    </a:lnTo>
                    <a:lnTo>
                      <a:pt x="25" y="0"/>
                    </a:lnTo>
                    <a:lnTo>
                      <a:pt x="28" y="17"/>
                    </a:lnTo>
                    <a:lnTo>
                      <a:pt x="32" y="42"/>
                    </a:lnTo>
                    <a:lnTo>
                      <a:pt x="34" y="66"/>
                    </a:lnTo>
                    <a:lnTo>
                      <a:pt x="34" y="80"/>
                    </a:lnTo>
                    <a:lnTo>
                      <a:pt x="31" y="94"/>
                    </a:lnTo>
                    <a:lnTo>
                      <a:pt x="26" y="116"/>
                    </a:lnTo>
                    <a:lnTo>
                      <a:pt x="21" y="134"/>
                    </a:lnTo>
                    <a:lnTo>
                      <a:pt x="15" y="139"/>
                    </a:lnTo>
                    <a:lnTo>
                      <a:pt x="9" y="128"/>
                    </a:lnTo>
                    <a:lnTo>
                      <a:pt x="4" y="112"/>
                    </a:lnTo>
                    <a:lnTo>
                      <a:pt x="1" y="96"/>
                    </a:lnTo>
                    <a:lnTo>
                      <a:pt x="0" y="89"/>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74" name="Freeform 107"/>
              <p:cNvSpPr>
                <a:spLocks/>
              </p:cNvSpPr>
              <p:nvPr/>
            </p:nvSpPr>
            <p:spPr bwMode="auto">
              <a:xfrm>
                <a:off x="2308" y="1567"/>
                <a:ext cx="14" cy="131"/>
              </a:xfrm>
              <a:custGeom>
                <a:avLst/>
                <a:gdLst>
                  <a:gd name="T0" fmla="*/ 0 w 14"/>
                  <a:gd name="T1" fmla="*/ 90 h 131"/>
                  <a:gd name="T2" fmla="*/ 2 w 14"/>
                  <a:gd name="T3" fmla="*/ 99 h 131"/>
                  <a:gd name="T4" fmla="*/ 2 w 14"/>
                  <a:gd name="T5" fmla="*/ 107 h 131"/>
                  <a:gd name="T6" fmla="*/ 4 w 14"/>
                  <a:gd name="T7" fmla="*/ 115 h 131"/>
                  <a:gd name="T8" fmla="*/ 7 w 14"/>
                  <a:gd name="T9" fmla="*/ 120 h 131"/>
                  <a:gd name="T10" fmla="*/ 11 w 14"/>
                  <a:gd name="T11" fmla="*/ 105 h 131"/>
                  <a:gd name="T12" fmla="*/ 12 w 14"/>
                  <a:gd name="T13" fmla="*/ 66 h 131"/>
                  <a:gd name="T14" fmla="*/ 12 w 14"/>
                  <a:gd name="T15" fmla="*/ 24 h 131"/>
                  <a:gd name="T16" fmla="*/ 11 w 14"/>
                  <a:gd name="T17" fmla="*/ 0 h 131"/>
                  <a:gd name="T18" fmla="*/ 13 w 14"/>
                  <a:gd name="T19" fmla="*/ 24 h 131"/>
                  <a:gd name="T20" fmla="*/ 14 w 14"/>
                  <a:gd name="T21" fmla="*/ 70 h 131"/>
                  <a:gd name="T22" fmla="*/ 14 w 14"/>
                  <a:gd name="T23" fmla="*/ 113 h 131"/>
                  <a:gd name="T24" fmla="*/ 11 w 14"/>
                  <a:gd name="T25" fmla="*/ 131 h 131"/>
                  <a:gd name="T26" fmla="*/ 7 w 14"/>
                  <a:gd name="T27" fmla="*/ 123 h 131"/>
                  <a:gd name="T28" fmla="*/ 4 w 14"/>
                  <a:gd name="T29" fmla="*/ 111 h 131"/>
                  <a:gd name="T30" fmla="*/ 1 w 14"/>
                  <a:gd name="T31" fmla="*/ 100 h 131"/>
                  <a:gd name="T32" fmla="*/ 0 w 14"/>
                  <a:gd name="T33" fmla="*/ 95 h 131"/>
                  <a:gd name="T34" fmla="*/ 0 w 14"/>
                  <a:gd name="T35" fmla="*/ 90 h 1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131"/>
                  <a:gd name="T56" fmla="*/ 14 w 14"/>
                  <a:gd name="T57" fmla="*/ 131 h 1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131">
                    <a:moveTo>
                      <a:pt x="0" y="90"/>
                    </a:moveTo>
                    <a:lnTo>
                      <a:pt x="2" y="99"/>
                    </a:lnTo>
                    <a:lnTo>
                      <a:pt x="2" y="107"/>
                    </a:lnTo>
                    <a:lnTo>
                      <a:pt x="4" y="115"/>
                    </a:lnTo>
                    <a:lnTo>
                      <a:pt x="7" y="120"/>
                    </a:lnTo>
                    <a:lnTo>
                      <a:pt x="11" y="105"/>
                    </a:lnTo>
                    <a:lnTo>
                      <a:pt x="12" y="66"/>
                    </a:lnTo>
                    <a:lnTo>
                      <a:pt x="12" y="24"/>
                    </a:lnTo>
                    <a:lnTo>
                      <a:pt x="11" y="0"/>
                    </a:lnTo>
                    <a:lnTo>
                      <a:pt x="13" y="24"/>
                    </a:lnTo>
                    <a:lnTo>
                      <a:pt x="14" y="70"/>
                    </a:lnTo>
                    <a:lnTo>
                      <a:pt x="14" y="113"/>
                    </a:lnTo>
                    <a:lnTo>
                      <a:pt x="11" y="131"/>
                    </a:lnTo>
                    <a:lnTo>
                      <a:pt x="7" y="123"/>
                    </a:lnTo>
                    <a:lnTo>
                      <a:pt x="4" y="111"/>
                    </a:lnTo>
                    <a:lnTo>
                      <a:pt x="1" y="100"/>
                    </a:lnTo>
                    <a:lnTo>
                      <a:pt x="0" y="95"/>
                    </a:lnTo>
                    <a:lnTo>
                      <a:pt x="0" y="9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75" name="Freeform 108"/>
              <p:cNvSpPr>
                <a:spLocks/>
              </p:cNvSpPr>
              <p:nvPr/>
            </p:nvSpPr>
            <p:spPr bwMode="auto">
              <a:xfrm>
                <a:off x="2351" y="1477"/>
                <a:ext cx="21" cy="203"/>
              </a:xfrm>
              <a:custGeom>
                <a:avLst/>
                <a:gdLst>
                  <a:gd name="T0" fmla="*/ 0 w 21"/>
                  <a:gd name="T1" fmla="*/ 167 h 203"/>
                  <a:gd name="T2" fmla="*/ 0 w 21"/>
                  <a:gd name="T3" fmla="*/ 177 h 203"/>
                  <a:gd name="T4" fmla="*/ 0 w 21"/>
                  <a:gd name="T5" fmla="*/ 187 h 203"/>
                  <a:gd name="T6" fmla="*/ 1 w 21"/>
                  <a:gd name="T7" fmla="*/ 195 h 203"/>
                  <a:gd name="T8" fmla="*/ 7 w 21"/>
                  <a:gd name="T9" fmla="*/ 198 h 203"/>
                  <a:gd name="T10" fmla="*/ 19 w 21"/>
                  <a:gd name="T11" fmla="*/ 166 h 203"/>
                  <a:gd name="T12" fmla="*/ 21 w 21"/>
                  <a:gd name="T13" fmla="*/ 101 h 203"/>
                  <a:gd name="T14" fmla="*/ 18 w 21"/>
                  <a:gd name="T15" fmla="*/ 34 h 203"/>
                  <a:gd name="T16" fmla="*/ 14 w 21"/>
                  <a:gd name="T17" fmla="*/ 0 h 203"/>
                  <a:gd name="T18" fmla="*/ 12 w 21"/>
                  <a:gd name="T19" fmla="*/ 3 h 203"/>
                  <a:gd name="T20" fmla="*/ 11 w 21"/>
                  <a:gd name="T21" fmla="*/ 20 h 203"/>
                  <a:gd name="T22" fmla="*/ 11 w 21"/>
                  <a:gd name="T23" fmla="*/ 43 h 203"/>
                  <a:gd name="T24" fmla="*/ 14 w 21"/>
                  <a:gd name="T25" fmla="*/ 68 h 203"/>
                  <a:gd name="T26" fmla="*/ 16 w 21"/>
                  <a:gd name="T27" fmla="*/ 100 h 203"/>
                  <a:gd name="T28" fmla="*/ 16 w 21"/>
                  <a:gd name="T29" fmla="*/ 145 h 203"/>
                  <a:gd name="T30" fmla="*/ 15 w 21"/>
                  <a:gd name="T31" fmla="*/ 186 h 203"/>
                  <a:gd name="T32" fmla="*/ 12 w 21"/>
                  <a:gd name="T33" fmla="*/ 203 h 203"/>
                  <a:gd name="T34" fmla="*/ 8 w 21"/>
                  <a:gd name="T35" fmla="*/ 198 h 203"/>
                  <a:gd name="T36" fmla="*/ 4 w 21"/>
                  <a:gd name="T37" fmla="*/ 185 h 203"/>
                  <a:gd name="T38" fmla="*/ 1 w 21"/>
                  <a:gd name="T39" fmla="*/ 172 h 203"/>
                  <a:gd name="T40" fmla="*/ 0 w 21"/>
                  <a:gd name="T41" fmla="*/ 167 h 2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203"/>
                  <a:gd name="T65" fmla="*/ 21 w 21"/>
                  <a:gd name="T66" fmla="*/ 203 h 2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203">
                    <a:moveTo>
                      <a:pt x="0" y="167"/>
                    </a:moveTo>
                    <a:lnTo>
                      <a:pt x="0" y="177"/>
                    </a:lnTo>
                    <a:lnTo>
                      <a:pt x="0" y="187"/>
                    </a:lnTo>
                    <a:lnTo>
                      <a:pt x="1" y="195"/>
                    </a:lnTo>
                    <a:lnTo>
                      <a:pt x="7" y="198"/>
                    </a:lnTo>
                    <a:lnTo>
                      <a:pt x="19" y="166"/>
                    </a:lnTo>
                    <a:lnTo>
                      <a:pt x="21" y="101"/>
                    </a:lnTo>
                    <a:lnTo>
                      <a:pt x="18" y="34"/>
                    </a:lnTo>
                    <a:lnTo>
                      <a:pt x="14" y="0"/>
                    </a:lnTo>
                    <a:lnTo>
                      <a:pt x="12" y="3"/>
                    </a:lnTo>
                    <a:lnTo>
                      <a:pt x="11" y="20"/>
                    </a:lnTo>
                    <a:lnTo>
                      <a:pt x="11" y="43"/>
                    </a:lnTo>
                    <a:lnTo>
                      <a:pt x="14" y="68"/>
                    </a:lnTo>
                    <a:lnTo>
                      <a:pt x="16" y="100"/>
                    </a:lnTo>
                    <a:lnTo>
                      <a:pt x="16" y="145"/>
                    </a:lnTo>
                    <a:lnTo>
                      <a:pt x="15" y="186"/>
                    </a:lnTo>
                    <a:lnTo>
                      <a:pt x="12" y="203"/>
                    </a:lnTo>
                    <a:lnTo>
                      <a:pt x="8" y="198"/>
                    </a:lnTo>
                    <a:lnTo>
                      <a:pt x="4" y="185"/>
                    </a:lnTo>
                    <a:lnTo>
                      <a:pt x="1" y="172"/>
                    </a:lnTo>
                    <a:lnTo>
                      <a:pt x="0" y="167"/>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76" name="Freeform 109"/>
              <p:cNvSpPr>
                <a:spLocks/>
              </p:cNvSpPr>
              <p:nvPr/>
            </p:nvSpPr>
            <p:spPr bwMode="auto">
              <a:xfrm>
                <a:off x="2411" y="1489"/>
                <a:ext cx="34" cy="159"/>
              </a:xfrm>
              <a:custGeom>
                <a:avLst/>
                <a:gdLst>
                  <a:gd name="T0" fmla="*/ 0 w 34"/>
                  <a:gd name="T1" fmla="*/ 127 h 159"/>
                  <a:gd name="T2" fmla="*/ 2 w 34"/>
                  <a:gd name="T3" fmla="*/ 136 h 159"/>
                  <a:gd name="T4" fmla="*/ 4 w 34"/>
                  <a:gd name="T5" fmla="*/ 143 h 159"/>
                  <a:gd name="T6" fmla="*/ 6 w 34"/>
                  <a:gd name="T7" fmla="*/ 148 h 159"/>
                  <a:gd name="T8" fmla="*/ 9 w 34"/>
                  <a:gd name="T9" fmla="*/ 150 h 159"/>
                  <a:gd name="T10" fmla="*/ 16 w 34"/>
                  <a:gd name="T11" fmla="*/ 131 h 159"/>
                  <a:gd name="T12" fmla="*/ 24 w 34"/>
                  <a:gd name="T13" fmla="*/ 87 h 159"/>
                  <a:gd name="T14" fmla="*/ 30 w 34"/>
                  <a:gd name="T15" fmla="*/ 36 h 159"/>
                  <a:gd name="T16" fmla="*/ 29 w 34"/>
                  <a:gd name="T17" fmla="*/ 0 h 159"/>
                  <a:gd name="T18" fmla="*/ 31 w 34"/>
                  <a:gd name="T19" fmla="*/ 19 h 159"/>
                  <a:gd name="T20" fmla="*/ 33 w 34"/>
                  <a:gd name="T21" fmla="*/ 47 h 159"/>
                  <a:gd name="T22" fmla="*/ 34 w 34"/>
                  <a:gd name="T23" fmla="*/ 74 h 159"/>
                  <a:gd name="T24" fmla="*/ 32 w 34"/>
                  <a:gd name="T25" fmla="*/ 90 h 159"/>
                  <a:gd name="T26" fmla="*/ 28 w 34"/>
                  <a:gd name="T27" fmla="*/ 104 h 159"/>
                  <a:gd name="T28" fmla="*/ 23 w 34"/>
                  <a:gd name="T29" fmla="*/ 128 h 159"/>
                  <a:gd name="T30" fmla="*/ 17 w 34"/>
                  <a:gd name="T31" fmla="*/ 150 h 159"/>
                  <a:gd name="T32" fmla="*/ 11 w 34"/>
                  <a:gd name="T33" fmla="*/ 159 h 159"/>
                  <a:gd name="T34" fmla="*/ 7 w 34"/>
                  <a:gd name="T35" fmla="*/ 153 h 159"/>
                  <a:gd name="T36" fmla="*/ 3 w 34"/>
                  <a:gd name="T37" fmla="*/ 142 h 159"/>
                  <a:gd name="T38" fmla="*/ 1 w 34"/>
                  <a:gd name="T39" fmla="*/ 132 h 159"/>
                  <a:gd name="T40" fmla="*/ 0 w 34"/>
                  <a:gd name="T41" fmla="*/ 127 h 1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159"/>
                  <a:gd name="T65" fmla="*/ 34 w 34"/>
                  <a:gd name="T66" fmla="*/ 159 h 1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159">
                    <a:moveTo>
                      <a:pt x="0" y="127"/>
                    </a:moveTo>
                    <a:lnTo>
                      <a:pt x="2" y="136"/>
                    </a:lnTo>
                    <a:lnTo>
                      <a:pt x="4" y="143"/>
                    </a:lnTo>
                    <a:lnTo>
                      <a:pt x="6" y="148"/>
                    </a:lnTo>
                    <a:lnTo>
                      <a:pt x="9" y="150"/>
                    </a:lnTo>
                    <a:lnTo>
                      <a:pt x="16" y="131"/>
                    </a:lnTo>
                    <a:lnTo>
                      <a:pt x="24" y="87"/>
                    </a:lnTo>
                    <a:lnTo>
                      <a:pt x="30" y="36"/>
                    </a:lnTo>
                    <a:lnTo>
                      <a:pt x="29" y="0"/>
                    </a:lnTo>
                    <a:lnTo>
                      <a:pt x="31" y="19"/>
                    </a:lnTo>
                    <a:lnTo>
                      <a:pt x="33" y="47"/>
                    </a:lnTo>
                    <a:lnTo>
                      <a:pt x="34" y="74"/>
                    </a:lnTo>
                    <a:lnTo>
                      <a:pt x="32" y="90"/>
                    </a:lnTo>
                    <a:lnTo>
                      <a:pt x="28" y="104"/>
                    </a:lnTo>
                    <a:lnTo>
                      <a:pt x="23" y="128"/>
                    </a:lnTo>
                    <a:lnTo>
                      <a:pt x="17" y="150"/>
                    </a:lnTo>
                    <a:lnTo>
                      <a:pt x="11" y="159"/>
                    </a:lnTo>
                    <a:lnTo>
                      <a:pt x="7" y="153"/>
                    </a:lnTo>
                    <a:lnTo>
                      <a:pt x="3" y="142"/>
                    </a:lnTo>
                    <a:lnTo>
                      <a:pt x="1" y="132"/>
                    </a:lnTo>
                    <a:lnTo>
                      <a:pt x="0" y="127"/>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77" name="Freeform 110"/>
              <p:cNvSpPr>
                <a:spLocks/>
              </p:cNvSpPr>
              <p:nvPr/>
            </p:nvSpPr>
            <p:spPr bwMode="auto">
              <a:xfrm>
                <a:off x="2501" y="1397"/>
                <a:ext cx="40" cy="213"/>
              </a:xfrm>
              <a:custGeom>
                <a:avLst/>
                <a:gdLst>
                  <a:gd name="T0" fmla="*/ 9 w 40"/>
                  <a:gd name="T1" fmla="*/ 192 h 213"/>
                  <a:gd name="T2" fmla="*/ 12 w 40"/>
                  <a:gd name="T3" fmla="*/ 197 h 213"/>
                  <a:gd name="T4" fmla="*/ 11 w 40"/>
                  <a:gd name="T5" fmla="*/ 202 h 213"/>
                  <a:gd name="T6" fmla="*/ 11 w 40"/>
                  <a:gd name="T7" fmla="*/ 206 h 213"/>
                  <a:gd name="T8" fmla="*/ 16 w 40"/>
                  <a:gd name="T9" fmla="*/ 208 h 213"/>
                  <a:gd name="T10" fmla="*/ 25 w 40"/>
                  <a:gd name="T11" fmla="*/ 181 h 213"/>
                  <a:gd name="T12" fmla="*/ 32 w 40"/>
                  <a:gd name="T13" fmla="*/ 118 h 213"/>
                  <a:gd name="T14" fmla="*/ 35 w 40"/>
                  <a:gd name="T15" fmla="*/ 48 h 213"/>
                  <a:gd name="T16" fmla="*/ 31 w 40"/>
                  <a:gd name="T17" fmla="*/ 0 h 213"/>
                  <a:gd name="T18" fmla="*/ 35 w 40"/>
                  <a:gd name="T19" fmla="*/ 25 h 213"/>
                  <a:gd name="T20" fmla="*/ 38 w 40"/>
                  <a:gd name="T21" fmla="*/ 70 h 213"/>
                  <a:gd name="T22" fmla="*/ 40 w 40"/>
                  <a:gd name="T23" fmla="*/ 114 h 213"/>
                  <a:gd name="T24" fmla="*/ 40 w 40"/>
                  <a:gd name="T25" fmla="*/ 141 h 213"/>
                  <a:gd name="T26" fmla="*/ 39 w 40"/>
                  <a:gd name="T27" fmla="*/ 148 h 213"/>
                  <a:gd name="T28" fmla="*/ 37 w 40"/>
                  <a:gd name="T29" fmla="*/ 159 h 213"/>
                  <a:gd name="T30" fmla="*/ 34 w 40"/>
                  <a:gd name="T31" fmla="*/ 172 h 213"/>
                  <a:gd name="T32" fmla="*/ 30 w 40"/>
                  <a:gd name="T33" fmla="*/ 186 h 213"/>
                  <a:gd name="T34" fmla="*/ 24 w 40"/>
                  <a:gd name="T35" fmla="*/ 198 h 213"/>
                  <a:gd name="T36" fmla="*/ 19 w 40"/>
                  <a:gd name="T37" fmla="*/ 208 h 213"/>
                  <a:gd name="T38" fmla="*/ 13 w 40"/>
                  <a:gd name="T39" fmla="*/ 213 h 213"/>
                  <a:gd name="T40" fmla="*/ 7 w 40"/>
                  <a:gd name="T41" fmla="*/ 213 h 213"/>
                  <a:gd name="T42" fmla="*/ 0 w 40"/>
                  <a:gd name="T43" fmla="*/ 206 h 213"/>
                  <a:gd name="T44" fmla="*/ 2 w 40"/>
                  <a:gd name="T45" fmla="*/ 199 h 213"/>
                  <a:gd name="T46" fmla="*/ 6 w 40"/>
                  <a:gd name="T47" fmla="*/ 194 h 213"/>
                  <a:gd name="T48" fmla="*/ 9 w 40"/>
                  <a:gd name="T49" fmla="*/ 192 h 2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213"/>
                  <a:gd name="T77" fmla="*/ 40 w 40"/>
                  <a:gd name="T78" fmla="*/ 213 h 2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213">
                    <a:moveTo>
                      <a:pt x="9" y="192"/>
                    </a:moveTo>
                    <a:lnTo>
                      <a:pt x="12" y="197"/>
                    </a:lnTo>
                    <a:lnTo>
                      <a:pt x="11" y="202"/>
                    </a:lnTo>
                    <a:lnTo>
                      <a:pt x="11" y="206"/>
                    </a:lnTo>
                    <a:lnTo>
                      <a:pt x="16" y="208"/>
                    </a:lnTo>
                    <a:lnTo>
                      <a:pt x="25" y="181"/>
                    </a:lnTo>
                    <a:lnTo>
                      <a:pt x="32" y="118"/>
                    </a:lnTo>
                    <a:lnTo>
                      <a:pt x="35" y="48"/>
                    </a:lnTo>
                    <a:lnTo>
                      <a:pt x="31" y="0"/>
                    </a:lnTo>
                    <a:lnTo>
                      <a:pt x="35" y="25"/>
                    </a:lnTo>
                    <a:lnTo>
                      <a:pt x="38" y="70"/>
                    </a:lnTo>
                    <a:lnTo>
                      <a:pt x="40" y="114"/>
                    </a:lnTo>
                    <a:lnTo>
                      <a:pt x="40" y="141"/>
                    </a:lnTo>
                    <a:lnTo>
                      <a:pt x="39" y="148"/>
                    </a:lnTo>
                    <a:lnTo>
                      <a:pt x="37" y="159"/>
                    </a:lnTo>
                    <a:lnTo>
                      <a:pt x="34" y="172"/>
                    </a:lnTo>
                    <a:lnTo>
                      <a:pt x="30" y="186"/>
                    </a:lnTo>
                    <a:lnTo>
                      <a:pt x="24" y="198"/>
                    </a:lnTo>
                    <a:lnTo>
                      <a:pt x="19" y="208"/>
                    </a:lnTo>
                    <a:lnTo>
                      <a:pt x="13" y="213"/>
                    </a:lnTo>
                    <a:lnTo>
                      <a:pt x="7" y="213"/>
                    </a:lnTo>
                    <a:lnTo>
                      <a:pt x="0" y="206"/>
                    </a:lnTo>
                    <a:lnTo>
                      <a:pt x="2" y="199"/>
                    </a:lnTo>
                    <a:lnTo>
                      <a:pt x="6" y="194"/>
                    </a:lnTo>
                    <a:lnTo>
                      <a:pt x="9" y="192"/>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78" name="Freeform 111"/>
              <p:cNvSpPr>
                <a:spLocks/>
              </p:cNvSpPr>
              <p:nvPr/>
            </p:nvSpPr>
            <p:spPr bwMode="auto">
              <a:xfrm>
                <a:off x="2128" y="1661"/>
                <a:ext cx="36" cy="111"/>
              </a:xfrm>
              <a:custGeom>
                <a:avLst/>
                <a:gdLst>
                  <a:gd name="T0" fmla="*/ 20 w 36"/>
                  <a:gd name="T1" fmla="*/ 65 h 111"/>
                  <a:gd name="T2" fmla="*/ 22 w 36"/>
                  <a:gd name="T3" fmla="*/ 76 h 111"/>
                  <a:gd name="T4" fmla="*/ 24 w 36"/>
                  <a:gd name="T5" fmla="*/ 89 h 111"/>
                  <a:gd name="T6" fmla="*/ 27 w 36"/>
                  <a:gd name="T7" fmla="*/ 100 h 111"/>
                  <a:gd name="T8" fmla="*/ 32 w 36"/>
                  <a:gd name="T9" fmla="*/ 104 h 111"/>
                  <a:gd name="T10" fmla="*/ 33 w 36"/>
                  <a:gd name="T11" fmla="*/ 99 h 111"/>
                  <a:gd name="T12" fmla="*/ 32 w 36"/>
                  <a:gd name="T13" fmla="*/ 88 h 111"/>
                  <a:gd name="T14" fmla="*/ 27 w 36"/>
                  <a:gd name="T15" fmla="*/ 71 h 111"/>
                  <a:gd name="T16" fmla="*/ 21 w 36"/>
                  <a:gd name="T17" fmla="*/ 53 h 111"/>
                  <a:gd name="T18" fmla="*/ 14 w 36"/>
                  <a:gd name="T19" fmla="*/ 35 h 111"/>
                  <a:gd name="T20" fmla="*/ 8 w 36"/>
                  <a:gd name="T21" fmla="*/ 18 h 111"/>
                  <a:gd name="T22" fmla="*/ 3 w 36"/>
                  <a:gd name="T23" fmla="*/ 6 h 111"/>
                  <a:gd name="T24" fmla="*/ 0 w 36"/>
                  <a:gd name="T25" fmla="*/ 0 h 111"/>
                  <a:gd name="T26" fmla="*/ 3 w 36"/>
                  <a:gd name="T27" fmla="*/ 7 h 111"/>
                  <a:gd name="T28" fmla="*/ 9 w 36"/>
                  <a:gd name="T29" fmla="*/ 21 h 111"/>
                  <a:gd name="T30" fmla="*/ 16 w 36"/>
                  <a:gd name="T31" fmla="*/ 40 h 111"/>
                  <a:gd name="T32" fmla="*/ 24 w 36"/>
                  <a:gd name="T33" fmla="*/ 61 h 111"/>
                  <a:gd name="T34" fmla="*/ 30 w 36"/>
                  <a:gd name="T35" fmla="*/ 81 h 111"/>
                  <a:gd name="T36" fmla="*/ 35 w 36"/>
                  <a:gd name="T37" fmla="*/ 98 h 111"/>
                  <a:gd name="T38" fmla="*/ 36 w 36"/>
                  <a:gd name="T39" fmla="*/ 109 h 111"/>
                  <a:gd name="T40" fmla="*/ 34 w 36"/>
                  <a:gd name="T41" fmla="*/ 111 h 111"/>
                  <a:gd name="T42" fmla="*/ 27 w 36"/>
                  <a:gd name="T43" fmla="*/ 102 h 111"/>
                  <a:gd name="T44" fmla="*/ 23 w 36"/>
                  <a:gd name="T45" fmla="*/ 90 h 111"/>
                  <a:gd name="T46" fmla="*/ 21 w 36"/>
                  <a:gd name="T47" fmla="*/ 80 h 111"/>
                  <a:gd name="T48" fmla="*/ 20 w 36"/>
                  <a:gd name="T49" fmla="*/ 75 h 111"/>
                  <a:gd name="T50" fmla="*/ 20 w 36"/>
                  <a:gd name="T51" fmla="*/ 65 h 1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
                  <a:gd name="T79" fmla="*/ 0 h 111"/>
                  <a:gd name="T80" fmla="*/ 36 w 36"/>
                  <a:gd name="T81" fmla="*/ 111 h 11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 h="111">
                    <a:moveTo>
                      <a:pt x="20" y="65"/>
                    </a:moveTo>
                    <a:lnTo>
                      <a:pt x="22" y="76"/>
                    </a:lnTo>
                    <a:lnTo>
                      <a:pt x="24" y="89"/>
                    </a:lnTo>
                    <a:lnTo>
                      <a:pt x="27" y="100"/>
                    </a:lnTo>
                    <a:lnTo>
                      <a:pt x="32" y="104"/>
                    </a:lnTo>
                    <a:lnTo>
                      <a:pt x="33" y="99"/>
                    </a:lnTo>
                    <a:lnTo>
                      <a:pt x="32" y="88"/>
                    </a:lnTo>
                    <a:lnTo>
                      <a:pt x="27" y="71"/>
                    </a:lnTo>
                    <a:lnTo>
                      <a:pt x="21" y="53"/>
                    </a:lnTo>
                    <a:lnTo>
                      <a:pt x="14" y="35"/>
                    </a:lnTo>
                    <a:lnTo>
                      <a:pt x="8" y="18"/>
                    </a:lnTo>
                    <a:lnTo>
                      <a:pt x="3" y="6"/>
                    </a:lnTo>
                    <a:lnTo>
                      <a:pt x="0" y="0"/>
                    </a:lnTo>
                    <a:lnTo>
                      <a:pt x="3" y="7"/>
                    </a:lnTo>
                    <a:lnTo>
                      <a:pt x="9" y="21"/>
                    </a:lnTo>
                    <a:lnTo>
                      <a:pt x="16" y="40"/>
                    </a:lnTo>
                    <a:lnTo>
                      <a:pt x="24" y="61"/>
                    </a:lnTo>
                    <a:lnTo>
                      <a:pt x="30" y="81"/>
                    </a:lnTo>
                    <a:lnTo>
                      <a:pt x="35" y="98"/>
                    </a:lnTo>
                    <a:lnTo>
                      <a:pt x="36" y="109"/>
                    </a:lnTo>
                    <a:lnTo>
                      <a:pt x="34" y="111"/>
                    </a:lnTo>
                    <a:lnTo>
                      <a:pt x="27" y="102"/>
                    </a:lnTo>
                    <a:lnTo>
                      <a:pt x="23" y="90"/>
                    </a:lnTo>
                    <a:lnTo>
                      <a:pt x="21" y="80"/>
                    </a:lnTo>
                    <a:lnTo>
                      <a:pt x="20" y="75"/>
                    </a:lnTo>
                    <a:lnTo>
                      <a:pt x="20" y="65"/>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79" name="Freeform 112"/>
              <p:cNvSpPr>
                <a:spLocks/>
              </p:cNvSpPr>
              <p:nvPr/>
            </p:nvSpPr>
            <p:spPr bwMode="auto">
              <a:xfrm>
                <a:off x="2098" y="1661"/>
                <a:ext cx="42" cy="125"/>
              </a:xfrm>
              <a:custGeom>
                <a:avLst/>
                <a:gdLst>
                  <a:gd name="T0" fmla="*/ 25 w 42"/>
                  <a:gd name="T1" fmla="*/ 90 h 125"/>
                  <a:gd name="T2" fmla="*/ 27 w 42"/>
                  <a:gd name="T3" fmla="*/ 97 h 125"/>
                  <a:gd name="T4" fmla="*/ 29 w 42"/>
                  <a:gd name="T5" fmla="*/ 107 h 125"/>
                  <a:gd name="T6" fmla="*/ 32 w 42"/>
                  <a:gd name="T7" fmla="*/ 116 h 125"/>
                  <a:gd name="T8" fmla="*/ 37 w 42"/>
                  <a:gd name="T9" fmla="*/ 121 h 125"/>
                  <a:gd name="T10" fmla="*/ 38 w 42"/>
                  <a:gd name="T11" fmla="*/ 117 h 125"/>
                  <a:gd name="T12" fmla="*/ 36 w 42"/>
                  <a:gd name="T13" fmla="*/ 103 h 125"/>
                  <a:gd name="T14" fmla="*/ 31 w 42"/>
                  <a:gd name="T15" fmla="*/ 85 h 125"/>
                  <a:gd name="T16" fmla="*/ 25 w 42"/>
                  <a:gd name="T17" fmla="*/ 63 h 125"/>
                  <a:gd name="T18" fmla="*/ 18 w 42"/>
                  <a:gd name="T19" fmla="*/ 41 h 125"/>
                  <a:gd name="T20" fmla="*/ 11 w 42"/>
                  <a:gd name="T21" fmla="*/ 21 h 125"/>
                  <a:gd name="T22" fmla="*/ 4 w 42"/>
                  <a:gd name="T23" fmla="*/ 7 h 125"/>
                  <a:gd name="T24" fmla="*/ 0 w 42"/>
                  <a:gd name="T25" fmla="*/ 0 h 125"/>
                  <a:gd name="T26" fmla="*/ 4 w 42"/>
                  <a:gd name="T27" fmla="*/ 6 h 125"/>
                  <a:gd name="T28" fmla="*/ 10 w 42"/>
                  <a:gd name="T29" fmla="*/ 18 h 125"/>
                  <a:gd name="T30" fmla="*/ 17 w 42"/>
                  <a:gd name="T31" fmla="*/ 34 h 125"/>
                  <a:gd name="T32" fmla="*/ 24 w 42"/>
                  <a:gd name="T33" fmla="*/ 51 h 125"/>
                  <a:gd name="T34" fmla="*/ 30 w 42"/>
                  <a:gd name="T35" fmla="*/ 69 h 125"/>
                  <a:gd name="T36" fmla="*/ 36 w 42"/>
                  <a:gd name="T37" fmla="*/ 85 h 125"/>
                  <a:gd name="T38" fmla="*/ 40 w 42"/>
                  <a:gd name="T39" fmla="*/ 97 h 125"/>
                  <a:gd name="T40" fmla="*/ 42 w 42"/>
                  <a:gd name="T41" fmla="*/ 104 h 125"/>
                  <a:gd name="T42" fmla="*/ 42 w 42"/>
                  <a:gd name="T43" fmla="*/ 112 h 125"/>
                  <a:gd name="T44" fmla="*/ 40 w 42"/>
                  <a:gd name="T45" fmla="*/ 120 h 125"/>
                  <a:gd name="T46" fmla="*/ 36 w 42"/>
                  <a:gd name="T47" fmla="*/ 125 h 125"/>
                  <a:gd name="T48" fmla="*/ 30 w 42"/>
                  <a:gd name="T49" fmla="*/ 123 h 125"/>
                  <a:gd name="T50" fmla="*/ 25 w 42"/>
                  <a:gd name="T51" fmla="*/ 113 h 125"/>
                  <a:gd name="T52" fmla="*/ 24 w 42"/>
                  <a:gd name="T53" fmla="*/ 103 h 125"/>
                  <a:gd name="T54" fmla="*/ 25 w 42"/>
                  <a:gd name="T55" fmla="*/ 94 h 125"/>
                  <a:gd name="T56" fmla="*/ 25 w 42"/>
                  <a:gd name="T57" fmla="*/ 90 h 12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125"/>
                  <a:gd name="T89" fmla="*/ 42 w 42"/>
                  <a:gd name="T90" fmla="*/ 125 h 12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125">
                    <a:moveTo>
                      <a:pt x="25" y="90"/>
                    </a:moveTo>
                    <a:lnTo>
                      <a:pt x="27" y="97"/>
                    </a:lnTo>
                    <a:lnTo>
                      <a:pt x="29" y="107"/>
                    </a:lnTo>
                    <a:lnTo>
                      <a:pt x="32" y="116"/>
                    </a:lnTo>
                    <a:lnTo>
                      <a:pt x="37" y="121"/>
                    </a:lnTo>
                    <a:lnTo>
                      <a:pt x="38" y="117"/>
                    </a:lnTo>
                    <a:lnTo>
                      <a:pt x="36" y="103"/>
                    </a:lnTo>
                    <a:lnTo>
                      <a:pt x="31" y="85"/>
                    </a:lnTo>
                    <a:lnTo>
                      <a:pt x="25" y="63"/>
                    </a:lnTo>
                    <a:lnTo>
                      <a:pt x="18" y="41"/>
                    </a:lnTo>
                    <a:lnTo>
                      <a:pt x="11" y="21"/>
                    </a:lnTo>
                    <a:lnTo>
                      <a:pt x="4" y="7"/>
                    </a:lnTo>
                    <a:lnTo>
                      <a:pt x="0" y="0"/>
                    </a:lnTo>
                    <a:lnTo>
                      <a:pt x="4" y="6"/>
                    </a:lnTo>
                    <a:lnTo>
                      <a:pt x="10" y="18"/>
                    </a:lnTo>
                    <a:lnTo>
                      <a:pt x="17" y="34"/>
                    </a:lnTo>
                    <a:lnTo>
                      <a:pt x="24" y="51"/>
                    </a:lnTo>
                    <a:lnTo>
                      <a:pt x="30" y="69"/>
                    </a:lnTo>
                    <a:lnTo>
                      <a:pt x="36" y="85"/>
                    </a:lnTo>
                    <a:lnTo>
                      <a:pt x="40" y="97"/>
                    </a:lnTo>
                    <a:lnTo>
                      <a:pt x="42" y="104"/>
                    </a:lnTo>
                    <a:lnTo>
                      <a:pt x="42" y="112"/>
                    </a:lnTo>
                    <a:lnTo>
                      <a:pt x="40" y="120"/>
                    </a:lnTo>
                    <a:lnTo>
                      <a:pt x="36" y="125"/>
                    </a:lnTo>
                    <a:lnTo>
                      <a:pt x="30" y="123"/>
                    </a:lnTo>
                    <a:lnTo>
                      <a:pt x="25" y="113"/>
                    </a:lnTo>
                    <a:lnTo>
                      <a:pt x="24" y="103"/>
                    </a:lnTo>
                    <a:lnTo>
                      <a:pt x="25" y="94"/>
                    </a:lnTo>
                    <a:lnTo>
                      <a:pt x="25" y="9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80" name="Freeform 113"/>
              <p:cNvSpPr>
                <a:spLocks/>
              </p:cNvSpPr>
              <p:nvPr/>
            </p:nvSpPr>
            <p:spPr bwMode="auto">
              <a:xfrm>
                <a:off x="2075" y="1719"/>
                <a:ext cx="36" cy="85"/>
              </a:xfrm>
              <a:custGeom>
                <a:avLst/>
                <a:gdLst>
                  <a:gd name="T0" fmla="*/ 17 w 36"/>
                  <a:gd name="T1" fmla="*/ 63 h 85"/>
                  <a:gd name="T2" fmla="*/ 21 w 36"/>
                  <a:gd name="T3" fmla="*/ 69 h 85"/>
                  <a:gd name="T4" fmla="*/ 23 w 36"/>
                  <a:gd name="T5" fmla="*/ 73 h 85"/>
                  <a:gd name="T6" fmla="*/ 26 w 36"/>
                  <a:gd name="T7" fmla="*/ 77 h 85"/>
                  <a:gd name="T8" fmla="*/ 31 w 36"/>
                  <a:gd name="T9" fmla="*/ 78 h 85"/>
                  <a:gd name="T10" fmla="*/ 32 w 36"/>
                  <a:gd name="T11" fmla="*/ 75 h 85"/>
                  <a:gd name="T12" fmla="*/ 32 w 36"/>
                  <a:gd name="T13" fmla="*/ 66 h 85"/>
                  <a:gd name="T14" fmla="*/ 28 w 36"/>
                  <a:gd name="T15" fmla="*/ 53 h 85"/>
                  <a:gd name="T16" fmla="*/ 24 w 36"/>
                  <a:gd name="T17" fmla="*/ 40 h 85"/>
                  <a:gd name="T18" fmla="*/ 19 w 36"/>
                  <a:gd name="T19" fmla="*/ 26 h 85"/>
                  <a:gd name="T20" fmla="*/ 14 w 36"/>
                  <a:gd name="T21" fmla="*/ 13 h 85"/>
                  <a:gd name="T22" fmla="*/ 7 w 36"/>
                  <a:gd name="T23" fmla="*/ 4 h 85"/>
                  <a:gd name="T24" fmla="*/ 0 w 36"/>
                  <a:gd name="T25" fmla="*/ 0 h 85"/>
                  <a:gd name="T26" fmla="*/ 4 w 36"/>
                  <a:gd name="T27" fmla="*/ 6 h 85"/>
                  <a:gd name="T28" fmla="*/ 10 w 36"/>
                  <a:gd name="T29" fmla="*/ 17 h 85"/>
                  <a:gd name="T30" fmla="*/ 16 w 36"/>
                  <a:gd name="T31" fmla="*/ 31 h 85"/>
                  <a:gd name="T32" fmla="*/ 23 w 36"/>
                  <a:gd name="T33" fmla="*/ 46 h 85"/>
                  <a:gd name="T34" fmla="*/ 29 w 36"/>
                  <a:gd name="T35" fmla="*/ 61 h 85"/>
                  <a:gd name="T36" fmla="*/ 34 w 36"/>
                  <a:gd name="T37" fmla="*/ 74 h 85"/>
                  <a:gd name="T38" fmla="*/ 36 w 36"/>
                  <a:gd name="T39" fmla="*/ 82 h 85"/>
                  <a:gd name="T40" fmla="*/ 34 w 36"/>
                  <a:gd name="T41" fmla="*/ 85 h 85"/>
                  <a:gd name="T42" fmla="*/ 26 w 36"/>
                  <a:gd name="T43" fmla="*/ 81 h 85"/>
                  <a:gd name="T44" fmla="*/ 21 w 36"/>
                  <a:gd name="T45" fmla="*/ 74 h 85"/>
                  <a:gd name="T46" fmla="*/ 18 w 36"/>
                  <a:gd name="T47" fmla="*/ 66 h 85"/>
                  <a:gd name="T48" fmla="*/ 17 w 36"/>
                  <a:gd name="T49" fmla="*/ 63 h 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
                  <a:gd name="T76" fmla="*/ 0 h 85"/>
                  <a:gd name="T77" fmla="*/ 36 w 36"/>
                  <a:gd name="T78" fmla="*/ 85 h 8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 h="85">
                    <a:moveTo>
                      <a:pt x="17" y="63"/>
                    </a:moveTo>
                    <a:lnTo>
                      <a:pt x="21" y="69"/>
                    </a:lnTo>
                    <a:lnTo>
                      <a:pt x="23" y="73"/>
                    </a:lnTo>
                    <a:lnTo>
                      <a:pt x="26" y="77"/>
                    </a:lnTo>
                    <a:lnTo>
                      <a:pt x="31" y="78"/>
                    </a:lnTo>
                    <a:lnTo>
                      <a:pt x="32" y="75"/>
                    </a:lnTo>
                    <a:lnTo>
                      <a:pt x="32" y="66"/>
                    </a:lnTo>
                    <a:lnTo>
                      <a:pt x="28" y="53"/>
                    </a:lnTo>
                    <a:lnTo>
                      <a:pt x="24" y="40"/>
                    </a:lnTo>
                    <a:lnTo>
                      <a:pt x="19" y="26"/>
                    </a:lnTo>
                    <a:lnTo>
                      <a:pt x="14" y="13"/>
                    </a:lnTo>
                    <a:lnTo>
                      <a:pt x="7" y="4"/>
                    </a:lnTo>
                    <a:lnTo>
                      <a:pt x="0" y="0"/>
                    </a:lnTo>
                    <a:lnTo>
                      <a:pt x="4" y="6"/>
                    </a:lnTo>
                    <a:lnTo>
                      <a:pt x="10" y="17"/>
                    </a:lnTo>
                    <a:lnTo>
                      <a:pt x="16" y="31"/>
                    </a:lnTo>
                    <a:lnTo>
                      <a:pt x="23" y="46"/>
                    </a:lnTo>
                    <a:lnTo>
                      <a:pt x="29" y="61"/>
                    </a:lnTo>
                    <a:lnTo>
                      <a:pt x="34" y="74"/>
                    </a:lnTo>
                    <a:lnTo>
                      <a:pt x="36" y="82"/>
                    </a:lnTo>
                    <a:lnTo>
                      <a:pt x="34" y="85"/>
                    </a:lnTo>
                    <a:lnTo>
                      <a:pt x="26" y="81"/>
                    </a:lnTo>
                    <a:lnTo>
                      <a:pt x="21" y="74"/>
                    </a:lnTo>
                    <a:lnTo>
                      <a:pt x="18" y="66"/>
                    </a:lnTo>
                    <a:lnTo>
                      <a:pt x="17" y="63"/>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81" name="Freeform 114"/>
              <p:cNvSpPr>
                <a:spLocks/>
              </p:cNvSpPr>
              <p:nvPr/>
            </p:nvSpPr>
            <p:spPr bwMode="auto">
              <a:xfrm>
                <a:off x="2376" y="1471"/>
                <a:ext cx="23" cy="203"/>
              </a:xfrm>
              <a:custGeom>
                <a:avLst/>
                <a:gdLst>
                  <a:gd name="T0" fmla="*/ 1 w 23"/>
                  <a:gd name="T1" fmla="*/ 167 h 203"/>
                  <a:gd name="T2" fmla="*/ 1 w 23"/>
                  <a:gd name="T3" fmla="*/ 176 h 203"/>
                  <a:gd name="T4" fmla="*/ 0 w 23"/>
                  <a:gd name="T5" fmla="*/ 187 h 203"/>
                  <a:gd name="T6" fmla="*/ 2 w 23"/>
                  <a:gd name="T7" fmla="*/ 195 h 203"/>
                  <a:gd name="T8" fmla="*/ 9 w 23"/>
                  <a:gd name="T9" fmla="*/ 198 h 203"/>
                  <a:gd name="T10" fmla="*/ 21 w 23"/>
                  <a:gd name="T11" fmla="*/ 166 h 203"/>
                  <a:gd name="T12" fmla="*/ 23 w 23"/>
                  <a:gd name="T13" fmla="*/ 100 h 203"/>
                  <a:gd name="T14" fmla="*/ 20 w 23"/>
                  <a:gd name="T15" fmla="*/ 34 h 203"/>
                  <a:gd name="T16" fmla="*/ 16 w 23"/>
                  <a:gd name="T17" fmla="*/ 0 h 203"/>
                  <a:gd name="T18" fmla="*/ 13 w 23"/>
                  <a:gd name="T19" fmla="*/ 3 h 203"/>
                  <a:gd name="T20" fmla="*/ 12 w 23"/>
                  <a:gd name="T21" fmla="*/ 19 h 203"/>
                  <a:gd name="T22" fmla="*/ 13 w 23"/>
                  <a:gd name="T23" fmla="*/ 43 h 203"/>
                  <a:gd name="T24" fmla="*/ 16 w 23"/>
                  <a:gd name="T25" fmla="*/ 68 h 203"/>
                  <a:gd name="T26" fmla="*/ 18 w 23"/>
                  <a:gd name="T27" fmla="*/ 99 h 203"/>
                  <a:gd name="T28" fmla="*/ 18 w 23"/>
                  <a:gd name="T29" fmla="*/ 145 h 203"/>
                  <a:gd name="T30" fmla="*/ 17 w 23"/>
                  <a:gd name="T31" fmla="*/ 186 h 203"/>
                  <a:gd name="T32" fmla="*/ 14 w 23"/>
                  <a:gd name="T33" fmla="*/ 203 h 203"/>
                  <a:gd name="T34" fmla="*/ 10 w 23"/>
                  <a:gd name="T35" fmla="*/ 198 h 203"/>
                  <a:gd name="T36" fmla="*/ 5 w 23"/>
                  <a:gd name="T37" fmla="*/ 185 h 203"/>
                  <a:gd name="T38" fmla="*/ 2 w 23"/>
                  <a:gd name="T39" fmla="*/ 172 h 203"/>
                  <a:gd name="T40" fmla="*/ 1 w 23"/>
                  <a:gd name="T41" fmla="*/ 167 h 2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
                  <a:gd name="T64" fmla="*/ 0 h 203"/>
                  <a:gd name="T65" fmla="*/ 23 w 23"/>
                  <a:gd name="T66" fmla="*/ 203 h 2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 h="203">
                    <a:moveTo>
                      <a:pt x="1" y="167"/>
                    </a:moveTo>
                    <a:lnTo>
                      <a:pt x="1" y="176"/>
                    </a:lnTo>
                    <a:lnTo>
                      <a:pt x="0" y="187"/>
                    </a:lnTo>
                    <a:lnTo>
                      <a:pt x="2" y="195"/>
                    </a:lnTo>
                    <a:lnTo>
                      <a:pt x="9" y="198"/>
                    </a:lnTo>
                    <a:lnTo>
                      <a:pt x="21" y="166"/>
                    </a:lnTo>
                    <a:lnTo>
                      <a:pt x="23" y="100"/>
                    </a:lnTo>
                    <a:lnTo>
                      <a:pt x="20" y="34"/>
                    </a:lnTo>
                    <a:lnTo>
                      <a:pt x="16" y="0"/>
                    </a:lnTo>
                    <a:lnTo>
                      <a:pt x="13" y="3"/>
                    </a:lnTo>
                    <a:lnTo>
                      <a:pt x="12" y="19"/>
                    </a:lnTo>
                    <a:lnTo>
                      <a:pt x="13" y="43"/>
                    </a:lnTo>
                    <a:lnTo>
                      <a:pt x="16" y="68"/>
                    </a:lnTo>
                    <a:lnTo>
                      <a:pt x="18" y="99"/>
                    </a:lnTo>
                    <a:lnTo>
                      <a:pt x="18" y="145"/>
                    </a:lnTo>
                    <a:lnTo>
                      <a:pt x="17" y="186"/>
                    </a:lnTo>
                    <a:lnTo>
                      <a:pt x="14" y="203"/>
                    </a:lnTo>
                    <a:lnTo>
                      <a:pt x="10" y="198"/>
                    </a:lnTo>
                    <a:lnTo>
                      <a:pt x="5" y="185"/>
                    </a:lnTo>
                    <a:lnTo>
                      <a:pt x="2" y="172"/>
                    </a:lnTo>
                    <a:lnTo>
                      <a:pt x="1" y="167"/>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82" name="Freeform 115"/>
              <p:cNvSpPr>
                <a:spLocks/>
              </p:cNvSpPr>
              <p:nvPr/>
            </p:nvSpPr>
            <p:spPr bwMode="auto">
              <a:xfrm>
                <a:off x="2033" y="1718"/>
                <a:ext cx="48" cy="113"/>
              </a:xfrm>
              <a:custGeom>
                <a:avLst/>
                <a:gdLst>
                  <a:gd name="T0" fmla="*/ 29 w 48"/>
                  <a:gd name="T1" fmla="*/ 86 h 113"/>
                  <a:gd name="T2" fmla="*/ 34 w 48"/>
                  <a:gd name="T3" fmla="*/ 93 h 113"/>
                  <a:gd name="T4" fmla="*/ 37 w 48"/>
                  <a:gd name="T5" fmla="*/ 99 h 113"/>
                  <a:gd name="T6" fmla="*/ 40 w 48"/>
                  <a:gd name="T7" fmla="*/ 103 h 113"/>
                  <a:gd name="T8" fmla="*/ 44 w 48"/>
                  <a:gd name="T9" fmla="*/ 105 h 113"/>
                  <a:gd name="T10" fmla="*/ 44 w 48"/>
                  <a:gd name="T11" fmla="*/ 101 h 113"/>
                  <a:gd name="T12" fmla="*/ 41 w 48"/>
                  <a:gd name="T13" fmla="*/ 89 h 113"/>
                  <a:gd name="T14" fmla="*/ 35 w 48"/>
                  <a:gd name="T15" fmla="*/ 73 h 113"/>
                  <a:gd name="T16" fmla="*/ 27 w 48"/>
                  <a:gd name="T17" fmla="*/ 55 h 113"/>
                  <a:gd name="T18" fmla="*/ 19 w 48"/>
                  <a:gd name="T19" fmla="*/ 37 h 113"/>
                  <a:gd name="T20" fmla="*/ 12 w 48"/>
                  <a:gd name="T21" fmla="*/ 21 h 113"/>
                  <a:gd name="T22" fmla="*/ 6 w 48"/>
                  <a:gd name="T23" fmla="*/ 8 h 113"/>
                  <a:gd name="T24" fmla="*/ 3 w 48"/>
                  <a:gd name="T25" fmla="*/ 3 h 113"/>
                  <a:gd name="T26" fmla="*/ 0 w 48"/>
                  <a:gd name="T27" fmla="*/ 1 h 113"/>
                  <a:gd name="T28" fmla="*/ 0 w 48"/>
                  <a:gd name="T29" fmla="*/ 0 h 113"/>
                  <a:gd name="T30" fmla="*/ 2 w 48"/>
                  <a:gd name="T31" fmla="*/ 2 h 113"/>
                  <a:gd name="T32" fmla="*/ 8 w 48"/>
                  <a:gd name="T33" fmla="*/ 8 h 113"/>
                  <a:gd name="T34" fmla="*/ 13 w 48"/>
                  <a:gd name="T35" fmla="*/ 15 h 113"/>
                  <a:gd name="T36" fmla="*/ 20 w 48"/>
                  <a:gd name="T37" fmla="*/ 30 h 113"/>
                  <a:gd name="T38" fmla="*/ 27 w 48"/>
                  <a:gd name="T39" fmla="*/ 47 h 113"/>
                  <a:gd name="T40" fmla="*/ 36 w 48"/>
                  <a:gd name="T41" fmla="*/ 66 h 113"/>
                  <a:gd name="T42" fmla="*/ 42 w 48"/>
                  <a:gd name="T43" fmla="*/ 84 h 113"/>
                  <a:gd name="T44" fmla="*/ 47 w 48"/>
                  <a:gd name="T45" fmla="*/ 100 h 113"/>
                  <a:gd name="T46" fmla="*/ 48 w 48"/>
                  <a:gd name="T47" fmla="*/ 110 h 113"/>
                  <a:gd name="T48" fmla="*/ 45 w 48"/>
                  <a:gd name="T49" fmla="*/ 113 h 113"/>
                  <a:gd name="T50" fmla="*/ 37 w 48"/>
                  <a:gd name="T51" fmla="*/ 108 h 113"/>
                  <a:gd name="T52" fmla="*/ 33 w 48"/>
                  <a:gd name="T53" fmla="*/ 99 h 113"/>
                  <a:gd name="T54" fmla="*/ 30 w 48"/>
                  <a:gd name="T55" fmla="*/ 90 h 113"/>
                  <a:gd name="T56" fmla="*/ 29 w 48"/>
                  <a:gd name="T57" fmla="*/ 86 h 1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8"/>
                  <a:gd name="T88" fmla="*/ 0 h 113"/>
                  <a:gd name="T89" fmla="*/ 48 w 48"/>
                  <a:gd name="T90" fmla="*/ 113 h 11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8" h="113">
                    <a:moveTo>
                      <a:pt x="29" y="86"/>
                    </a:moveTo>
                    <a:lnTo>
                      <a:pt x="34" y="93"/>
                    </a:lnTo>
                    <a:lnTo>
                      <a:pt x="37" y="99"/>
                    </a:lnTo>
                    <a:lnTo>
                      <a:pt x="40" y="103"/>
                    </a:lnTo>
                    <a:lnTo>
                      <a:pt x="44" y="105"/>
                    </a:lnTo>
                    <a:lnTo>
                      <a:pt x="44" y="101"/>
                    </a:lnTo>
                    <a:lnTo>
                      <a:pt x="41" y="89"/>
                    </a:lnTo>
                    <a:lnTo>
                      <a:pt x="35" y="73"/>
                    </a:lnTo>
                    <a:lnTo>
                      <a:pt x="27" y="55"/>
                    </a:lnTo>
                    <a:lnTo>
                      <a:pt x="19" y="37"/>
                    </a:lnTo>
                    <a:lnTo>
                      <a:pt x="12" y="21"/>
                    </a:lnTo>
                    <a:lnTo>
                      <a:pt x="6" y="8"/>
                    </a:lnTo>
                    <a:lnTo>
                      <a:pt x="3" y="3"/>
                    </a:lnTo>
                    <a:lnTo>
                      <a:pt x="0" y="1"/>
                    </a:lnTo>
                    <a:lnTo>
                      <a:pt x="0" y="0"/>
                    </a:lnTo>
                    <a:lnTo>
                      <a:pt x="2" y="2"/>
                    </a:lnTo>
                    <a:lnTo>
                      <a:pt x="8" y="8"/>
                    </a:lnTo>
                    <a:lnTo>
                      <a:pt x="13" y="15"/>
                    </a:lnTo>
                    <a:lnTo>
                      <a:pt x="20" y="30"/>
                    </a:lnTo>
                    <a:lnTo>
                      <a:pt x="27" y="47"/>
                    </a:lnTo>
                    <a:lnTo>
                      <a:pt x="36" y="66"/>
                    </a:lnTo>
                    <a:lnTo>
                      <a:pt x="42" y="84"/>
                    </a:lnTo>
                    <a:lnTo>
                      <a:pt x="47" y="100"/>
                    </a:lnTo>
                    <a:lnTo>
                      <a:pt x="48" y="110"/>
                    </a:lnTo>
                    <a:lnTo>
                      <a:pt x="45" y="113"/>
                    </a:lnTo>
                    <a:lnTo>
                      <a:pt x="37" y="108"/>
                    </a:lnTo>
                    <a:lnTo>
                      <a:pt x="33" y="99"/>
                    </a:lnTo>
                    <a:lnTo>
                      <a:pt x="30" y="90"/>
                    </a:lnTo>
                    <a:lnTo>
                      <a:pt x="29" y="86"/>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83" name="Freeform 116"/>
              <p:cNvSpPr>
                <a:spLocks/>
              </p:cNvSpPr>
              <p:nvPr/>
            </p:nvSpPr>
            <p:spPr bwMode="auto">
              <a:xfrm>
                <a:off x="2005" y="1722"/>
                <a:ext cx="49" cy="113"/>
              </a:xfrm>
              <a:custGeom>
                <a:avLst/>
                <a:gdLst>
                  <a:gd name="T0" fmla="*/ 30 w 49"/>
                  <a:gd name="T1" fmla="*/ 86 h 113"/>
                  <a:gd name="T2" fmla="*/ 34 w 49"/>
                  <a:gd name="T3" fmla="*/ 94 h 113"/>
                  <a:gd name="T4" fmla="*/ 37 w 49"/>
                  <a:gd name="T5" fmla="*/ 99 h 113"/>
                  <a:gd name="T6" fmla="*/ 41 w 49"/>
                  <a:gd name="T7" fmla="*/ 103 h 113"/>
                  <a:gd name="T8" fmla="*/ 44 w 49"/>
                  <a:gd name="T9" fmla="*/ 105 h 113"/>
                  <a:gd name="T10" fmla="*/ 44 w 49"/>
                  <a:gd name="T11" fmla="*/ 101 h 113"/>
                  <a:gd name="T12" fmla="*/ 41 w 49"/>
                  <a:gd name="T13" fmla="*/ 89 h 113"/>
                  <a:gd name="T14" fmla="*/ 35 w 49"/>
                  <a:gd name="T15" fmla="*/ 73 h 113"/>
                  <a:gd name="T16" fmla="*/ 28 w 49"/>
                  <a:gd name="T17" fmla="*/ 56 h 113"/>
                  <a:gd name="T18" fmla="*/ 20 w 49"/>
                  <a:gd name="T19" fmla="*/ 37 h 113"/>
                  <a:gd name="T20" fmla="*/ 12 w 49"/>
                  <a:gd name="T21" fmla="*/ 21 h 113"/>
                  <a:gd name="T22" fmla="*/ 7 w 49"/>
                  <a:gd name="T23" fmla="*/ 8 h 113"/>
                  <a:gd name="T24" fmla="*/ 3 w 49"/>
                  <a:gd name="T25" fmla="*/ 3 h 113"/>
                  <a:gd name="T26" fmla="*/ 0 w 49"/>
                  <a:gd name="T27" fmla="*/ 1 h 113"/>
                  <a:gd name="T28" fmla="*/ 0 w 49"/>
                  <a:gd name="T29" fmla="*/ 0 h 113"/>
                  <a:gd name="T30" fmla="*/ 3 w 49"/>
                  <a:gd name="T31" fmla="*/ 2 h 113"/>
                  <a:gd name="T32" fmla="*/ 9 w 49"/>
                  <a:gd name="T33" fmla="*/ 8 h 113"/>
                  <a:gd name="T34" fmla="*/ 14 w 49"/>
                  <a:gd name="T35" fmla="*/ 16 h 113"/>
                  <a:gd name="T36" fmla="*/ 22 w 49"/>
                  <a:gd name="T37" fmla="*/ 30 h 113"/>
                  <a:gd name="T38" fmla="*/ 29 w 49"/>
                  <a:gd name="T39" fmla="*/ 47 h 113"/>
                  <a:gd name="T40" fmla="*/ 37 w 49"/>
                  <a:gd name="T41" fmla="*/ 66 h 113"/>
                  <a:gd name="T42" fmla="*/ 43 w 49"/>
                  <a:gd name="T43" fmla="*/ 84 h 113"/>
                  <a:gd name="T44" fmla="*/ 48 w 49"/>
                  <a:gd name="T45" fmla="*/ 100 h 113"/>
                  <a:gd name="T46" fmla="*/ 49 w 49"/>
                  <a:gd name="T47" fmla="*/ 110 h 113"/>
                  <a:gd name="T48" fmla="*/ 46 w 49"/>
                  <a:gd name="T49" fmla="*/ 113 h 113"/>
                  <a:gd name="T50" fmla="*/ 38 w 49"/>
                  <a:gd name="T51" fmla="*/ 108 h 113"/>
                  <a:gd name="T52" fmla="*/ 33 w 49"/>
                  <a:gd name="T53" fmla="*/ 99 h 113"/>
                  <a:gd name="T54" fmla="*/ 31 w 49"/>
                  <a:gd name="T55" fmla="*/ 90 h 113"/>
                  <a:gd name="T56" fmla="*/ 30 w 49"/>
                  <a:gd name="T57" fmla="*/ 86 h 1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
                  <a:gd name="T88" fmla="*/ 0 h 113"/>
                  <a:gd name="T89" fmla="*/ 49 w 49"/>
                  <a:gd name="T90" fmla="*/ 113 h 11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 h="113">
                    <a:moveTo>
                      <a:pt x="30" y="86"/>
                    </a:moveTo>
                    <a:lnTo>
                      <a:pt x="34" y="94"/>
                    </a:lnTo>
                    <a:lnTo>
                      <a:pt x="37" y="99"/>
                    </a:lnTo>
                    <a:lnTo>
                      <a:pt x="41" y="103"/>
                    </a:lnTo>
                    <a:lnTo>
                      <a:pt x="44" y="105"/>
                    </a:lnTo>
                    <a:lnTo>
                      <a:pt x="44" y="101"/>
                    </a:lnTo>
                    <a:lnTo>
                      <a:pt x="41" y="89"/>
                    </a:lnTo>
                    <a:lnTo>
                      <a:pt x="35" y="73"/>
                    </a:lnTo>
                    <a:lnTo>
                      <a:pt x="28" y="56"/>
                    </a:lnTo>
                    <a:lnTo>
                      <a:pt x="20" y="37"/>
                    </a:lnTo>
                    <a:lnTo>
                      <a:pt x="12" y="21"/>
                    </a:lnTo>
                    <a:lnTo>
                      <a:pt x="7" y="8"/>
                    </a:lnTo>
                    <a:lnTo>
                      <a:pt x="3" y="3"/>
                    </a:lnTo>
                    <a:lnTo>
                      <a:pt x="0" y="1"/>
                    </a:lnTo>
                    <a:lnTo>
                      <a:pt x="0" y="0"/>
                    </a:lnTo>
                    <a:lnTo>
                      <a:pt x="3" y="2"/>
                    </a:lnTo>
                    <a:lnTo>
                      <a:pt x="9" y="8"/>
                    </a:lnTo>
                    <a:lnTo>
                      <a:pt x="14" y="16"/>
                    </a:lnTo>
                    <a:lnTo>
                      <a:pt x="22" y="30"/>
                    </a:lnTo>
                    <a:lnTo>
                      <a:pt x="29" y="47"/>
                    </a:lnTo>
                    <a:lnTo>
                      <a:pt x="37" y="66"/>
                    </a:lnTo>
                    <a:lnTo>
                      <a:pt x="43" y="84"/>
                    </a:lnTo>
                    <a:lnTo>
                      <a:pt x="48" y="100"/>
                    </a:lnTo>
                    <a:lnTo>
                      <a:pt x="49" y="110"/>
                    </a:lnTo>
                    <a:lnTo>
                      <a:pt x="46" y="113"/>
                    </a:lnTo>
                    <a:lnTo>
                      <a:pt x="38" y="108"/>
                    </a:lnTo>
                    <a:lnTo>
                      <a:pt x="33" y="99"/>
                    </a:lnTo>
                    <a:lnTo>
                      <a:pt x="31" y="90"/>
                    </a:lnTo>
                    <a:lnTo>
                      <a:pt x="30" y="86"/>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84" name="Freeform 117"/>
              <p:cNvSpPr>
                <a:spLocks/>
              </p:cNvSpPr>
              <p:nvPr/>
            </p:nvSpPr>
            <p:spPr bwMode="auto">
              <a:xfrm>
                <a:off x="2679" y="1333"/>
                <a:ext cx="35" cy="256"/>
              </a:xfrm>
              <a:custGeom>
                <a:avLst/>
                <a:gdLst>
                  <a:gd name="T0" fmla="*/ 0 w 35"/>
                  <a:gd name="T1" fmla="*/ 234 h 256"/>
                  <a:gd name="T2" fmla="*/ 10 w 35"/>
                  <a:gd name="T3" fmla="*/ 246 h 256"/>
                  <a:gd name="T4" fmla="*/ 14 w 35"/>
                  <a:gd name="T5" fmla="*/ 211 h 256"/>
                  <a:gd name="T6" fmla="*/ 24 w 35"/>
                  <a:gd name="T7" fmla="*/ 133 h 256"/>
                  <a:gd name="T8" fmla="*/ 30 w 35"/>
                  <a:gd name="T9" fmla="*/ 50 h 256"/>
                  <a:gd name="T10" fmla="*/ 28 w 35"/>
                  <a:gd name="T11" fmla="*/ 0 h 256"/>
                  <a:gd name="T12" fmla="*/ 34 w 35"/>
                  <a:gd name="T13" fmla="*/ 34 h 256"/>
                  <a:gd name="T14" fmla="*/ 35 w 35"/>
                  <a:gd name="T15" fmla="*/ 92 h 256"/>
                  <a:gd name="T16" fmla="*/ 34 w 35"/>
                  <a:gd name="T17" fmla="*/ 150 h 256"/>
                  <a:gd name="T18" fmla="*/ 32 w 35"/>
                  <a:gd name="T19" fmla="*/ 185 h 256"/>
                  <a:gd name="T20" fmla="*/ 27 w 35"/>
                  <a:gd name="T21" fmla="*/ 206 h 256"/>
                  <a:gd name="T22" fmla="*/ 19 w 35"/>
                  <a:gd name="T23" fmla="*/ 228 h 256"/>
                  <a:gd name="T24" fmla="*/ 13 w 35"/>
                  <a:gd name="T25" fmla="*/ 248 h 256"/>
                  <a:gd name="T26" fmla="*/ 10 w 35"/>
                  <a:gd name="T27" fmla="*/ 256 h 256"/>
                  <a:gd name="T28" fmla="*/ 0 w 35"/>
                  <a:gd name="T29" fmla="*/ 234 h 2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256"/>
                  <a:gd name="T47" fmla="*/ 35 w 35"/>
                  <a:gd name="T48" fmla="*/ 256 h 2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256">
                    <a:moveTo>
                      <a:pt x="0" y="234"/>
                    </a:moveTo>
                    <a:lnTo>
                      <a:pt x="10" y="246"/>
                    </a:lnTo>
                    <a:lnTo>
                      <a:pt x="14" y="211"/>
                    </a:lnTo>
                    <a:lnTo>
                      <a:pt x="24" y="133"/>
                    </a:lnTo>
                    <a:lnTo>
                      <a:pt x="30" y="50"/>
                    </a:lnTo>
                    <a:lnTo>
                      <a:pt x="28" y="0"/>
                    </a:lnTo>
                    <a:lnTo>
                      <a:pt x="34" y="34"/>
                    </a:lnTo>
                    <a:lnTo>
                      <a:pt x="35" y="92"/>
                    </a:lnTo>
                    <a:lnTo>
                      <a:pt x="34" y="150"/>
                    </a:lnTo>
                    <a:lnTo>
                      <a:pt x="32" y="185"/>
                    </a:lnTo>
                    <a:lnTo>
                      <a:pt x="27" y="206"/>
                    </a:lnTo>
                    <a:lnTo>
                      <a:pt x="19" y="228"/>
                    </a:lnTo>
                    <a:lnTo>
                      <a:pt x="13" y="248"/>
                    </a:lnTo>
                    <a:lnTo>
                      <a:pt x="10" y="256"/>
                    </a:lnTo>
                    <a:lnTo>
                      <a:pt x="0" y="234"/>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85" name="Freeform 118"/>
              <p:cNvSpPr>
                <a:spLocks/>
              </p:cNvSpPr>
              <p:nvPr/>
            </p:nvSpPr>
            <p:spPr bwMode="auto">
              <a:xfrm>
                <a:off x="3490" y="1506"/>
                <a:ext cx="228" cy="170"/>
              </a:xfrm>
              <a:custGeom>
                <a:avLst/>
                <a:gdLst>
                  <a:gd name="T0" fmla="*/ 0 w 228"/>
                  <a:gd name="T1" fmla="*/ 135 h 170"/>
                  <a:gd name="T2" fmla="*/ 0 w 228"/>
                  <a:gd name="T3" fmla="*/ 137 h 170"/>
                  <a:gd name="T4" fmla="*/ 2 w 228"/>
                  <a:gd name="T5" fmla="*/ 143 h 170"/>
                  <a:gd name="T6" fmla="*/ 7 w 228"/>
                  <a:gd name="T7" fmla="*/ 150 h 170"/>
                  <a:gd name="T8" fmla="*/ 15 w 228"/>
                  <a:gd name="T9" fmla="*/ 156 h 170"/>
                  <a:gd name="T10" fmla="*/ 19 w 228"/>
                  <a:gd name="T11" fmla="*/ 156 h 170"/>
                  <a:gd name="T12" fmla="*/ 27 w 228"/>
                  <a:gd name="T13" fmla="*/ 154 h 170"/>
                  <a:gd name="T14" fmla="*/ 37 w 228"/>
                  <a:gd name="T15" fmla="*/ 150 h 170"/>
                  <a:gd name="T16" fmla="*/ 51 w 228"/>
                  <a:gd name="T17" fmla="*/ 142 h 170"/>
                  <a:gd name="T18" fmla="*/ 66 w 228"/>
                  <a:gd name="T19" fmla="*/ 135 h 170"/>
                  <a:gd name="T20" fmla="*/ 82 w 228"/>
                  <a:gd name="T21" fmla="*/ 126 h 170"/>
                  <a:gd name="T22" fmla="*/ 100 w 228"/>
                  <a:gd name="T23" fmla="*/ 115 h 170"/>
                  <a:gd name="T24" fmla="*/ 117 w 228"/>
                  <a:gd name="T25" fmla="*/ 103 h 170"/>
                  <a:gd name="T26" fmla="*/ 136 w 228"/>
                  <a:gd name="T27" fmla="*/ 91 h 170"/>
                  <a:gd name="T28" fmla="*/ 153 w 228"/>
                  <a:gd name="T29" fmla="*/ 78 h 170"/>
                  <a:gd name="T30" fmla="*/ 171 w 228"/>
                  <a:gd name="T31" fmla="*/ 64 h 170"/>
                  <a:gd name="T32" fmla="*/ 186 w 228"/>
                  <a:gd name="T33" fmla="*/ 51 h 170"/>
                  <a:gd name="T34" fmla="*/ 200 w 228"/>
                  <a:gd name="T35" fmla="*/ 38 h 170"/>
                  <a:gd name="T36" fmla="*/ 213 w 228"/>
                  <a:gd name="T37" fmla="*/ 24 h 170"/>
                  <a:gd name="T38" fmla="*/ 222 w 228"/>
                  <a:gd name="T39" fmla="*/ 12 h 170"/>
                  <a:gd name="T40" fmla="*/ 228 w 228"/>
                  <a:gd name="T41" fmla="*/ 0 h 170"/>
                  <a:gd name="T42" fmla="*/ 223 w 228"/>
                  <a:gd name="T43" fmla="*/ 10 h 170"/>
                  <a:gd name="T44" fmla="*/ 213 w 228"/>
                  <a:gd name="T45" fmla="*/ 27 h 170"/>
                  <a:gd name="T46" fmla="*/ 197 w 228"/>
                  <a:gd name="T47" fmla="*/ 46 h 170"/>
                  <a:gd name="T48" fmla="*/ 181 w 228"/>
                  <a:gd name="T49" fmla="*/ 67 h 170"/>
                  <a:gd name="T50" fmla="*/ 165 w 228"/>
                  <a:gd name="T51" fmla="*/ 87 h 170"/>
                  <a:gd name="T52" fmla="*/ 150 w 228"/>
                  <a:gd name="T53" fmla="*/ 104 h 170"/>
                  <a:gd name="T54" fmla="*/ 140 w 228"/>
                  <a:gd name="T55" fmla="*/ 117 h 170"/>
                  <a:gd name="T56" fmla="*/ 136 w 228"/>
                  <a:gd name="T57" fmla="*/ 121 h 170"/>
                  <a:gd name="T58" fmla="*/ 131 w 228"/>
                  <a:gd name="T59" fmla="*/ 123 h 170"/>
                  <a:gd name="T60" fmla="*/ 116 w 228"/>
                  <a:gd name="T61" fmla="*/ 129 h 170"/>
                  <a:gd name="T62" fmla="*/ 97 w 228"/>
                  <a:gd name="T63" fmla="*/ 138 h 170"/>
                  <a:gd name="T64" fmla="*/ 74 w 228"/>
                  <a:gd name="T65" fmla="*/ 149 h 170"/>
                  <a:gd name="T66" fmla="*/ 52 w 228"/>
                  <a:gd name="T67" fmla="*/ 158 h 170"/>
                  <a:gd name="T68" fmla="*/ 30 w 228"/>
                  <a:gd name="T69" fmla="*/ 165 h 170"/>
                  <a:gd name="T70" fmla="*/ 15 w 228"/>
                  <a:gd name="T71" fmla="*/ 170 h 170"/>
                  <a:gd name="T72" fmla="*/ 8 w 228"/>
                  <a:gd name="T73" fmla="*/ 170 h 170"/>
                  <a:gd name="T74" fmla="*/ 3 w 228"/>
                  <a:gd name="T75" fmla="*/ 162 h 170"/>
                  <a:gd name="T76" fmla="*/ 1 w 228"/>
                  <a:gd name="T77" fmla="*/ 150 h 170"/>
                  <a:gd name="T78" fmla="*/ 0 w 228"/>
                  <a:gd name="T79" fmla="*/ 139 h 170"/>
                  <a:gd name="T80" fmla="*/ 0 w 228"/>
                  <a:gd name="T81" fmla="*/ 135 h 1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8"/>
                  <a:gd name="T124" fmla="*/ 0 h 170"/>
                  <a:gd name="T125" fmla="*/ 228 w 228"/>
                  <a:gd name="T126" fmla="*/ 170 h 1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8" h="170">
                    <a:moveTo>
                      <a:pt x="0" y="135"/>
                    </a:moveTo>
                    <a:lnTo>
                      <a:pt x="0" y="137"/>
                    </a:lnTo>
                    <a:lnTo>
                      <a:pt x="2" y="143"/>
                    </a:lnTo>
                    <a:lnTo>
                      <a:pt x="7" y="150"/>
                    </a:lnTo>
                    <a:lnTo>
                      <a:pt x="15" y="156"/>
                    </a:lnTo>
                    <a:lnTo>
                      <a:pt x="19" y="156"/>
                    </a:lnTo>
                    <a:lnTo>
                      <a:pt x="27" y="154"/>
                    </a:lnTo>
                    <a:lnTo>
                      <a:pt x="37" y="150"/>
                    </a:lnTo>
                    <a:lnTo>
                      <a:pt x="51" y="142"/>
                    </a:lnTo>
                    <a:lnTo>
                      <a:pt x="66" y="135"/>
                    </a:lnTo>
                    <a:lnTo>
                      <a:pt x="82" y="126"/>
                    </a:lnTo>
                    <a:lnTo>
                      <a:pt x="100" y="115"/>
                    </a:lnTo>
                    <a:lnTo>
                      <a:pt x="117" y="103"/>
                    </a:lnTo>
                    <a:lnTo>
                      <a:pt x="136" y="91"/>
                    </a:lnTo>
                    <a:lnTo>
                      <a:pt x="153" y="78"/>
                    </a:lnTo>
                    <a:lnTo>
                      <a:pt x="171" y="64"/>
                    </a:lnTo>
                    <a:lnTo>
                      <a:pt x="186" y="51"/>
                    </a:lnTo>
                    <a:lnTo>
                      <a:pt x="200" y="38"/>
                    </a:lnTo>
                    <a:lnTo>
                      <a:pt x="213" y="24"/>
                    </a:lnTo>
                    <a:lnTo>
                      <a:pt x="222" y="12"/>
                    </a:lnTo>
                    <a:lnTo>
                      <a:pt x="228" y="0"/>
                    </a:lnTo>
                    <a:lnTo>
                      <a:pt x="223" y="10"/>
                    </a:lnTo>
                    <a:lnTo>
                      <a:pt x="213" y="27"/>
                    </a:lnTo>
                    <a:lnTo>
                      <a:pt x="197" y="46"/>
                    </a:lnTo>
                    <a:lnTo>
                      <a:pt x="181" y="67"/>
                    </a:lnTo>
                    <a:lnTo>
                      <a:pt x="165" y="87"/>
                    </a:lnTo>
                    <a:lnTo>
                      <a:pt x="150" y="104"/>
                    </a:lnTo>
                    <a:lnTo>
                      <a:pt x="140" y="117"/>
                    </a:lnTo>
                    <a:lnTo>
                      <a:pt x="136" y="121"/>
                    </a:lnTo>
                    <a:lnTo>
                      <a:pt x="131" y="123"/>
                    </a:lnTo>
                    <a:lnTo>
                      <a:pt x="116" y="129"/>
                    </a:lnTo>
                    <a:lnTo>
                      <a:pt x="97" y="138"/>
                    </a:lnTo>
                    <a:lnTo>
                      <a:pt x="74" y="149"/>
                    </a:lnTo>
                    <a:lnTo>
                      <a:pt x="52" y="158"/>
                    </a:lnTo>
                    <a:lnTo>
                      <a:pt x="30" y="165"/>
                    </a:lnTo>
                    <a:lnTo>
                      <a:pt x="15" y="170"/>
                    </a:lnTo>
                    <a:lnTo>
                      <a:pt x="8" y="170"/>
                    </a:lnTo>
                    <a:lnTo>
                      <a:pt x="3" y="162"/>
                    </a:lnTo>
                    <a:lnTo>
                      <a:pt x="1" y="150"/>
                    </a:lnTo>
                    <a:lnTo>
                      <a:pt x="0" y="139"/>
                    </a:lnTo>
                    <a:lnTo>
                      <a:pt x="0" y="135"/>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86" name="Freeform 119"/>
              <p:cNvSpPr>
                <a:spLocks/>
              </p:cNvSpPr>
              <p:nvPr/>
            </p:nvSpPr>
            <p:spPr bwMode="auto">
              <a:xfrm>
                <a:off x="3588" y="1548"/>
                <a:ext cx="223" cy="151"/>
              </a:xfrm>
              <a:custGeom>
                <a:avLst/>
                <a:gdLst>
                  <a:gd name="T0" fmla="*/ 6 w 223"/>
                  <a:gd name="T1" fmla="*/ 114 h 151"/>
                  <a:gd name="T2" fmla="*/ 5 w 223"/>
                  <a:gd name="T3" fmla="*/ 123 h 151"/>
                  <a:gd name="T4" fmla="*/ 4 w 223"/>
                  <a:gd name="T5" fmla="*/ 131 h 151"/>
                  <a:gd name="T6" fmla="*/ 6 w 223"/>
                  <a:gd name="T7" fmla="*/ 138 h 151"/>
                  <a:gd name="T8" fmla="*/ 13 w 223"/>
                  <a:gd name="T9" fmla="*/ 142 h 151"/>
                  <a:gd name="T10" fmla="*/ 17 w 223"/>
                  <a:gd name="T11" fmla="*/ 141 h 151"/>
                  <a:gd name="T12" fmla="*/ 26 w 223"/>
                  <a:gd name="T13" fmla="*/ 139 h 151"/>
                  <a:gd name="T14" fmla="*/ 36 w 223"/>
                  <a:gd name="T15" fmla="*/ 134 h 151"/>
                  <a:gd name="T16" fmla="*/ 49 w 223"/>
                  <a:gd name="T17" fmla="*/ 127 h 151"/>
                  <a:gd name="T18" fmla="*/ 64 w 223"/>
                  <a:gd name="T19" fmla="*/ 119 h 151"/>
                  <a:gd name="T20" fmla="*/ 80 w 223"/>
                  <a:gd name="T21" fmla="*/ 109 h 151"/>
                  <a:gd name="T22" fmla="*/ 97 w 223"/>
                  <a:gd name="T23" fmla="*/ 97 h 151"/>
                  <a:gd name="T24" fmla="*/ 116 w 223"/>
                  <a:gd name="T25" fmla="*/ 86 h 151"/>
                  <a:gd name="T26" fmla="*/ 133 w 223"/>
                  <a:gd name="T27" fmla="*/ 74 h 151"/>
                  <a:gd name="T28" fmla="*/ 152 w 223"/>
                  <a:gd name="T29" fmla="*/ 61 h 151"/>
                  <a:gd name="T30" fmla="*/ 168 w 223"/>
                  <a:gd name="T31" fmla="*/ 50 h 151"/>
                  <a:gd name="T32" fmla="*/ 183 w 223"/>
                  <a:gd name="T33" fmla="*/ 38 h 151"/>
                  <a:gd name="T34" fmla="*/ 197 w 223"/>
                  <a:gd name="T35" fmla="*/ 27 h 151"/>
                  <a:gd name="T36" fmla="*/ 209 w 223"/>
                  <a:gd name="T37" fmla="*/ 16 h 151"/>
                  <a:gd name="T38" fmla="*/ 217 w 223"/>
                  <a:gd name="T39" fmla="*/ 7 h 151"/>
                  <a:gd name="T40" fmla="*/ 223 w 223"/>
                  <a:gd name="T41" fmla="*/ 0 h 151"/>
                  <a:gd name="T42" fmla="*/ 216 w 223"/>
                  <a:gd name="T43" fmla="*/ 11 h 151"/>
                  <a:gd name="T44" fmla="*/ 206 w 223"/>
                  <a:gd name="T45" fmla="*/ 26 h 151"/>
                  <a:gd name="T46" fmla="*/ 192 w 223"/>
                  <a:gd name="T47" fmla="*/ 42 h 151"/>
                  <a:gd name="T48" fmla="*/ 176 w 223"/>
                  <a:gd name="T49" fmla="*/ 59 h 151"/>
                  <a:gd name="T50" fmla="*/ 161 w 223"/>
                  <a:gd name="T51" fmla="*/ 76 h 151"/>
                  <a:gd name="T52" fmla="*/ 147 w 223"/>
                  <a:gd name="T53" fmla="*/ 89 h 151"/>
                  <a:gd name="T54" fmla="*/ 135 w 223"/>
                  <a:gd name="T55" fmla="*/ 100 h 151"/>
                  <a:gd name="T56" fmla="*/ 127 w 223"/>
                  <a:gd name="T57" fmla="*/ 108 h 151"/>
                  <a:gd name="T58" fmla="*/ 118 w 223"/>
                  <a:gd name="T59" fmla="*/ 113 h 151"/>
                  <a:gd name="T60" fmla="*/ 102 w 223"/>
                  <a:gd name="T61" fmla="*/ 120 h 151"/>
                  <a:gd name="T62" fmla="*/ 83 w 223"/>
                  <a:gd name="T63" fmla="*/ 127 h 151"/>
                  <a:gd name="T64" fmla="*/ 61 w 223"/>
                  <a:gd name="T65" fmla="*/ 135 h 151"/>
                  <a:gd name="T66" fmla="*/ 41 w 223"/>
                  <a:gd name="T67" fmla="*/ 142 h 151"/>
                  <a:gd name="T68" fmla="*/ 22 w 223"/>
                  <a:gd name="T69" fmla="*/ 148 h 151"/>
                  <a:gd name="T70" fmla="*/ 9 w 223"/>
                  <a:gd name="T71" fmla="*/ 151 h 151"/>
                  <a:gd name="T72" fmla="*/ 2 w 223"/>
                  <a:gd name="T73" fmla="*/ 150 h 151"/>
                  <a:gd name="T74" fmla="*/ 0 w 223"/>
                  <a:gd name="T75" fmla="*/ 141 h 151"/>
                  <a:gd name="T76" fmla="*/ 1 w 223"/>
                  <a:gd name="T77" fmla="*/ 129 h 151"/>
                  <a:gd name="T78" fmla="*/ 4 w 223"/>
                  <a:gd name="T79" fmla="*/ 118 h 151"/>
                  <a:gd name="T80" fmla="*/ 6 w 223"/>
                  <a:gd name="T81" fmla="*/ 114 h 1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3"/>
                  <a:gd name="T124" fmla="*/ 0 h 151"/>
                  <a:gd name="T125" fmla="*/ 223 w 223"/>
                  <a:gd name="T126" fmla="*/ 151 h 15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3" h="151">
                    <a:moveTo>
                      <a:pt x="6" y="114"/>
                    </a:moveTo>
                    <a:lnTo>
                      <a:pt x="5" y="123"/>
                    </a:lnTo>
                    <a:lnTo>
                      <a:pt x="4" y="131"/>
                    </a:lnTo>
                    <a:lnTo>
                      <a:pt x="6" y="138"/>
                    </a:lnTo>
                    <a:lnTo>
                      <a:pt x="13" y="142"/>
                    </a:lnTo>
                    <a:lnTo>
                      <a:pt x="17" y="141"/>
                    </a:lnTo>
                    <a:lnTo>
                      <a:pt x="26" y="139"/>
                    </a:lnTo>
                    <a:lnTo>
                      <a:pt x="36" y="134"/>
                    </a:lnTo>
                    <a:lnTo>
                      <a:pt x="49" y="127"/>
                    </a:lnTo>
                    <a:lnTo>
                      <a:pt x="64" y="119"/>
                    </a:lnTo>
                    <a:lnTo>
                      <a:pt x="80" y="109"/>
                    </a:lnTo>
                    <a:lnTo>
                      <a:pt x="97" y="97"/>
                    </a:lnTo>
                    <a:lnTo>
                      <a:pt x="116" y="86"/>
                    </a:lnTo>
                    <a:lnTo>
                      <a:pt x="133" y="74"/>
                    </a:lnTo>
                    <a:lnTo>
                      <a:pt x="152" y="61"/>
                    </a:lnTo>
                    <a:lnTo>
                      <a:pt x="168" y="50"/>
                    </a:lnTo>
                    <a:lnTo>
                      <a:pt x="183" y="38"/>
                    </a:lnTo>
                    <a:lnTo>
                      <a:pt x="197" y="27"/>
                    </a:lnTo>
                    <a:lnTo>
                      <a:pt x="209" y="16"/>
                    </a:lnTo>
                    <a:lnTo>
                      <a:pt x="217" y="7"/>
                    </a:lnTo>
                    <a:lnTo>
                      <a:pt x="223" y="0"/>
                    </a:lnTo>
                    <a:lnTo>
                      <a:pt x="216" y="11"/>
                    </a:lnTo>
                    <a:lnTo>
                      <a:pt x="206" y="26"/>
                    </a:lnTo>
                    <a:lnTo>
                      <a:pt x="192" y="42"/>
                    </a:lnTo>
                    <a:lnTo>
                      <a:pt x="176" y="59"/>
                    </a:lnTo>
                    <a:lnTo>
                      <a:pt x="161" y="76"/>
                    </a:lnTo>
                    <a:lnTo>
                      <a:pt x="147" y="89"/>
                    </a:lnTo>
                    <a:lnTo>
                      <a:pt x="135" y="100"/>
                    </a:lnTo>
                    <a:lnTo>
                      <a:pt x="127" y="108"/>
                    </a:lnTo>
                    <a:lnTo>
                      <a:pt x="118" y="113"/>
                    </a:lnTo>
                    <a:lnTo>
                      <a:pt x="102" y="120"/>
                    </a:lnTo>
                    <a:lnTo>
                      <a:pt x="83" y="127"/>
                    </a:lnTo>
                    <a:lnTo>
                      <a:pt x="61" y="135"/>
                    </a:lnTo>
                    <a:lnTo>
                      <a:pt x="41" y="142"/>
                    </a:lnTo>
                    <a:lnTo>
                      <a:pt x="22" y="148"/>
                    </a:lnTo>
                    <a:lnTo>
                      <a:pt x="9" y="151"/>
                    </a:lnTo>
                    <a:lnTo>
                      <a:pt x="2" y="150"/>
                    </a:lnTo>
                    <a:lnTo>
                      <a:pt x="0" y="141"/>
                    </a:lnTo>
                    <a:lnTo>
                      <a:pt x="1" y="129"/>
                    </a:lnTo>
                    <a:lnTo>
                      <a:pt x="4" y="118"/>
                    </a:lnTo>
                    <a:lnTo>
                      <a:pt x="6" y="114"/>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87" name="Freeform 120"/>
              <p:cNvSpPr>
                <a:spLocks/>
              </p:cNvSpPr>
              <p:nvPr/>
            </p:nvSpPr>
            <p:spPr bwMode="auto">
              <a:xfrm>
                <a:off x="2625" y="1354"/>
                <a:ext cx="43" cy="253"/>
              </a:xfrm>
              <a:custGeom>
                <a:avLst/>
                <a:gdLst>
                  <a:gd name="T0" fmla="*/ 0 w 43"/>
                  <a:gd name="T1" fmla="*/ 239 h 253"/>
                  <a:gd name="T2" fmla="*/ 0 w 43"/>
                  <a:gd name="T3" fmla="*/ 241 h 253"/>
                  <a:gd name="T4" fmla="*/ 1 w 43"/>
                  <a:gd name="T5" fmla="*/ 246 h 253"/>
                  <a:gd name="T6" fmla="*/ 5 w 43"/>
                  <a:gd name="T7" fmla="*/ 249 h 253"/>
                  <a:gd name="T8" fmla="*/ 14 w 43"/>
                  <a:gd name="T9" fmla="*/ 246 h 253"/>
                  <a:gd name="T10" fmla="*/ 24 w 43"/>
                  <a:gd name="T11" fmla="*/ 205 h 253"/>
                  <a:gd name="T12" fmla="*/ 27 w 43"/>
                  <a:gd name="T13" fmla="*/ 125 h 253"/>
                  <a:gd name="T14" fmla="*/ 25 w 43"/>
                  <a:gd name="T15" fmla="*/ 44 h 253"/>
                  <a:gd name="T16" fmla="*/ 21 w 43"/>
                  <a:gd name="T17" fmla="*/ 0 h 253"/>
                  <a:gd name="T18" fmla="*/ 30 w 43"/>
                  <a:gd name="T19" fmla="*/ 34 h 253"/>
                  <a:gd name="T20" fmla="*/ 38 w 43"/>
                  <a:gd name="T21" fmla="*/ 88 h 253"/>
                  <a:gd name="T22" fmla="*/ 42 w 43"/>
                  <a:gd name="T23" fmla="*/ 143 h 253"/>
                  <a:gd name="T24" fmla="*/ 43 w 43"/>
                  <a:gd name="T25" fmla="*/ 174 h 253"/>
                  <a:gd name="T26" fmla="*/ 39 w 43"/>
                  <a:gd name="T27" fmla="*/ 195 h 253"/>
                  <a:gd name="T28" fmla="*/ 28 w 43"/>
                  <a:gd name="T29" fmla="*/ 221 h 253"/>
                  <a:gd name="T30" fmla="*/ 18 w 43"/>
                  <a:gd name="T31" fmla="*/ 243 h 253"/>
                  <a:gd name="T32" fmla="*/ 14 w 43"/>
                  <a:gd name="T33" fmla="*/ 253 h 253"/>
                  <a:gd name="T34" fmla="*/ 0 w 43"/>
                  <a:gd name="T35" fmla="*/ 239 h 2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
                  <a:gd name="T55" fmla="*/ 0 h 253"/>
                  <a:gd name="T56" fmla="*/ 43 w 43"/>
                  <a:gd name="T57" fmla="*/ 253 h 2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 h="253">
                    <a:moveTo>
                      <a:pt x="0" y="239"/>
                    </a:moveTo>
                    <a:lnTo>
                      <a:pt x="0" y="241"/>
                    </a:lnTo>
                    <a:lnTo>
                      <a:pt x="1" y="246"/>
                    </a:lnTo>
                    <a:lnTo>
                      <a:pt x="5" y="249"/>
                    </a:lnTo>
                    <a:lnTo>
                      <a:pt x="14" y="246"/>
                    </a:lnTo>
                    <a:lnTo>
                      <a:pt x="24" y="205"/>
                    </a:lnTo>
                    <a:lnTo>
                      <a:pt x="27" y="125"/>
                    </a:lnTo>
                    <a:lnTo>
                      <a:pt x="25" y="44"/>
                    </a:lnTo>
                    <a:lnTo>
                      <a:pt x="21" y="0"/>
                    </a:lnTo>
                    <a:lnTo>
                      <a:pt x="30" y="34"/>
                    </a:lnTo>
                    <a:lnTo>
                      <a:pt x="38" y="88"/>
                    </a:lnTo>
                    <a:lnTo>
                      <a:pt x="42" y="143"/>
                    </a:lnTo>
                    <a:lnTo>
                      <a:pt x="43" y="174"/>
                    </a:lnTo>
                    <a:lnTo>
                      <a:pt x="39" y="195"/>
                    </a:lnTo>
                    <a:lnTo>
                      <a:pt x="28" y="221"/>
                    </a:lnTo>
                    <a:lnTo>
                      <a:pt x="18" y="243"/>
                    </a:lnTo>
                    <a:lnTo>
                      <a:pt x="14" y="253"/>
                    </a:lnTo>
                    <a:lnTo>
                      <a:pt x="0" y="239"/>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88" name="Freeform 121"/>
              <p:cNvSpPr>
                <a:spLocks/>
              </p:cNvSpPr>
              <p:nvPr/>
            </p:nvSpPr>
            <p:spPr bwMode="auto">
              <a:xfrm>
                <a:off x="1989" y="1777"/>
                <a:ext cx="43" cy="77"/>
              </a:xfrm>
              <a:custGeom>
                <a:avLst/>
                <a:gdLst>
                  <a:gd name="T0" fmla="*/ 34 w 43"/>
                  <a:gd name="T1" fmla="*/ 54 h 77"/>
                  <a:gd name="T2" fmla="*/ 39 w 43"/>
                  <a:gd name="T3" fmla="*/ 63 h 77"/>
                  <a:gd name="T4" fmla="*/ 42 w 43"/>
                  <a:gd name="T5" fmla="*/ 68 h 77"/>
                  <a:gd name="T6" fmla="*/ 42 w 43"/>
                  <a:gd name="T7" fmla="*/ 71 h 77"/>
                  <a:gd name="T8" fmla="*/ 42 w 43"/>
                  <a:gd name="T9" fmla="*/ 72 h 77"/>
                  <a:gd name="T10" fmla="*/ 40 w 43"/>
                  <a:gd name="T11" fmla="*/ 69 h 77"/>
                  <a:gd name="T12" fmla="*/ 33 w 43"/>
                  <a:gd name="T13" fmla="*/ 61 h 77"/>
                  <a:gd name="T14" fmla="*/ 26 w 43"/>
                  <a:gd name="T15" fmla="*/ 50 h 77"/>
                  <a:gd name="T16" fmla="*/ 18 w 43"/>
                  <a:gd name="T17" fmla="*/ 37 h 77"/>
                  <a:gd name="T18" fmla="*/ 10 w 43"/>
                  <a:gd name="T19" fmla="*/ 24 h 77"/>
                  <a:gd name="T20" fmla="*/ 3 w 43"/>
                  <a:gd name="T21" fmla="*/ 12 h 77"/>
                  <a:gd name="T22" fmla="*/ 0 w 43"/>
                  <a:gd name="T23" fmla="*/ 4 h 77"/>
                  <a:gd name="T24" fmla="*/ 1 w 43"/>
                  <a:gd name="T25" fmla="*/ 0 h 77"/>
                  <a:gd name="T26" fmla="*/ 5 w 43"/>
                  <a:gd name="T27" fmla="*/ 2 h 77"/>
                  <a:gd name="T28" fmla="*/ 11 w 43"/>
                  <a:gd name="T29" fmla="*/ 10 h 77"/>
                  <a:gd name="T30" fmla="*/ 17 w 43"/>
                  <a:gd name="T31" fmla="*/ 22 h 77"/>
                  <a:gd name="T32" fmla="*/ 25 w 43"/>
                  <a:gd name="T33" fmla="*/ 36 h 77"/>
                  <a:gd name="T34" fmla="*/ 31 w 43"/>
                  <a:gd name="T35" fmla="*/ 52 h 77"/>
                  <a:gd name="T36" fmla="*/ 38 w 43"/>
                  <a:gd name="T37" fmla="*/ 65 h 77"/>
                  <a:gd name="T38" fmla="*/ 42 w 43"/>
                  <a:gd name="T39" fmla="*/ 74 h 77"/>
                  <a:gd name="T40" fmla="*/ 43 w 43"/>
                  <a:gd name="T41" fmla="*/ 77 h 77"/>
                  <a:gd name="T42" fmla="*/ 34 w 43"/>
                  <a:gd name="T43" fmla="*/ 54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77"/>
                  <a:gd name="T68" fmla="*/ 43 w 43"/>
                  <a:gd name="T69" fmla="*/ 77 h 7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77">
                    <a:moveTo>
                      <a:pt x="34" y="54"/>
                    </a:moveTo>
                    <a:lnTo>
                      <a:pt x="39" y="63"/>
                    </a:lnTo>
                    <a:lnTo>
                      <a:pt x="42" y="68"/>
                    </a:lnTo>
                    <a:lnTo>
                      <a:pt x="42" y="71"/>
                    </a:lnTo>
                    <a:lnTo>
                      <a:pt x="42" y="72"/>
                    </a:lnTo>
                    <a:lnTo>
                      <a:pt x="40" y="69"/>
                    </a:lnTo>
                    <a:lnTo>
                      <a:pt x="33" y="61"/>
                    </a:lnTo>
                    <a:lnTo>
                      <a:pt x="26" y="50"/>
                    </a:lnTo>
                    <a:lnTo>
                      <a:pt x="18" y="37"/>
                    </a:lnTo>
                    <a:lnTo>
                      <a:pt x="10" y="24"/>
                    </a:lnTo>
                    <a:lnTo>
                      <a:pt x="3" y="12"/>
                    </a:lnTo>
                    <a:lnTo>
                      <a:pt x="0" y="4"/>
                    </a:lnTo>
                    <a:lnTo>
                      <a:pt x="1" y="0"/>
                    </a:lnTo>
                    <a:lnTo>
                      <a:pt x="5" y="2"/>
                    </a:lnTo>
                    <a:lnTo>
                      <a:pt x="11" y="10"/>
                    </a:lnTo>
                    <a:lnTo>
                      <a:pt x="17" y="22"/>
                    </a:lnTo>
                    <a:lnTo>
                      <a:pt x="25" y="36"/>
                    </a:lnTo>
                    <a:lnTo>
                      <a:pt x="31" y="52"/>
                    </a:lnTo>
                    <a:lnTo>
                      <a:pt x="38" y="65"/>
                    </a:lnTo>
                    <a:lnTo>
                      <a:pt x="42" y="74"/>
                    </a:lnTo>
                    <a:lnTo>
                      <a:pt x="43" y="77"/>
                    </a:lnTo>
                    <a:lnTo>
                      <a:pt x="34" y="54"/>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89" name="Freeform 122"/>
              <p:cNvSpPr>
                <a:spLocks/>
              </p:cNvSpPr>
              <p:nvPr/>
            </p:nvSpPr>
            <p:spPr bwMode="auto">
              <a:xfrm>
                <a:off x="1980" y="1803"/>
                <a:ext cx="39" cy="55"/>
              </a:xfrm>
              <a:custGeom>
                <a:avLst/>
                <a:gdLst>
                  <a:gd name="T0" fmla="*/ 0 w 39"/>
                  <a:gd name="T1" fmla="*/ 0 h 55"/>
                  <a:gd name="T2" fmla="*/ 2 w 39"/>
                  <a:gd name="T3" fmla="*/ 2 h 55"/>
                  <a:gd name="T4" fmla="*/ 8 w 39"/>
                  <a:gd name="T5" fmla="*/ 8 h 55"/>
                  <a:gd name="T6" fmla="*/ 15 w 39"/>
                  <a:gd name="T7" fmla="*/ 18 h 55"/>
                  <a:gd name="T8" fmla="*/ 23 w 39"/>
                  <a:gd name="T9" fmla="*/ 27 h 55"/>
                  <a:gd name="T10" fmla="*/ 30 w 39"/>
                  <a:gd name="T11" fmla="*/ 37 h 55"/>
                  <a:gd name="T12" fmla="*/ 36 w 39"/>
                  <a:gd name="T13" fmla="*/ 46 h 55"/>
                  <a:gd name="T14" fmla="*/ 39 w 39"/>
                  <a:gd name="T15" fmla="*/ 52 h 55"/>
                  <a:gd name="T16" fmla="*/ 39 w 39"/>
                  <a:gd name="T17" fmla="*/ 55 h 55"/>
                  <a:gd name="T18" fmla="*/ 32 w 39"/>
                  <a:gd name="T19" fmla="*/ 51 h 55"/>
                  <a:gd name="T20" fmla="*/ 24 w 39"/>
                  <a:gd name="T21" fmla="*/ 43 h 55"/>
                  <a:gd name="T22" fmla="*/ 18 w 39"/>
                  <a:gd name="T23" fmla="*/ 35 h 55"/>
                  <a:gd name="T24" fmla="*/ 15 w 39"/>
                  <a:gd name="T25" fmla="*/ 32 h 55"/>
                  <a:gd name="T26" fmla="*/ 0 w 39"/>
                  <a:gd name="T27" fmla="*/ 0 h 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55"/>
                  <a:gd name="T44" fmla="*/ 39 w 39"/>
                  <a:gd name="T45" fmla="*/ 55 h 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55">
                    <a:moveTo>
                      <a:pt x="0" y="0"/>
                    </a:moveTo>
                    <a:lnTo>
                      <a:pt x="2" y="2"/>
                    </a:lnTo>
                    <a:lnTo>
                      <a:pt x="8" y="8"/>
                    </a:lnTo>
                    <a:lnTo>
                      <a:pt x="15" y="18"/>
                    </a:lnTo>
                    <a:lnTo>
                      <a:pt x="23" y="27"/>
                    </a:lnTo>
                    <a:lnTo>
                      <a:pt x="30" y="37"/>
                    </a:lnTo>
                    <a:lnTo>
                      <a:pt x="36" y="46"/>
                    </a:lnTo>
                    <a:lnTo>
                      <a:pt x="39" y="52"/>
                    </a:lnTo>
                    <a:lnTo>
                      <a:pt x="39" y="55"/>
                    </a:lnTo>
                    <a:lnTo>
                      <a:pt x="32" y="51"/>
                    </a:lnTo>
                    <a:lnTo>
                      <a:pt x="24" y="43"/>
                    </a:lnTo>
                    <a:lnTo>
                      <a:pt x="18" y="35"/>
                    </a:lnTo>
                    <a:lnTo>
                      <a:pt x="15" y="32"/>
                    </a:lnTo>
                    <a:lnTo>
                      <a:pt x="0"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90" name="Freeform 123"/>
              <p:cNvSpPr>
                <a:spLocks/>
              </p:cNvSpPr>
              <p:nvPr/>
            </p:nvSpPr>
            <p:spPr bwMode="auto">
              <a:xfrm>
                <a:off x="3764" y="1788"/>
                <a:ext cx="221" cy="82"/>
              </a:xfrm>
              <a:custGeom>
                <a:avLst/>
                <a:gdLst>
                  <a:gd name="T0" fmla="*/ 18 w 221"/>
                  <a:gd name="T1" fmla="*/ 39 h 82"/>
                  <a:gd name="T2" fmla="*/ 14 w 221"/>
                  <a:gd name="T3" fmla="*/ 48 h 82"/>
                  <a:gd name="T4" fmla="*/ 9 w 221"/>
                  <a:gd name="T5" fmla="*/ 57 h 82"/>
                  <a:gd name="T6" fmla="*/ 9 w 221"/>
                  <a:gd name="T7" fmla="*/ 65 h 82"/>
                  <a:gd name="T8" fmla="*/ 18 w 221"/>
                  <a:gd name="T9" fmla="*/ 71 h 82"/>
                  <a:gd name="T10" fmla="*/ 23 w 221"/>
                  <a:gd name="T11" fmla="*/ 71 h 82"/>
                  <a:gd name="T12" fmla="*/ 31 w 221"/>
                  <a:gd name="T13" fmla="*/ 70 h 82"/>
                  <a:gd name="T14" fmla="*/ 41 w 221"/>
                  <a:gd name="T15" fmla="*/ 69 h 82"/>
                  <a:gd name="T16" fmla="*/ 53 w 221"/>
                  <a:gd name="T17" fmla="*/ 65 h 82"/>
                  <a:gd name="T18" fmla="*/ 67 w 221"/>
                  <a:gd name="T19" fmla="*/ 62 h 82"/>
                  <a:gd name="T20" fmla="*/ 81 w 221"/>
                  <a:gd name="T21" fmla="*/ 58 h 82"/>
                  <a:gd name="T22" fmla="*/ 97 w 221"/>
                  <a:gd name="T23" fmla="*/ 54 h 82"/>
                  <a:gd name="T24" fmla="*/ 113 w 221"/>
                  <a:gd name="T25" fmla="*/ 49 h 82"/>
                  <a:gd name="T26" fmla="*/ 129 w 221"/>
                  <a:gd name="T27" fmla="*/ 43 h 82"/>
                  <a:gd name="T28" fmla="*/ 145 w 221"/>
                  <a:gd name="T29" fmla="*/ 38 h 82"/>
                  <a:gd name="T30" fmla="*/ 160 w 221"/>
                  <a:gd name="T31" fmla="*/ 32 h 82"/>
                  <a:gd name="T32" fmla="*/ 176 w 221"/>
                  <a:gd name="T33" fmla="*/ 24 h 82"/>
                  <a:gd name="T34" fmla="*/ 189 w 221"/>
                  <a:gd name="T35" fmla="*/ 18 h 82"/>
                  <a:gd name="T36" fmla="*/ 201 w 221"/>
                  <a:gd name="T37" fmla="*/ 12 h 82"/>
                  <a:gd name="T38" fmla="*/ 213 w 221"/>
                  <a:gd name="T39" fmla="*/ 6 h 82"/>
                  <a:gd name="T40" fmla="*/ 221 w 221"/>
                  <a:gd name="T41" fmla="*/ 0 h 82"/>
                  <a:gd name="T42" fmla="*/ 214 w 221"/>
                  <a:gd name="T43" fmla="*/ 8 h 82"/>
                  <a:gd name="T44" fmla="*/ 201 w 221"/>
                  <a:gd name="T45" fmla="*/ 17 h 82"/>
                  <a:gd name="T46" fmla="*/ 186 w 221"/>
                  <a:gd name="T47" fmla="*/ 28 h 82"/>
                  <a:gd name="T48" fmla="*/ 169 w 221"/>
                  <a:gd name="T49" fmla="*/ 38 h 82"/>
                  <a:gd name="T50" fmla="*/ 152 w 221"/>
                  <a:gd name="T51" fmla="*/ 48 h 82"/>
                  <a:gd name="T52" fmla="*/ 138 w 221"/>
                  <a:gd name="T53" fmla="*/ 56 h 82"/>
                  <a:gd name="T54" fmla="*/ 129 w 221"/>
                  <a:gd name="T55" fmla="*/ 61 h 82"/>
                  <a:gd name="T56" fmla="*/ 124 w 221"/>
                  <a:gd name="T57" fmla="*/ 63 h 82"/>
                  <a:gd name="T58" fmla="*/ 119 w 221"/>
                  <a:gd name="T59" fmla="*/ 64 h 82"/>
                  <a:gd name="T60" fmla="*/ 106 w 221"/>
                  <a:gd name="T61" fmla="*/ 67 h 82"/>
                  <a:gd name="T62" fmla="*/ 86 w 221"/>
                  <a:gd name="T63" fmla="*/ 72 h 82"/>
                  <a:gd name="T64" fmla="*/ 64 w 221"/>
                  <a:gd name="T65" fmla="*/ 76 h 82"/>
                  <a:gd name="T66" fmla="*/ 41 w 221"/>
                  <a:gd name="T67" fmla="*/ 80 h 82"/>
                  <a:gd name="T68" fmla="*/ 21 w 221"/>
                  <a:gd name="T69" fmla="*/ 82 h 82"/>
                  <a:gd name="T70" fmla="*/ 6 w 221"/>
                  <a:gd name="T71" fmla="*/ 81 h 82"/>
                  <a:gd name="T72" fmla="*/ 0 w 221"/>
                  <a:gd name="T73" fmla="*/ 78 h 82"/>
                  <a:gd name="T74" fmla="*/ 1 w 221"/>
                  <a:gd name="T75" fmla="*/ 65 h 82"/>
                  <a:gd name="T76" fmla="*/ 7 w 221"/>
                  <a:gd name="T77" fmla="*/ 53 h 82"/>
                  <a:gd name="T78" fmla="*/ 15 w 221"/>
                  <a:gd name="T79" fmla="*/ 43 h 82"/>
                  <a:gd name="T80" fmla="*/ 18 w 221"/>
                  <a:gd name="T81" fmla="*/ 39 h 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1"/>
                  <a:gd name="T124" fmla="*/ 0 h 82"/>
                  <a:gd name="T125" fmla="*/ 221 w 221"/>
                  <a:gd name="T126" fmla="*/ 82 h 8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1" h="82">
                    <a:moveTo>
                      <a:pt x="18" y="39"/>
                    </a:moveTo>
                    <a:lnTo>
                      <a:pt x="14" y="48"/>
                    </a:lnTo>
                    <a:lnTo>
                      <a:pt x="9" y="57"/>
                    </a:lnTo>
                    <a:lnTo>
                      <a:pt x="9" y="65"/>
                    </a:lnTo>
                    <a:lnTo>
                      <a:pt x="18" y="71"/>
                    </a:lnTo>
                    <a:lnTo>
                      <a:pt x="23" y="71"/>
                    </a:lnTo>
                    <a:lnTo>
                      <a:pt x="31" y="70"/>
                    </a:lnTo>
                    <a:lnTo>
                      <a:pt x="41" y="69"/>
                    </a:lnTo>
                    <a:lnTo>
                      <a:pt x="53" y="65"/>
                    </a:lnTo>
                    <a:lnTo>
                      <a:pt x="67" y="62"/>
                    </a:lnTo>
                    <a:lnTo>
                      <a:pt x="81" y="58"/>
                    </a:lnTo>
                    <a:lnTo>
                      <a:pt x="97" y="54"/>
                    </a:lnTo>
                    <a:lnTo>
                      <a:pt x="113" y="49"/>
                    </a:lnTo>
                    <a:lnTo>
                      <a:pt x="129" y="43"/>
                    </a:lnTo>
                    <a:lnTo>
                      <a:pt x="145" y="38"/>
                    </a:lnTo>
                    <a:lnTo>
                      <a:pt x="160" y="32"/>
                    </a:lnTo>
                    <a:lnTo>
                      <a:pt x="176" y="24"/>
                    </a:lnTo>
                    <a:lnTo>
                      <a:pt x="189" y="18"/>
                    </a:lnTo>
                    <a:lnTo>
                      <a:pt x="201" y="12"/>
                    </a:lnTo>
                    <a:lnTo>
                      <a:pt x="213" y="6"/>
                    </a:lnTo>
                    <a:lnTo>
                      <a:pt x="221" y="0"/>
                    </a:lnTo>
                    <a:lnTo>
                      <a:pt x="214" y="8"/>
                    </a:lnTo>
                    <a:lnTo>
                      <a:pt x="201" y="17"/>
                    </a:lnTo>
                    <a:lnTo>
                      <a:pt x="186" y="28"/>
                    </a:lnTo>
                    <a:lnTo>
                      <a:pt x="169" y="38"/>
                    </a:lnTo>
                    <a:lnTo>
                      <a:pt x="152" y="48"/>
                    </a:lnTo>
                    <a:lnTo>
                      <a:pt x="138" y="56"/>
                    </a:lnTo>
                    <a:lnTo>
                      <a:pt x="129" y="61"/>
                    </a:lnTo>
                    <a:lnTo>
                      <a:pt x="124" y="63"/>
                    </a:lnTo>
                    <a:lnTo>
                      <a:pt x="119" y="64"/>
                    </a:lnTo>
                    <a:lnTo>
                      <a:pt x="106" y="67"/>
                    </a:lnTo>
                    <a:lnTo>
                      <a:pt x="86" y="72"/>
                    </a:lnTo>
                    <a:lnTo>
                      <a:pt x="64" y="76"/>
                    </a:lnTo>
                    <a:lnTo>
                      <a:pt x="41" y="80"/>
                    </a:lnTo>
                    <a:lnTo>
                      <a:pt x="21" y="82"/>
                    </a:lnTo>
                    <a:lnTo>
                      <a:pt x="6" y="81"/>
                    </a:lnTo>
                    <a:lnTo>
                      <a:pt x="0" y="78"/>
                    </a:lnTo>
                    <a:lnTo>
                      <a:pt x="1" y="65"/>
                    </a:lnTo>
                    <a:lnTo>
                      <a:pt x="7" y="53"/>
                    </a:lnTo>
                    <a:lnTo>
                      <a:pt x="15" y="43"/>
                    </a:lnTo>
                    <a:lnTo>
                      <a:pt x="18" y="39"/>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91" name="Freeform 124"/>
              <p:cNvSpPr>
                <a:spLocks/>
              </p:cNvSpPr>
              <p:nvPr/>
            </p:nvSpPr>
            <p:spPr bwMode="auto">
              <a:xfrm>
                <a:off x="3830" y="1871"/>
                <a:ext cx="221" cy="83"/>
              </a:xfrm>
              <a:custGeom>
                <a:avLst/>
                <a:gdLst>
                  <a:gd name="T0" fmla="*/ 17 w 221"/>
                  <a:gd name="T1" fmla="*/ 40 h 83"/>
                  <a:gd name="T2" fmla="*/ 13 w 221"/>
                  <a:gd name="T3" fmla="*/ 48 h 83"/>
                  <a:gd name="T4" fmla="*/ 8 w 221"/>
                  <a:gd name="T5" fmla="*/ 58 h 83"/>
                  <a:gd name="T6" fmla="*/ 8 w 221"/>
                  <a:gd name="T7" fmla="*/ 67 h 83"/>
                  <a:gd name="T8" fmla="*/ 17 w 221"/>
                  <a:gd name="T9" fmla="*/ 72 h 83"/>
                  <a:gd name="T10" fmla="*/ 23 w 221"/>
                  <a:gd name="T11" fmla="*/ 72 h 83"/>
                  <a:gd name="T12" fmla="*/ 31 w 221"/>
                  <a:gd name="T13" fmla="*/ 71 h 83"/>
                  <a:gd name="T14" fmla="*/ 41 w 221"/>
                  <a:gd name="T15" fmla="*/ 69 h 83"/>
                  <a:gd name="T16" fmla="*/ 52 w 221"/>
                  <a:gd name="T17" fmla="*/ 67 h 83"/>
                  <a:gd name="T18" fmla="*/ 67 w 221"/>
                  <a:gd name="T19" fmla="*/ 63 h 83"/>
                  <a:gd name="T20" fmla="*/ 81 w 221"/>
                  <a:gd name="T21" fmla="*/ 59 h 83"/>
                  <a:gd name="T22" fmla="*/ 96 w 221"/>
                  <a:gd name="T23" fmla="*/ 54 h 83"/>
                  <a:gd name="T24" fmla="*/ 113 w 221"/>
                  <a:gd name="T25" fmla="*/ 49 h 83"/>
                  <a:gd name="T26" fmla="*/ 128 w 221"/>
                  <a:gd name="T27" fmla="*/ 44 h 83"/>
                  <a:gd name="T28" fmla="*/ 145 w 221"/>
                  <a:gd name="T29" fmla="*/ 38 h 83"/>
                  <a:gd name="T30" fmla="*/ 160 w 221"/>
                  <a:gd name="T31" fmla="*/ 32 h 83"/>
                  <a:gd name="T32" fmla="*/ 175 w 221"/>
                  <a:gd name="T33" fmla="*/ 26 h 83"/>
                  <a:gd name="T34" fmla="*/ 189 w 221"/>
                  <a:gd name="T35" fmla="*/ 19 h 83"/>
                  <a:gd name="T36" fmla="*/ 201 w 221"/>
                  <a:gd name="T37" fmla="*/ 12 h 83"/>
                  <a:gd name="T38" fmla="*/ 212 w 221"/>
                  <a:gd name="T39" fmla="*/ 6 h 83"/>
                  <a:gd name="T40" fmla="*/ 221 w 221"/>
                  <a:gd name="T41" fmla="*/ 0 h 83"/>
                  <a:gd name="T42" fmla="*/ 213 w 221"/>
                  <a:gd name="T43" fmla="*/ 8 h 83"/>
                  <a:gd name="T44" fmla="*/ 201 w 221"/>
                  <a:gd name="T45" fmla="*/ 17 h 83"/>
                  <a:gd name="T46" fmla="*/ 186 w 221"/>
                  <a:gd name="T47" fmla="*/ 29 h 83"/>
                  <a:gd name="T48" fmla="*/ 168 w 221"/>
                  <a:gd name="T49" fmla="*/ 39 h 83"/>
                  <a:gd name="T50" fmla="*/ 152 w 221"/>
                  <a:gd name="T51" fmla="*/ 49 h 83"/>
                  <a:gd name="T52" fmla="*/ 137 w 221"/>
                  <a:gd name="T53" fmla="*/ 57 h 83"/>
                  <a:gd name="T54" fmla="*/ 128 w 221"/>
                  <a:gd name="T55" fmla="*/ 62 h 83"/>
                  <a:gd name="T56" fmla="*/ 124 w 221"/>
                  <a:gd name="T57" fmla="*/ 64 h 83"/>
                  <a:gd name="T58" fmla="*/ 119 w 221"/>
                  <a:gd name="T59" fmla="*/ 65 h 83"/>
                  <a:gd name="T60" fmla="*/ 106 w 221"/>
                  <a:gd name="T61" fmla="*/ 69 h 83"/>
                  <a:gd name="T62" fmla="*/ 86 w 221"/>
                  <a:gd name="T63" fmla="*/ 73 h 83"/>
                  <a:gd name="T64" fmla="*/ 64 w 221"/>
                  <a:gd name="T65" fmla="*/ 77 h 83"/>
                  <a:gd name="T66" fmla="*/ 41 w 221"/>
                  <a:gd name="T67" fmla="*/ 81 h 83"/>
                  <a:gd name="T68" fmla="*/ 20 w 221"/>
                  <a:gd name="T69" fmla="*/ 83 h 83"/>
                  <a:gd name="T70" fmla="*/ 6 w 221"/>
                  <a:gd name="T71" fmla="*/ 82 h 83"/>
                  <a:gd name="T72" fmla="*/ 0 w 221"/>
                  <a:gd name="T73" fmla="*/ 79 h 83"/>
                  <a:gd name="T74" fmla="*/ 1 w 221"/>
                  <a:gd name="T75" fmla="*/ 67 h 83"/>
                  <a:gd name="T76" fmla="*/ 7 w 221"/>
                  <a:gd name="T77" fmla="*/ 54 h 83"/>
                  <a:gd name="T78" fmla="*/ 14 w 221"/>
                  <a:gd name="T79" fmla="*/ 44 h 83"/>
                  <a:gd name="T80" fmla="*/ 17 w 221"/>
                  <a:gd name="T81" fmla="*/ 40 h 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1"/>
                  <a:gd name="T124" fmla="*/ 0 h 83"/>
                  <a:gd name="T125" fmla="*/ 221 w 221"/>
                  <a:gd name="T126" fmla="*/ 83 h 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1" h="83">
                    <a:moveTo>
                      <a:pt x="17" y="40"/>
                    </a:moveTo>
                    <a:lnTo>
                      <a:pt x="13" y="48"/>
                    </a:lnTo>
                    <a:lnTo>
                      <a:pt x="8" y="58"/>
                    </a:lnTo>
                    <a:lnTo>
                      <a:pt x="8" y="67"/>
                    </a:lnTo>
                    <a:lnTo>
                      <a:pt x="17" y="72"/>
                    </a:lnTo>
                    <a:lnTo>
                      <a:pt x="23" y="72"/>
                    </a:lnTo>
                    <a:lnTo>
                      <a:pt x="31" y="71"/>
                    </a:lnTo>
                    <a:lnTo>
                      <a:pt x="41" y="69"/>
                    </a:lnTo>
                    <a:lnTo>
                      <a:pt x="52" y="67"/>
                    </a:lnTo>
                    <a:lnTo>
                      <a:pt x="67" y="63"/>
                    </a:lnTo>
                    <a:lnTo>
                      <a:pt x="81" y="59"/>
                    </a:lnTo>
                    <a:lnTo>
                      <a:pt x="96" y="54"/>
                    </a:lnTo>
                    <a:lnTo>
                      <a:pt x="113" y="49"/>
                    </a:lnTo>
                    <a:lnTo>
                      <a:pt x="128" y="44"/>
                    </a:lnTo>
                    <a:lnTo>
                      <a:pt x="145" y="38"/>
                    </a:lnTo>
                    <a:lnTo>
                      <a:pt x="160" y="32"/>
                    </a:lnTo>
                    <a:lnTo>
                      <a:pt x="175" y="26"/>
                    </a:lnTo>
                    <a:lnTo>
                      <a:pt x="189" y="19"/>
                    </a:lnTo>
                    <a:lnTo>
                      <a:pt x="201" y="12"/>
                    </a:lnTo>
                    <a:lnTo>
                      <a:pt x="212" y="6"/>
                    </a:lnTo>
                    <a:lnTo>
                      <a:pt x="221" y="0"/>
                    </a:lnTo>
                    <a:lnTo>
                      <a:pt x="213" y="8"/>
                    </a:lnTo>
                    <a:lnTo>
                      <a:pt x="201" y="17"/>
                    </a:lnTo>
                    <a:lnTo>
                      <a:pt x="186" y="29"/>
                    </a:lnTo>
                    <a:lnTo>
                      <a:pt x="168" y="39"/>
                    </a:lnTo>
                    <a:lnTo>
                      <a:pt x="152" y="49"/>
                    </a:lnTo>
                    <a:lnTo>
                      <a:pt x="137" y="57"/>
                    </a:lnTo>
                    <a:lnTo>
                      <a:pt x="128" y="62"/>
                    </a:lnTo>
                    <a:lnTo>
                      <a:pt x="124" y="64"/>
                    </a:lnTo>
                    <a:lnTo>
                      <a:pt x="119" y="65"/>
                    </a:lnTo>
                    <a:lnTo>
                      <a:pt x="106" y="69"/>
                    </a:lnTo>
                    <a:lnTo>
                      <a:pt x="86" y="73"/>
                    </a:lnTo>
                    <a:lnTo>
                      <a:pt x="64" y="77"/>
                    </a:lnTo>
                    <a:lnTo>
                      <a:pt x="41" y="81"/>
                    </a:lnTo>
                    <a:lnTo>
                      <a:pt x="20" y="83"/>
                    </a:lnTo>
                    <a:lnTo>
                      <a:pt x="6" y="82"/>
                    </a:lnTo>
                    <a:lnTo>
                      <a:pt x="0" y="79"/>
                    </a:lnTo>
                    <a:lnTo>
                      <a:pt x="1" y="67"/>
                    </a:lnTo>
                    <a:lnTo>
                      <a:pt x="7" y="54"/>
                    </a:lnTo>
                    <a:lnTo>
                      <a:pt x="14" y="44"/>
                    </a:lnTo>
                    <a:lnTo>
                      <a:pt x="17" y="4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592" name="Freeform 125"/>
              <p:cNvSpPr>
                <a:spLocks/>
              </p:cNvSpPr>
              <p:nvPr/>
            </p:nvSpPr>
            <p:spPr bwMode="auto">
              <a:xfrm>
                <a:off x="1681" y="1533"/>
                <a:ext cx="2332" cy="673"/>
              </a:xfrm>
              <a:custGeom>
                <a:avLst/>
                <a:gdLst>
                  <a:gd name="T0" fmla="*/ 2330 w 2332"/>
                  <a:gd name="T1" fmla="*/ 625 h 673"/>
                  <a:gd name="T2" fmla="*/ 2307 w 2332"/>
                  <a:gd name="T3" fmla="*/ 574 h 673"/>
                  <a:gd name="T4" fmla="*/ 2263 w 2332"/>
                  <a:gd name="T5" fmla="*/ 492 h 673"/>
                  <a:gd name="T6" fmla="*/ 2204 w 2332"/>
                  <a:gd name="T7" fmla="*/ 395 h 673"/>
                  <a:gd name="T8" fmla="*/ 2133 w 2332"/>
                  <a:gd name="T9" fmla="*/ 302 h 673"/>
                  <a:gd name="T10" fmla="*/ 2053 w 2332"/>
                  <a:gd name="T11" fmla="*/ 229 h 673"/>
                  <a:gd name="T12" fmla="*/ 1923 w 2332"/>
                  <a:gd name="T13" fmla="*/ 146 h 673"/>
                  <a:gd name="T14" fmla="*/ 1827 w 2332"/>
                  <a:gd name="T15" fmla="*/ 96 h 673"/>
                  <a:gd name="T16" fmla="*/ 1753 w 2332"/>
                  <a:gd name="T17" fmla="*/ 69 h 673"/>
                  <a:gd name="T18" fmla="*/ 1687 w 2332"/>
                  <a:gd name="T19" fmla="*/ 56 h 673"/>
                  <a:gd name="T20" fmla="*/ 1619 w 2332"/>
                  <a:gd name="T21" fmla="*/ 45 h 673"/>
                  <a:gd name="T22" fmla="*/ 1522 w 2332"/>
                  <a:gd name="T23" fmla="*/ 26 h 673"/>
                  <a:gd name="T24" fmla="*/ 1411 w 2332"/>
                  <a:gd name="T25" fmla="*/ 11 h 673"/>
                  <a:gd name="T26" fmla="*/ 1294 w 2332"/>
                  <a:gd name="T27" fmla="*/ 2 h 673"/>
                  <a:gd name="T28" fmla="*/ 1173 w 2332"/>
                  <a:gd name="T29" fmla="*/ 1 h 673"/>
                  <a:gd name="T30" fmla="*/ 1046 w 2332"/>
                  <a:gd name="T31" fmla="*/ 8 h 673"/>
                  <a:gd name="T32" fmla="*/ 916 w 2332"/>
                  <a:gd name="T33" fmla="*/ 25 h 673"/>
                  <a:gd name="T34" fmla="*/ 793 w 2332"/>
                  <a:gd name="T35" fmla="*/ 50 h 673"/>
                  <a:gd name="T36" fmla="*/ 679 w 2332"/>
                  <a:gd name="T37" fmla="*/ 83 h 673"/>
                  <a:gd name="T38" fmla="*/ 575 w 2332"/>
                  <a:gd name="T39" fmla="*/ 122 h 673"/>
                  <a:gd name="T40" fmla="*/ 482 w 2332"/>
                  <a:gd name="T41" fmla="*/ 168 h 673"/>
                  <a:gd name="T42" fmla="*/ 401 w 2332"/>
                  <a:gd name="T43" fmla="*/ 220 h 673"/>
                  <a:gd name="T44" fmla="*/ 336 w 2332"/>
                  <a:gd name="T45" fmla="*/ 269 h 673"/>
                  <a:gd name="T46" fmla="*/ 282 w 2332"/>
                  <a:gd name="T47" fmla="*/ 315 h 673"/>
                  <a:gd name="T48" fmla="*/ 236 w 2332"/>
                  <a:gd name="T49" fmla="*/ 357 h 673"/>
                  <a:gd name="T50" fmla="*/ 196 w 2332"/>
                  <a:gd name="T51" fmla="*/ 396 h 673"/>
                  <a:gd name="T52" fmla="*/ 163 w 2332"/>
                  <a:gd name="T53" fmla="*/ 431 h 673"/>
                  <a:gd name="T54" fmla="*/ 96 w 2332"/>
                  <a:gd name="T55" fmla="*/ 517 h 673"/>
                  <a:gd name="T56" fmla="*/ 37 w 2332"/>
                  <a:gd name="T57" fmla="*/ 609 h 673"/>
                  <a:gd name="T58" fmla="*/ 0 w 2332"/>
                  <a:gd name="T59" fmla="*/ 673 h 673"/>
                  <a:gd name="T60" fmla="*/ 30 w 2332"/>
                  <a:gd name="T61" fmla="*/ 644 h 673"/>
                  <a:gd name="T62" fmla="*/ 64 w 2332"/>
                  <a:gd name="T63" fmla="*/ 592 h 673"/>
                  <a:gd name="T64" fmla="*/ 108 w 2332"/>
                  <a:gd name="T65" fmla="*/ 548 h 673"/>
                  <a:gd name="T66" fmla="*/ 173 w 2332"/>
                  <a:gd name="T67" fmla="*/ 468 h 673"/>
                  <a:gd name="T68" fmla="*/ 239 w 2332"/>
                  <a:gd name="T69" fmla="*/ 387 h 673"/>
                  <a:gd name="T70" fmla="*/ 280 w 2332"/>
                  <a:gd name="T71" fmla="*/ 351 h 673"/>
                  <a:gd name="T72" fmla="*/ 339 w 2332"/>
                  <a:gd name="T73" fmla="*/ 307 h 673"/>
                  <a:gd name="T74" fmla="*/ 416 w 2332"/>
                  <a:gd name="T75" fmla="*/ 258 h 673"/>
                  <a:gd name="T76" fmla="*/ 509 w 2332"/>
                  <a:gd name="T77" fmla="*/ 207 h 673"/>
                  <a:gd name="T78" fmla="*/ 616 w 2332"/>
                  <a:gd name="T79" fmla="*/ 157 h 673"/>
                  <a:gd name="T80" fmla="*/ 720 w 2332"/>
                  <a:gd name="T81" fmla="*/ 121 h 673"/>
                  <a:gd name="T82" fmla="*/ 785 w 2332"/>
                  <a:gd name="T83" fmla="*/ 100 h 673"/>
                  <a:gd name="T84" fmla="*/ 851 w 2332"/>
                  <a:gd name="T85" fmla="*/ 81 h 673"/>
                  <a:gd name="T86" fmla="*/ 921 w 2332"/>
                  <a:gd name="T87" fmla="*/ 64 h 673"/>
                  <a:gd name="T88" fmla="*/ 994 w 2332"/>
                  <a:gd name="T89" fmla="*/ 51 h 673"/>
                  <a:gd name="T90" fmla="*/ 1073 w 2332"/>
                  <a:gd name="T91" fmla="*/ 42 h 673"/>
                  <a:gd name="T92" fmla="*/ 1158 w 2332"/>
                  <a:gd name="T93" fmla="*/ 38 h 673"/>
                  <a:gd name="T94" fmla="*/ 1250 w 2332"/>
                  <a:gd name="T95" fmla="*/ 41 h 673"/>
                  <a:gd name="T96" fmla="*/ 1351 w 2332"/>
                  <a:gd name="T97" fmla="*/ 49 h 673"/>
                  <a:gd name="T98" fmla="*/ 1462 w 2332"/>
                  <a:gd name="T99" fmla="*/ 65 h 673"/>
                  <a:gd name="T100" fmla="*/ 1583 w 2332"/>
                  <a:gd name="T101" fmla="*/ 90 h 673"/>
                  <a:gd name="T102" fmla="*/ 1787 w 2332"/>
                  <a:gd name="T103" fmla="*/ 152 h 673"/>
                  <a:gd name="T104" fmla="*/ 1979 w 2332"/>
                  <a:gd name="T105" fmla="*/ 258 h 673"/>
                  <a:gd name="T106" fmla="*/ 2117 w 2332"/>
                  <a:gd name="T107" fmla="*/ 379 h 673"/>
                  <a:gd name="T108" fmla="*/ 2211 w 2332"/>
                  <a:gd name="T109" fmla="*/ 500 h 673"/>
                  <a:gd name="T110" fmla="*/ 2265 w 2332"/>
                  <a:gd name="T111" fmla="*/ 603 h 67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32"/>
                  <a:gd name="T169" fmla="*/ 0 h 673"/>
                  <a:gd name="T170" fmla="*/ 2332 w 2332"/>
                  <a:gd name="T171" fmla="*/ 673 h 67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32" h="673">
                    <a:moveTo>
                      <a:pt x="2284" y="654"/>
                    </a:moveTo>
                    <a:lnTo>
                      <a:pt x="2332" y="632"/>
                    </a:lnTo>
                    <a:lnTo>
                      <a:pt x="2330" y="625"/>
                    </a:lnTo>
                    <a:lnTo>
                      <a:pt x="2324" y="613"/>
                    </a:lnTo>
                    <a:lnTo>
                      <a:pt x="2316" y="595"/>
                    </a:lnTo>
                    <a:lnTo>
                      <a:pt x="2307" y="574"/>
                    </a:lnTo>
                    <a:lnTo>
                      <a:pt x="2295" y="549"/>
                    </a:lnTo>
                    <a:lnTo>
                      <a:pt x="2279" y="521"/>
                    </a:lnTo>
                    <a:lnTo>
                      <a:pt x="2263" y="492"/>
                    </a:lnTo>
                    <a:lnTo>
                      <a:pt x="2245" y="460"/>
                    </a:lnTo>
                    <a:lnTo>
                      <a:pt x="2225" y="428"/>
                    </a:lnTo>
                    <a:lnTo>
                      <a:pt x="2204" y="395"/>
                    </a:lnTo>
                    <a:lnTo>
                      <a:pt x="2181" y="364"/>
                    </a:lnTo>
                    <a:lnTo>
                      <a:pt x="2157" y="332"/>
                    </a:lnTo>
                    <a:lnTo>
                      <a:pt x="2133" y="302"/>
                    </a:lnTo>
                    <a:lnTo>
                      <a:pt x="2107" y="274"/>
                    </a:lnTo>
                    <a:lnTo>
                      <a:pt x="2080" y="250"/>
                    </a:lnTo>
                    <a:lnTo>
                      <a:pt x="2053" y="229"/>
                    </a:lnTo>
                    <a:lnTo>
                      <a:pt x="2005" y="197"/>
                    </a:lnTo>
                    <a:lnTo>
                      <a:pt x="1962" y="170"/>
                    </a:lnTo>
                    <a:lnTo>
                      <a:pt x="1923" y="146"/>
                    </a:lnTo>
                    <a:lnTo>
                      <a:pt x="1888" y="126"/>
                    </a:lnTo>
                    <a:lnTo>
                      <a:pt x="1857" y="109"/>
                    </a:lnTo>
                    <a:lnTo>
                      <a:pt x="1827" y="96"/>
                    </a:lnTo>
                    <a:lnTo>
                      <a:pt x="1800" y="85"/>
                    </a:lnTo>
                    <a:lnTo>
                      <a:pt x="1776" y="76"/>
                    </a:lnTo>
                    <a:lnTo>
                      <a:pt x="1753" y="69"/>
                    </a:lnTo>
                    <a:lnTo>
                      <a:pt x="1730" y="64"/>
                    </a:lnTo>
                    <a:lnTo>
                      <a:pt x="1709" y="60"/>
                    </a:lnTo>
                    <a:lnTo>
                      <a:pt x="1687" y="56"/>
                    </a:lnTo>
                    <a:lnTo>
                      <a:pt x="1665" y="52"/>
                    </a:lnTo>
                    <a:lnTo>
                      <a:pt x="1642" y="49"/>
                    </a:lnTo>
                    <a:lnTo>
                      <a:pt x="1619" y="45"/>
                    </a:lnTo>
                    <a:lnTo>
                      <a:pt x="1593" y="40"/>
                    </a:lnTo>
                    <a:lnTo>
                      <a:pt x="1558" y="32"/>
                    </a:lnTo>
                    <a:lnTo>
                      <a:pt x="1522" y="26"/>
                    </a:lnTo>
                    <a:lnTo>
                      <a:pt x="1485" y="20"/>
                    </a:lnTo>
                    <a:lnTo>
                      <a:pt x="1448" y="15"/>
                    </a:lnTo>
                    <a:lnTo>
                      <a:pt x="1411" y="11"/>
                    </a:lnTo>
                    <a:lnTo>
                      <a:pt x="1373" y="7"/>
                    </a:lnTo>
                    <a:lnTo>
                      <a:pt x="1334" y="4"/>
                    </a:lnTo>
                    <a:lnTo>
                      <a:pt x="1294" y="2"/>
                    </a:lnTo>
                    <a:lnTo>
                      <a:pt x="1254" y="1"/>
                    </a:lnTo>
                    <a:lnTo>
                      <a:pt x="1214" y="0"/>
                    </a:lnTo>
                    <a:lnTo>
                      <a:pt x="1173" y="1"/>
                    </a:lnTo>
                    <a:lnTo>
                      <a:pt x="1131" y="2"/>
                    </a:lnTo>
                    <a:lnTo>
                      <a:pt x="1089" y="5"/>
                    </a:lnTo>
                    <a:lnTo>
                      <a:pt x="1046" y="8"/>
                    </a:lnTo>
                    <a:lnTo>
                      <a:pt x="1003" y="12"/>
                    </a:lnTo>
                    <a:lnTo>
                      <a:pt x="959" y="18"/>
                    </a:lnTo>
                    <a:lnTo>
                      <a:pt x="916" y="25"/>
                    </a:lnTo>
                    <a:lnTo>
                      <a:pt x="874" y="32"/>
                    </a:lnTo>
                    <a:lnTo>
                      <a:pt x="833" y="41"/>
                    </a:lnTo>
                    <a:lnTo>
                      <a:pt x="793" y="50"/>
                    </a:lnTo>
                    <a:lnTo>
                      <a:pt x="754" y="60"/>
                    </a:lnTo>
                    <a:lnTo>
                      <a:pt x="716" y="70"/>
                    </a:lnTo>
                    <a:lnTo>
                      <a:pt x="679" y="83"/>
                    </a:lnTo>
                    <a:lnTo>
                      <a:pt x="643" y="94"/>
                    </a:lnTo>
                    <a:lnTo>
                      <a:pt x="609" y="107"/>
                    </a:lnTo>
                    <a:lnTo>
                      <a:pt x="575" y="122"/>
                    </a:lnTo>
                    <a:lnTo>
                      <a:pt x="544" y="136"/>
                    </a:lnTo>
                    <a:lnTo>
                      <a:pt x="512" y="151"/>
                    </a:lnTo>
                    <a:lnTo>
                      <a:pt x="482" y="168"/>
                    </a:lnTo>
                    <a:lnTo>
                      <a:pt x="454" y="184"/>
                    </a:lnTo>
                    <a:lnTo>
                      <a:pt x="427" y="202"/>
                    </a:lnTo>
                    <a:lnTo>
                      <a:pt x="401" y="220"/>
                    </a:lnTo>
                    <a:lnTo>
                      <a:pt x="378" y="236"/>
                    </a:lnTo>
                    <a:lnTo>
                      <a:pt x="357" y="254"/>
                    </a:lnTo>
                    <a:lnTo>
                      <a:pt x="336" y="269"/>
                    </a:lnTo>
                    <a:lnTo>
                      <a:pt x="317" y="285"/>
                    </a:lnTo>
                    <a:lnTo>
                      <a:pt x="299" y="300"/>
                    </a:lnTo>
                    <a:lnTo>
                      <a:pt x="282" y="315"/>
                    </a:lnTo>
                    <a:lnTo>
                      <a:pt x="266" y="330"/>
                    </a:lnTo>
                    <a:lnTo>
                      <a:pt x="250" y="343"/>
                    </a:lnTo>
                    <a:lnTo>
                      <a:pt x="236" y="357"/>
                    </a:lnTo>
                    <a:lnTo>
                      <a:pt x="221" y="371"/>
                    </a:lnTo>
                    <a:lnTo>
                      <a:pt x="208" y="383"/>
                    </a:lnTo>
                    <a:lnTo>
                      <a:pt x="196" y="396"/>
                    </a:lnTo>
                    <a:lnTo>
                      <a:pt x="184" y="408"/>
                    </a:lnTo>
                    <a:lnTo>
                      <a:pt x="173" y="420"/>
                    </a:lnTo>
                    <a:lnTo>
                      <a:pt x="163" y="431"/>
                    </a:lnTo>
                    <a:lnTo>
                      <a:pt x="153" y="442"/>
                    </a:lnTo>
                    <a:lnTo>
                      <a:pt x="123" y="481"/>
                    </a:lnTo>
                    <a:lnTo>
                      <a:pt x="96" y="517"/>
                    </a:lnTo>
                    <a:lnTo>
                      <a:pt x="74" y="551"/>
                    </a:lnTo>
                    <a:lnTo>
                      <a:pt x="54" y="581"/>
                    </a:lnTo>
                    <a:lnTo>
                      <a:pt x="37" y="609"/>
                    </a:lnTo>
                    <a:lnTo>
                      <a:pt x="22" y="633"/>
                    </a:lnTo>
                    <a:lnTo>
                      <a:pt x="10" y="655"/>
                    </a:lnTo>
                    <a:lnTo>
                      <a:pt x="0" y="673"/>
                    </a:lnTo>
                    <a:lnTo>
                      <a:pt x="10" y="668"/>
                    </a:lnTo>
                    <a:lnTo>
                      <a:pt x="20" y="658"/>
                    </a:lnTo>
                    <a:lnTo>
                      <a:pt x="30" y="644"/>
                    </a:lnTo>
                    <a:lnTo>
                      <a:pt x="40" y="628"/>
                    </a:lnTo>
                    <a:lnTo>
                      <a:pt x="51" y="611"/>
                    </a:lnTo>
                    <a:lnTo>
                      <a:pt x="64" y="592"/>
                    </a:lnTo>
                    <a:lnTo>
                      <a:pt x="81" y="575"/>
                    </a:lnTo>
                    <a:lnTo>
                      <a:pt x="99" y="558"/>
                    </a:lnTo>
                    <a:lnTo>
                      <a:pt x="108" y="548"/>
                    </a:lnTo>
                    <a:lnTo>
                      <a:pt x="125" y="528"/>
                    </a:lnTo>
                    <a:lnTo>
                      <a:pt x="148" y="500"/>
                    </a:lnTo>
                    <a:lnTo>
                      <a:pt x="173" y="468"/>
                    </a:lnTo>
                    <a:lnTo>
                      <a:pt x="199" y="436"/>
                    </a:lnTo>
                    <a:lnTo>
                      <a:pt x="221" y="408"/>
                    </a:lnTo>
                    <a:lnTo>
                      <a:pt x="239" y="387"/>
                    </a:lnTo>
                    <a:lnTo>
                      <a:pt x="248" y="377"/>
                    </a:lnTo>
                    <a:lnTo>
                      <a:pt x="263" y="365"/>
                    </a:lnTo>
                    <a:lnTo>
                      <a:pt x="280" y="351"/>
                    </a:lnTo>
                    <a:lnTo>
                      <a:pt x="298" y="338"/>
                    </a:lnTo>
                    <a:lnTo>
                      <a:pt x="318" y="322"/>
                    </a:lnTo>
                    <a:lnTo>
                      <a:pt x="339" y="307"/>
                    </a:lnTo>
                    <a:lnTo>
                      <a:pt x="363" y="291"/>
                    </a:lnTo>
                    <a:lnTo>
                      <a:pt x="389" y="274"/>
                    </a:lnTo>
                    <a:lnTo>
                      <a:pt x="416" y="258"/>
                    </a:lnTo>
                    <a:lnTo>
                      <a:pt x="445" y="240"/>
                    </a:lnTo>
                    <a:lnTo>
                      <a:pt x="476" y="224"/>
                    </a:lnTo>
                    <a:lnTo>
                      <a:pt x="509" y="207"/>
                    </a:lnTo>
                    <a:lnTo>
                      <a:pt x="542" y="190"/>
                    </a:lnTo>
                    <a:lnTo>
                      <a:pt x="578" y="174"/>
                    </a:lnTo>
                    <a:lnTo>
                      <a:pt x="616" y="157"/>
                    </a:lnTo>
                    <a:lnTo>
                      <a:pt x="656" y="142"/>
                    </a:lnTo>
                    <a:lnTo>
                      <a:pt x="698" y="128"/>
                    </a:lnTo>
                    <a:lnTo>
                      <a:pt x="720" y="121"/>
                    </a:lnTo>
                    <a:lnTo>
                      <a:pt x="741" y="113"/>
                    </a:lnTo>
                    <a:lnTo>
                      <a:pt x="763" y="106"/>
                    </a:lnTo>
                    <a:lnTo>
                      <a:pt x="785" y="100"/>
                    </a:lnTo>
                    <a:lnTo>
                      <a:pt x="806" y="93"/>
                    </a:lnTo>
                    <a:lnTo>
                      <a:pt x="829" y="87"/>
                    </a:lnTo>
                    <a:lnTo>
                      <a:pt x="851" y="81"/>
                    </a:lnTo>
                    <a:lnTo>
                      <a:pt x="874" y="74"/>
                    </a:lnTo>
                    <a:lnTo>
                      <a:pt x="897" y="69"/>
                    </a:lnTo>
                    <a:lnTo>
                      <a:pt x="921" y="64"/>
                    </a:lnTo>
                    <a:lnTo>
                      <a:pt x="945" y="59"/>
                    </a:lnTo>
                    <a:lnTo>
                      <a:pt x="969" y="55"/>
                    </a:lnTo>
                    <a:lnTo>
                      <a:pt x="994" y="51"/>
                    </a:lnTo>
                    <a:lnTo>
                      <a:pt x="1020" y="48"/>
                    </a:lnTo>
                    <a:lnTo>
                      <a:pt x="1046" y="45"/>
                    </a:lnTo>
                    <a:lnTo>
                      <a:pt x="1073" y="42"/>
                    </a:lnTo>
                    <a:lnTo>
                      <a:pt x="1101" y="41"/>
                    </a:lnTo>
                    <a:lnTo>
                      <a:pt x="1128" y="38"/>
                    </a:lnTo>
                    <a:lnTo>
                      <a:pt x="1158" y="38"/>
                    </a:lnTo>
                    <a:lnTo>
                      <a:pt x="1188" y="38"/>
                    </a:lnTo>
                    <a:lnTo>
                      <a:pt x="1219" y="38"/>
                    </a:lnTo>
                    <a:lnTo>
                      <a:pt x="1250" y="41"/>
                    </a:lnTo>
                    <a:lnTo>
                      <a:pt x="1283" y="43"/>
                    </a:lnTo>
                    <a:lnTo>
                      <a:pt x="1316" y="45"/>
                    </a:lnTo>
                    <a:lnTo>
                      <a:pt x="1351" y="49"/>
                    </a:lnTo>
                    <a:lnTo>
                      <a:pt x="1387" y="53"/>
                    </a:lnTo>
                    <a:lnTo>
                      <a:pt x="1424" y="59"/>
                    </a:lnTo>
                    <a:lnTo>
                      <a:pt x="1462" y="65"/>
                    </a:lnTo>
                    <a:lnTo>
                      <a:pt x="1501" y="72"/>
                    </a:lnTo>
                    <a:lnTo>
                      <a:pt x="1541" y="81"/>
                    </a:lnTo>
                    <a:lnTo>
                      <a:pt x="1583" y="90"/>
                    </a:lnTo>
                    <a:lnTo>
                      <a:pt x="1626" y="100"/>
                    </a:lnTo>
                    <a:lnTo>
                      <a:pt x="1710" y="124"/>
                    </a:lnTo>
                    <a:lnTo>
                      <a:pt x="1787" y="152"/>
                    </a:lnTo>
                    <a:lnTo>
                      <a:pt x="1857" y="184"/>
                    </a:lnTo>
                    <a:lnTo>
                      <a:pt x="1920" y="220"/>
                    </a:lnTo>
                    <a:lnTo>
                      <a:pt x="1979" y="258"/>
                    </a:lnTo>
                    <a:lnTo>
                      <a:pt x="2030" y="297"/>
                    </a:lnTo>
                    <a:lnTo>
                      <a:pt x="2076" y="338"/>
                    </a:lnTo>
                    <a:lnTo>
                      <a:pt x="2117" y="379"/>
                    </a:lnTo>
                    <a:lnTo>
                      <a:pt x="2153" y="421"/>
                    </a:lnTo>
                    <a:lnTo>
                      <a:pt x="2184" y="461"/>
                    </a:lnTo>
                    <a:lnTo>
                      <a:pt x="2211" y="500"/>
                    </a:lnTo>
                    <a:lnTo>
                      <a:pt x="2232" y="538"/>
                    </a:lnTo>
                    <a:lnTo>
                      <a:pt x="2251" y="572"/>
                    </a:lnTo>
                    <a:lnTo>
                      <a:pt x="2265" y="603"/>
                    </a:lnTo>
                    <a:lnTo>
                      <a:pt x="2276" y="631"/>
                    </a:lnTo>
                    <a:lnTo>
                      <a:pt x="2284" y="654"/>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E1C3"/>
        </a:solidFill>
        <a:effectLst/>
      </p:bgPr>
    </p:bg>
    <p:spTree>
      <p:nvGrpSpPr>
        <p:cNvPr id="1" name=""/>
        <p:cNvGrpSpPr/>
        <p:nvPr/>
      </p:nvGrpSpPr>
      <p:grpSpPr>
        <a:xfrm>
          <a:off x="0" y="0"/>
          <a:ext cx="0" cy="0"/>
          <a:chOff x="0" y="0"/>
          <a:chExt cx="0" cy="0"/>
        </a:xfrm>
      </p:grpSpPr>
      <p:sp>
        <p:nvSpPr>
          <p:cNvPr id="6451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fld id="{182F1EC3-C98B-48FC-9705-5CFD59742FDE}" type="slidenum">
              <a:rPr lang="en-US" altLang="en-US" sz="1400" b="0">
                <a:solidFill>
                  <a:srgbClr val="969696"/>
                </a:solidFill>
              </a:rPr>
              <a:pPr>
                <a:spcBef>
                  <a:spcPct val="0"/>
                </a:spcBef>
                <a:buClrTx/>
                <a:buFontTx/>
                <a:buNone/>
              </a:pPr>
              <a:t>23</a:t>
            </a:fld>
            <a:endParaRPr lang="en-US" altLang="en-US" sz="1400" b="0">
              <a:solidFill>
                <a:srgbClr val="969696"/>
              </a:solidFill>
            </a:endParaRPr>
          </a:p>
        </p:txBody>
      </p:sp>
      <p:grpSp>
        <p:nvGrpSpPr>
          <p:cNvPr id="64515" name="Group 6"/>
          <p:cNvGrpSpPr>
            <a:grpSpLocks/>
          </p:cNvGrpSpPr>
          <p:nvPr/>
        </p:nvGrpSpPr>
        <p:grpSpPr bwMode="auto">
          <a:xfrm>
            <a:off x="1187450" y="600075"/>
            <a:ext cx="7315200" cy="6235700"/>
            <a:chOff x="748" y="182"/>
            <a:chExt cx="4608" cy="3928"/>
          </a:xfrm>
        </p:grpSpPr>
        <p:pic>
          <p:nvPicPr>
            <p:cNvPr id="64516" name="Picture 3" descr="Eyeball Pa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 y="182"/>
              <a:ext cx="4608" cy="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Rectangle 4"/>
            <p:cNvSpPr>
              <a:spLocks noChangeArrowheads="1"/>
            </p:cNvSpPr>
            <p:nvPr/>
          </p:nvSpPr>
          <p:spPr bwMode="auto">
            <a:xfrm>
              <a:off x="4830" y="3762"/>
              <a:ext cx="342" cy="3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endParaRPr lang="en-US" altLang="en-US" sz="1800" b="0">
                <a:latin typeface="Arial Narrow" panose="020B0606020202030204" pitchFamily="34" charset="0"/>
              </a:endParaRPr>
            </a:p>
          </p:txBody>
        </p:sp>
      </p:gr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1C8FF"/>
        </a:solidFill>
        <a:effectLst/>
      </p:bgPr>
    </p:bg>
    <p:spTree>
      <p:nvGrpSpPr>
        <p:cNvPr id="1" name=""/>
        <p:cNvGrpSpPr/>
        <p:nvPr/>
      </p:nvGrpSpPr>
      <p:grpSpPr>
        <a:xfrm>
          <a:off x="0" y="0"/>
          <a:ext cx="0" cy="0"/>
          <a:chOff x="0" y="0"/>
          <a:chExt cx="0" cy="0"/>
        </a:xfrm>
      </p:grpSpPr>
      <p:sp>
        <p:nvSpPr>
          <p:cNvPr id="6656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fld id="{03B8F064-31A4-40EA-908B-7595CCB05985}" type="slidenum">
              <a:rPr lang="en-US" altLang="en-US" sz="1400" b="0">
                <a:solidFill>
                  <a:srgbClr val="969696"/>
                </a:solidFill>
              </a:rPr>
              <a:pPr>
                <a:spcBef>
                  <a:spcPct val="0"/>
                </a:spcBef>
                <a:buClrTx/>
                <a:buFontTx/>
                <a:buNone/>
              </a:pPr>
              <a:t>24</a:t>
            </a:fld>
            <a:endParaRPr lang="en-US" altLang="en-US" sz="1400" b="0">
              <a:solidFill>
                <a:srgbClr val="969696"/>
              </a:solidFill>
            </a:endParaRPr>
          </a:p>
        </p:txBody>
      </p:sp>
      <p:sp>
        <p:nvSpPr>
          <p:cNvPr id="30722" name="Rectangle 2"/>
          <p:cNvSpPr>
            <a:spLocks noGrp="1" noChangeArrowheads="1"/>
          </p:cNvSpPr>
          <p:nvPr>
            <p:ph type="title"/>
          </p:nvPr>
        </p:nvSpPr>
        <p:spPr>
          <a:xfrm>
            <a:off x="685800" y="1219200"/>
            <a:ext cx="2514600" cy="4191000"/>
          </a:xfrm>
        </p:spPr>
        <p:txBody>
          <a:bodyPr/>
          <a:lstStyle/>
          <a:p>
            <a:pPr>
              <a:defRPr/>
            </a:pPr>
            <a:r>
              <a:rPr lang="en-US">
                <a:solidFill>
                  <a:srgbClr val="0066CC"/>
                </a:solidFill>
                <a:effectLst>
                  <a:outerShdw blurRad="38100" dist="38100" dir="2700000" algn="tl">
                    <a:srgbClr val="000000"/>
                  </a:outerShdw>
                </a:effectLst>
              </a:rPr>
              <a:t>Neural</a:t>
            </a:r>
            <a:br>
              <a:rPr lang="en-US">
                <a:solidFill>
                  <a:srgbClr val="0066CC"/>
                </a:solidFill>
                <a:effectLst>
                  <a:outerShdw blurRad="38100" dist="38100" dir="2700000" algn="tl">
                    <a:srgbClr val="000000"/>
                  </a:outerShdw>
                </a:effectLst>
              </a:rPr>
            </a:br>
            <a:r>
              <a:rPr lang="en-US">
                <a:solidFill>
                  <a:srgbClr val="0066CC"/>
                </a:solidFill>
                <a:effectLst>
                  <a:outerShdw blurRad="38100" dist="38100" dir="2700000" algn="tl">
                    <a:srgbClr val="000000"/>
                  </a:outerShdw>
                </a:effectLst>
              </a:rPr>
              <a:t>Layer</a:t>
            </a:r>
            <a:br>
              <a:rPr lang="en-US">
                <a:solidFill>
                  <a:srgbClr val="0066CC"/>
                </a:solidFill>
                <a:effectLst>
                  <a:outerShdw blurRad="38100" dist="38100" dir="2700000" algn="tl">
                    <a:srgbClr val="000000"/>
                  </a:outerShdw>
                </a:effectLst>
              </a:rPr>
            </a:br>
            <a:r>
              <a:rPr lang="en-US">
                <a:solidFill>
                  <a:srgbClr val="0066CC"/>
                </a:solidFill>
                <a:effectLst>
                  <a:outerShdw blurRad="38100" dist="38100" dir="2700000" algn="tl">
                    <a:srgbClr val="000000"/>
                  </a:outerShdw>
                </a:effectLst>
              </a:rPr>
              <a:t>of the</a:t>
            </a:r>
            <a:br>
              <a:rPr lang="en-US">
                <a:solidFill>
                  <a:srgbClr val="0066CC"/>
                </a:solidFill>
                <a:effectLst>
                  <a:outerShdw blurRad="38100" dist="38100" dir="2700000" algn="tl">
                    <a:srgbClr val="000000"/>
                  </a:outerShdw>
                </a:effectLst>
              </a:rPr>
            </a:br>
            <a:r>
              <a:rPr lang="en-US">
                <a:solidFill>
                  <a:srgbClr val="0066CC"/>
                </a:solidFill>
                <a:effectLst>
                  <a:outerShdw blurRad="38100" dist="38100" dir="2700000" algn="tl">
                    <a:srgbClr val="000000"/>
                  </a:outerShdw>
                </a:effectLst>
              </a:rPr>
              <a:t>Human</a:t>
            </a:r>
            <a:br>
              <a:rPr lang="en-US">
                <a:solidFill>
                  <a:srgbClr val="0066CC"/>
                </a:solidFill>
                <a:effectLst>
                  <a:outerShdw blurRad="38100" dist="38100" dir="2700000" algn="tl">
                    <a:srgbClr val="000000"/>
                  </a:outerShdw>
                </a:effectLst>
              </a:rPr>
            </a:br>
            <a:r>
              <a:rPr lang="en-US">
                <a:solidFill>
                  <a:srgbClr val="0066CC"/>
                </a:solidFill>
                <a:effectLst>
                  <a:outerShdw blurRad="38100" dist="38100" dir="2700000" algn="tl">
                    <a:srgbClr val="000000"/>
                  </a:outerShdw>
                </a:effectLst>
              </a:rPr>
              <a:t>Retina</a:t>
            </a:r>
            <a:endParaRPr lang="en-US">
              <a:effectLst>
                <a:outerShdw blurRad="38100" dist="38100" dir="2700000" algn="tl">
                  <a:srgbClr val="000000"/>
                </a:outerShdw>
              </a:effectLst>
            </a:endParaRPr>
          </a:p>
        </p:txBody>
      </p:sp>
      <p:pic>
        <p:nvPicPr>
          <p:cNvPr id="66564" name="Picture 3" descr="Slide27"/>
          <p:cNvPicPr>
            <a:picLocks noChangeAspect="1" noChangeArrowheads="1"/>
          </p:cNvPicPr>
          <p:nvPr/>
        </p:nvPicPr>
        <p:blipFill>
          <a:blip r:embed="rId3">
            <a:extLst>
              <a:ext uri="{28A0092B-C50C-407E-A947-70E740481C1C}">
                <a14:useLocalDpi xmlns:a14="http://schemas.microsoft.com/office/drawing/2010/main" val="0"/>
              </a:ext>
            </a:extLst>
          </a:blip>
          <a:srcRect t="378" r="389"/>
          <a:stretch>
            <a:fillRect/>
          </a:stretch>
        </p:blipFill>
        <p:spPr bwMode="auto">
          <a:xfrm>
            <a:off x="3446463" y="292100"/>
            <a:ext cx="4886325" cy="627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6861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fld id="{4DA1EBF2-FC5D-411E-B2CD-F3508177360C}" type="slidenum">
              <a:rPr lang="en-US" altLang="en-US" sz="1400" b="0">
                <a:solidFill>
                  <a:srgbClr val="969696"/>
                </a:solidFill>
              </a:rPr>
              <a:pPr>
                <a:spcBef>
                  <a:spcPct val="0"/>
                </a:spcBef>
                <a:buClrTx/>
                <a:buFontTx/>
                <a:buNone/>
              </a:pPr>
              <a:t>25</a:t>
            </a:fld>
            <a:endParaRPr lang="en-US" altLang="en-US" sz="1400" b="0">
              <a:solidFill>
                <a:srgbClr val="969696"/>
              </a:solidFill>
            </a:endParaRPr>
          </a:p>
        </p:txBody>
      </p:sp>
      <p:pic>
        <p:nvPicPr>
          <p:cNvPr id="68611" name="Picture 3" descr="Slide27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304800"/>
            <a:ext cx="548957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Rectangle 2"/>
          <p:cNvSpPr>
            <a:spLocks noGrp="1" noChangeArrowheads="1"/>
          </p:cNvSpPr>
          <p:nvPr>
            <p:ph type="title"/>
          </p:nvPr>
        </p:nvSpPr>
        <p:spPr>
          <a:xfrm>
            <a:off x="5715000" y="4114800"/>
            <a:ext cx="3200400" cy="2133600"/>
          </a:xfrm>
        </p:spPr>
        <p:txBody>
          <a:bodyPr/>
          <a:lstStyle/>
          <a:p>
            <a:pPr>
              <a:defRPr/>
            </a:pPr>
            <a:r>
              <a:rPr lang="en-US" sz="3600">
                <a:solidFill>
                  <a:srgbClr val="008000"/>
                </a:solidFill>
                <a:effectLst>
                  <a:outerShdw blurRad="38100" dist="38100" dir="2700000" algn="tl">
                    <a:srgbClr val="000000"/>
                  </a:outerShdw>
                </a:effectLst>
              </a:rPr>
              <a:t>Closer View</a:t>
            </a:r>
            <a:br>
              <a:rPr lang="en-US" sz="3600">
                <a:solidFill>
                  <a:srgbClr val="008000"/>
                </a:solidFill>
                <a:effectLst>
                  <a:outerShdw blurRad="38100" dist="38100" dir="2700000" algn="tl">
                    <a:srgbClr val="000000"/>
                  </a:outerShdw>
                </a:effectLst>
              </a:rPr>
            </a:br>
            <a:r>
              <a:rPr lang="en-US" sz="3600">
                <a:solidFill>
                  <a:srgbClr val="008000"/>
                </a:solidFill>
                <a:effectLst>
                  <a:outerShdw blurRad="38100" dist="38100" dir="2700000" algn="tl">
                    <a:srgbClr val="000000"/>
                  </a:outerShdw>
                </a:effectLst>
              </a:rPr>
              <a:t>of the</a:t>
            </a:r>
            <a:br>
              <a:rPr lang="en-US" sz="3600">
                <a:solidFill>
                  <a:srgbClr val="008000"/>
                </a:solidFill>
                <a:effectLst>
                  <a:outerShdw blurRad="38100" dist="38100" dir="2700000" algn="tl">
                    <a:srgbClr val="000000"/>
                  </a:outerShdw>
                </a:effectLst>
              </a:rPr>
            </a:br>
            <a:r>
              <a:rPr lang="en-US" sz="3600">
                <a:solidFill>
                  <a:srgbClr val="008000"/>
                </a:solidFill>
                <a:effectLst>
                  <a:outerShdw blurRad="38100" dist="38100" dir="2700000" algn="tl">
                    <a:srgbClr val="000000"/>
                  </a:outerShdw>
                </a:effectLst>
              </a:rPr>
              <a:t>Neural Layer</a:t>
            </a:r>
            <a:endParaRPr lang="en-US">
              <a:effectLst>
                <a:outerShdw blurRad="38100" dist="38100" dir="2700000" algn="tl">
                  <a:srgbClr val="000000"/>
                </a:outerShdw>
              </a:effectLst>
            </a:endParaRPr>
          </a:p>
        </p:txBody>
      </p:sp>
      <p:sp>
        <p:nvSpPr>
          <p:cNvPr id="68613" name="Text Box 4"/>
          <p:cNvSpPr txBox="1">
            <a:spLocks noChangeArrowheads="1"/>
          </p:cNvSpPr>
          <p:nvPr/>
        </p:nvSpPr>
        <p:spPr bwMode="auto">
          <a:xfrm rot="-5400000">
            <a:off x="5895975" y="282575"/>
            <a:ext cx="11557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r>
              <a:rPr lang="en-US" altLang="en-US" sz="10600">
                <a:solidFill>
                  <a:schemeClr val="accent1"/>
                </a:solidFill>
                <a:latin typeface="Arial" panose="020B0604020202020204" pitchFamily="34" charset="0"/>
              </a:rPr>
              <a:t>U</a:t>
            </a:r>
            <a:endParaRPr lang="en-US" altLang="en-US" sz="4800" b="0"/>
          </a:p>
        </p:txBody>
      </p:sp>
      <p:sp>
        <p:nvSpPr>
          <p:cNvPr id="68614" name="Text Box 5"/>
          <p:cNvSpPr txBox="1">
            <a:spLocks noChangeArrowheads="1"/>
          </p:cNvSpPr>
          <p:nvPr/>
        </p:nvSpPr>
        <p:spPr bwMode="auto">
          <a:xfrm rot="-5400000">
            <a:off x="5895975" y="1501775"/>
            <a:ext cx="11557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r>
              <a:rPr lang="en-US" altLang="en-US" sz="10600">
                <a:solidFill>
                  <a:schemeClr val="accent1"/>
                </a:solidFill>
                <a:latin typeface="Arial" panose="020B0604020202020204" pitchFamily="34" charset="0"/>
              </a:rPr>
              <a:t>U</a:t>
            </a:r>
            <a:endParaRPr lang="en-US" altLang="en-US" sz="4800" b="0"/>
          </a:p>
        </p:txBody>
      </p:sp>
      <p:grpSp>
        <p:nvGrpSpPr>
          <p:cNvPr id="68615" name="Group 49"/>
          <p:cNvGrpSpPr>
            <a:grpSpLocks/>
          </p:cNvGrpSpPr>
          <p:nvPr/>
        </p:nvGrpSpPr>
        <p:grpSpPr bwMode="auto">
          <a:xfrm>
            <a:off x="5924550" y="354013"/>
            <a:ext cx="2825750" cy="3508375"/>
            <a:chOff x="3732" y="223"/>
            <a:chExt cx="1780" cy="2210"/>
          </a:xfrm>
        </p:grpSpPr>
        <p:sp>
          <p:nvSpPr>
            <p:cNvPr id="68616" name="Rectangle 6"/>
            <p:cNvSpPr>
              <a:spLocks noChangeArrowheads="1"/>
            </p:cNvSpPr>
            <p:nvPr/>
          </p:nvSpPr>
          <p:spPr bwMode="auto">
            <a:xfrm>
              <a:off x="4068" y="1224"/>
              <a:ext cx="96" cy="144"/>
            </a:xfrm>
            <a:prstGeom prst="rect">
              <a:avLst/>
            </a:prstGeom>
            <a:solidFill>
              <a:schemeClr val="tx2"/>
            </a:solidFill>
            <a:ln w="9525">
              <a:solidFill>
                <a:schemeClr val="bg2"/>
              </a:solidFill>
              <a:miter lim="800000"/>
              <a:headEnd/>
              <a:tailEnd/>
            </a:ln>
          </p:spPr>
          <p:txBody>
            <a:bodyPr wrap="none" anchor="ct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endParaRPr lang="en-US" altLang="en-US" sz="1800" b="0">
                <a:latin typeface="Arial Narrow" panose="020B0606020202030204" pitchFamily="34" charset="0"/>
              </a:endParaRPr>
            </a:p>
          </p:txBody>
        </p:sp>
        <p:sp>
          <p:nvSpPr>
            <p:cNvPr id="68617" name="Rectangle 7"/>
            <p:cNvSpPr>
              <a:spLocks noChangeArrowheads="1"/>
            </p:cNvSpPr>
            <p:nvPr/>
          </p:nvSpPr>
          <p:spPr bwMode="auto">
            <a:xfrm>
              <a:off x="4068" y="1590"/>
              <a:ext cx="96" cy="144"/>
            </a:xfrm>
            <a:prstGeom prst="rect">
              <a:avLst/>
            </a:prstGeom>
            <a:solidFill>
              <a:schemeClr val="tx2"/>
            </a:solidFill>
            <a:ln w="9525">
              <a:solidFill>
                <a:schemeClr val="bg2"/>
              </a:solidFill>
              <a:miter lim="800000"/>
              <a:headEnd/>
              <a:tailEnd/>
            </a:ln>
          </p:spPr>
          <p:txBody>
            <a:bodyPr wrap="none" anchor="ct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lgn="ctr">
                <a:spcBef>
                  <a:spcPct val="0"/>
                </a:spcBef>
                <a:buClrTx/>
                <a:buFontTx/>
                <a:buNone/>
              </a:pPr>
              <a:endParaRPr lang="en-US" altLang="en-US" sz="2400" b="0"/>
            </a:p>
          </p:txBody>
        </p:sp>
        <p:sp>
          <p:nvSpPr>
            <p:cNvPr id="68618" name="Rectangle 8"/>
            <p:cNvSpPr>
              <a:spLocks noChangeArrowheads="1"/>
            </p:cNvSpPr>
            <p:nvPr/>
          </p:nvSpPr>
          <p:spPr bwMode="auto">
            <a:xfrm>
              <a:off x="3876" y="1224"/>
              <a:ext cx="96" cy="144"/>
            </a:xfrm>
            <a:prstGeom prst="rect">
              <a:avLst/>
            </a:prstGeom>
            <a:solidFill>
              <a:schemeClr val="tx2"/>
            </a:solidFill>
            <a:ln w="9525">
              <a:solidFill>
                <a:schemeClr val="bg2"/>
              </a:solidFill>
              <a:miter lim="800000"/>
              <a:headEnd/>
              <a:tailEnd/>
            </a:ln>
          </p:spPr>
          <p:txBody>
            <a:bodyPr wrap="none" anchor="ct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endParaRPr lang="en-US" altLang="en-US" sz="1800" b="0">
                <a:latin typeface="Arial Narrow" panose="020B0606020202030204" pitchFamily="34" charset="0"/>
              </a:endParaRPr>
            </a:p>
          </p:txBody>
        </p:sp>
        <p:sp>
          <p:nvSpPr>
            <p:cNvPr id="68619" name="Rectangle 9"/>
            <p:cNvSpPr>
              <a:spLocks noChangeArrowheads="1"/>
            </p:cNvSpPr>
            <p:nvPr/>
          </p:nvSpPr>
          <p:spPr bwMode="auto">
            <a:xfrm>
              <a:off x="3876" y="1590"/>
              <a:ext cx="96" cy="144"/>
            </a:xfrm>
            <a:prstGeom prst="rect">
              <a:avLst/>
            </a:prstGeom>
            <a:solidFill>
              <a:schemeClr val="tx2"/>
            </a:solidFill>
            <a:ln w="9525">
              <a:solidFill>
                <a:schemeClr val="bg2"/>
              </a:solidFill>
              <a:miter lim="800000"/>
              <a:headEnd/>
              <a:tailEnd/>
            </a:ln>
          </p:spPr>
          <p:txBody>
            <a:bodyPr wrap="none" anchor="ct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endParaRPr lang="en-US" altLang="en-US" sz="1800" b="0">
                <a:latin typeface="Arial Narrow" panose="020B0606020202030204" pitchFamily="34" charset="0"/>
              </a:endParaRPr>
            </a:p>
          </p:txBody>
        </p:sp>
        <p:sp>
          <p:nvSpPr>
            <p:cNvPr id="68620" name="Rectangle 10"/>
            <p:cNvSpPr>
              <a:spLocks noChangeArrowheads="1"/>
            </p:cNvSpPr>
            <p:nvPr/>
          </p:nvSpPr>
          <p:spPr bwMode="auto">
            <a:xfrm>
              <a:off x="3732" y="822"/>
              <a:ext cx="96" cy="144"/>
            </a:xfrm>
            <a:prstGeom prst="rect">
              <a:avLst/>
            </a:prstGeom>
            <a:solidFill>
              <a:schemeClr val="tx2"/>
            </a:solidFill>
            <a:ln w="9525">
              <a:solidFill>
                <a:schemeClr val="bg2"/>
              </a:solidFill>
              <a:miter lim="800000"/>
              <a:headEnd/>
              <a:tailEnd/>
            </a:ln>
          </p:spPr>
          <p:txBody>
            <a:bodyPr wrap="none" anchor="ct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endParaRPr lang="en-US" altLang="en-US" sz="1800" b="0">
                <a:latin typeface="Arial Narrow" panose="020B0606020202030204" pitchFamily="34" charset="0"/>
              </a:endParaRPr>
            </a:p>
          </p:txBody>
        </p:sp>
        <p:sp>
          <p:nvSpPr>
            <p:cNvPr id="68621" name="Rectangle 11"/>
            <p:cNvSpPr>
              <a:spLocks noChangeArrowheads="1"/>
            </p:cNvSpPr>
            <p:nvPr/>
          </p:nvSpPr>
          <p:spPr bwMode="auto">
            <a:xfrm>
              <a:off x="4116" y="456"/>
              <a:ext cx="96" cy="144"/>
            </a:xfrm>
            <a:prstGeom prst="rect">
              <a:avLst/>
            </a:prstGeom>
            <a:solidFill>
              <a:schemeClr val="tx2"/>
            </a:solidFill>
            <a:ln w="9525">
              <a:solidFill>
                <a:schemeClr val="bg2"/>
              </a:solidFill>
              <a:miter lim="800000"/>
              <a:headEnd/>
              <a:tailEnd/>
            </a:ln>
          </p:spPr>
          <p:txBody>
            <a:bodyPr wrap="none" anchor="ct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endParaRPr lang="en-US" altLang="en-US" sz="1800" b="0">
                <a:latin typeface="Arial Narrow" panose="020B0606020202030204" pitchFamily="34" charset="0"/>
              </a:endParaRPr>
            </a:p>
          </p:txBody>
        </p:sp>
        <p:sp>
          <p:nvSpPr>
            <p:cNvPr id="68622" name="Rectangle 12"/>
            <p:cNvSpPr>
              <a:spLocks noChangeArrowheads="1"/>
            </p:cNvSpPr>
            <p:nvPr/>
          </p:nvSpPr>
          <p:spPr bwMode="auto">
            <a:xfrm>
              <a:off x="3924" y="456"/>
              <a:ext cx="96" cy="144"/>
            </a:xfrm>
            <a:prstGeom prst="rect">
              <a:avLst/>
            </a:prstGeom>
            <a:solidFill>
              <a:schemeClr val="tx2"/>
            </a:solidFill>
            <a:ln w="9525">
              <a:solidFill>
                <a:schemeClr val="bg2"/>
              </a:solidFill>
              <a:miter lim="800000"/>
              <a:headEnd/>
              <a:tailEnd/>
            </a:ln>
          </p:spPr>
          <p:txBody>
            <a:bodyPr wrap="none" anchor="ct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endParaRPr lang="en-US" altLang="en-US" sz="1800" b="0">
                <a:latin typeface="Arial Narrow" panose="020B0606020202030204" pitchFamily="34" charset="0"/>
              </a:endParaRPr>
            </a:p>
          </p:txBody>
        </p:sp>
        <p:sp>
          <p:nvSpPr>
            <p:cNvPr id="68623" name="Rectangle 13"/>
            <p:cNvSpPr>
              <a:spLocks noChangeArrowheads="1"/>
            </p:cNvSpPr>
            <p:nvPr/>
          </p:nvSpPr>
          <p:spPr bwMode="auto">
            <a:xfrm>
              <a:off x="3732" y="456"/>
              <a:ext cx="96" cy="144"/>
            </a:xfrm>
            <a:prstGeom prst="rect">
              <a:avLst/>
            </a:prstGeom>
            <a:solidFill>
              <a:schemeClr val="tx2"/>
            </a:solidFill>
            <a:ln w="9525">
              <a:solidFill>
                <a:schemeClr val="bg2"/>
              </a:solidFill>
              <a:miter lim="800000"/>
              <a:headEnd/>
              <a:tailEnd/>
            </a:ln>
          </p:spPr>
          <p:txBody>
            <a:bodyPr wrap="none" anchor="ct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endParaRPr lang="en-US" altLang="en-US" sz="1800" b="0">
                <a:latin typeface="Arial Narrow" panose="020B0606020202030204" pitchFamily="34" charset="0"/>
              </a:endParaRPr>
            </a:p>
          </p:txBody>
        </p:sp>
        <p:sp>
          <p:nvSpPr>
            <p:cNvPr id="68624" name="Rectangle 14"/>
            <p:cNvSpPr>
              <a:spLocks noChangeArrowheads="1"/>
            </p:cNvSpPr>
            <p:nvPr/>
          </p:nvSpPr>
          <p:spPr bwMode="auto">
            <a:xfrm>
              <a:off x="4116" y="822"/>
              <a:ext cx="96" cy="144"/>
            </a:xfrm>
            <a:prstGeom prst="rect">
              <a:avLst/>
            </a:prstGeom>
            <a:solidFill>
              <a:schemeClr val="tx2"/>
            </a:solidFill>
            <a:ln w="9525">
              <a:solidFill>
                <a:schemeClr val="bg2"/>
              </a:solidFill>
              <a:miter lim="800000"/>
              <a:headEnd/>
              <a:tailEnd/>
            </a:ln>
          </p:spPr>
          <p:txBody>
            <a:bodyPr wrap="none" anchor="ct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endParaRPr lang="en-US" altLang="en-US" sz="1800" b="0">
                <a:latin typeface="Arial Narrow" panose="020B0606020202030204" pitchFamily="34" charset="0"/>
              </a:endParaRPr>
            </a:p>
          </p:txBody>
        </p:sp>
        <p:sp>
          <p:nvSpPr>
            <p:cNvPr id="68625" name="Rectangle 15"/>
            <p:cNvSpPr>
              <a:spLocks noChangeArrowheads="1"/>
            </p:cNvSpPr>
            <p:nvPr/>
          </p:nvSpPr>
          <p:spPr bwMode="auto">
            <a:xfrm>
              <a:off x="3924" y="822"/>
              <a:ext cx="96" cy="144"/>
            </a:xfrm>
            <a:prstGeom prst="rect">
              <a:avLst/>
            </a:prstGeom>
            <a:solidFill>
              <a:schemeClr val="tx2"/>
            </a:solidFill>
            <a:ln w="9525">
              <a:solidFill>
                <a:schemeClr val="bg2"/>
              </a:solidFill>
              <a:miter lim="800000"/>
              <a:headEnd/>
              <a:tailEnd/>
            </a:ln>
          </p:spPr>
          <p:txBody>
            <a:bodyPr wrap="none" anchor="ct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endParaRPr lang="en-US" altLang="en-US" sz="1800" b="0">
                <a:latin typeface="Arial Narrow" panose="020B0606020202030204" pitchFamily="34" charset="0"/>
              </a:endParaRPr>
            </a:p>
          </p:txBody>
        </p:sp>
        <p:sp>
          <p:nvSpPr>
            <p:cNvPr id="68626" name="Rectangle 16"/>
            <p:cNvSpPr>
              <a:spLocks noChangeArrowheads="1"/>
            </p:cNvSpPr>
            <p:nvPr/>
          </p:nvSpPr>
          <p:spPr bwMode="auto">
            <a:xfrm rot="1702531">
              <a:off x="4248" y="1254"/>
              <a:ext cx="96" cy="144"/>
            </a:xfrm>
            <a:prstGeom prst="rect">
              <a:avLst/>
            </a:prstGeom>
            <a:solidFill>
              <a:schemeClr val="tx2"/>
            </a:solidFill>
            <a:ln w="9525">
              <a:solidFill>
                <a:schemeClr val="bg2"/>
              </a:solidFill>
              <a:miter lim="800000"/>
              <a:headEnd/>
              <a:tailEnd/>
            </a:ln>
          </p:spPr>
          <p:txBody>
            <a:bodyPr wrap="none" anchor="ct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endParaRPr lang="en-US" altLang="en-US" sz="1800" b="0">
                <a:latin typeface="Arial Narrow" panose="020B0606020202030204" pitchFamily="34" charset="0"/>
              </a:endParaRPr>
            </a:p>
          </p:txBody>
        </p:sp>
        <p:sp>
          <p:nvSpPr>
            <p:cNvPr id="68627" name="Rectangle 17"/>
            <p:cNvSpPr>
              <a:spLocks noChangeArrowheads="1"/>
            </p:cNvSpPr>
            <p:nvPr/>
          </p:nvSpPr>
          <p:spPr bwMode="auto">
            <a:xfrm rot="-2145233">
              <a:off x="4248" y="1554"/>
              <a:ext cx="96" cy="144"/>
            </a:xfrm>
            <a:prstGeom prst="rect">
              <a:avLst/>
            </a:prstGeom>
            <a:solidFill>
              <a:schemeClr val="tx2"/>
            </a:solidFill>
            <a:ln w="9525">
              <a:solidFill>
                <a:schemeClr val="bg2"/>
              </a:solidFill>
              <a:miter lim="800000"/>
              <a:headEnd/>
              <a:tailEnd/>
            </a:ln>
          </p:spPr>
          <p:txBody>
            <a:bodyPr wrap="none" anchor="ct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endParaRPr lang="en-US" altLang="en-US" sz="1800" b="0">
                <a:latin typeface="Arial Narrow" panose="020B0606020202030204" pitchFamily="34" charset="0"/>
              </a:endParaRPr>
            </a:p>
          </p:txBody>
        </p:sp>
        <p:sp>
          <p:nvSpPr>
            <p:cNvPr id="68628" name="Text Box 18"/>
            <p:cNvSpPr txBox="1">
              <a:spLocks noChangeArrowheads="1"/>
            </p:cNvSpPr>
            <p:nvPr/>
          </p:nvSpPr>
          <p:spPr bwMode="auto">
            <a:xfrm>
              <a:off x="4352" y="223"/>
              <a:ext cx="68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r>
                <a:rPr lang="en-US" altLang="en-US" sz="1400">
                  <a:solidFill>
                    <a:schemeClr val="bg2"/>
                  </a:solidFill>
                  <a:latin typeface="Arial" panose="020B0604020202020204" pitchFamily="34" charset="0"/>
                </a:rPr>
                <a:t>Disk</a:t>
              </a:r>
            </a:p>
            <a:p>
              <a:pPr>
                <a:spcBef>
                  <a:spcPct val="0"/>
                </a:spcBef>
                <a:buClrTx/>
                <a:buFontTx/>
                <a:buNone/>
              </a:pPr>
              <a:r>
                <a:rPr lang="en-US" altLang="en-US" sz="1400">
                  <a:solidFill>
                    <a:schemeClr val="bg2"/>
                  </a:solidFill>
                  <a:latin typeface="Arial" panose="020B0604020202020204" pitchFamily="34" charset="0"/>
                </a:rPr>
                <a:t>membrane</a:t>
              </a:r>
            </a:p>
          </p:txBody>
        </p:sp>
        <p:sp>
          <p:nvSpPr>
            <p:cNvPr id="68629" name="Line 19"/>
            <p:cNvSpPr>
              <a:spLocks noChangeShapeType="1"/>
            </p:cNvSpPr>
            <p:nvPr/>
          </p:nvSpPr>
          <p:spPr bwMode="auto">
            <a:xfrm flipH="1">
              <a:off x="4283" y="336"/>
              <a:ext cx="97" cy="168"/>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30" name="Text Box 20"/>
            <p:cNvSpPr txBox="1">
              <a:spLocks noChangeArrowheads="1"/>
            </p:cNvSpPr>
            <p:nvPr/>
          </p:nvSpPr>
          <p:spPr bwMode="auto">
            <a:xfrm>
              <a:off x="4354" y="1755"/>
              <a:ext cx="69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r>
                <a:rPr lang="en-US" altLang="en-US" sz="1400">
                  <a:solidFill>
                    <a:schemeClr val="bg2"/>
                  </a:solidFill>
                  <a:latin typeface="Arial" panose="020B0604020202020204" pitchFamily="34" charset="0"/>
                </a:rPr>
                <a:t>Rhodopsin</a:t>
              </a:r>
            </a:p>
          </p:txBody>
        </p:sp>
        <p:sp>
          <p:nvSpPr>
            <p:cNvPr id="68631" name="Line 21"/>
            <p:cNvSpPr>
              <a:spLocks noChangeShapeType="1"/>
            </p:cNvSpPr>
            <p:nvPr/>
          </p:nvSpPr>
          <p:spPr bwMode="auto">
            <a:xfrm>
              <a:off x="4338" y="1686"/>
              <a:ext cx="66" cy="114"/>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32" name="Rectangle 22"/>
            <p:cNvSpPr>
              <a:spLocks noChangeArrowheads="1"/>
            </p:cNvSpPr>
            <p:nvPr/>
          </p:nvSpPr>
          <p:spPr bwMode="auto">
            <a:xfrm>
              <a:off x="5206" y="630"/>
              <a:ext cx="162" cy="288"/>
            </a:xfrm>
            <a:prstGeom prst="rect">
              <a:avLst/>
            </a:prstGeom>
            <a:solidFill>
              <a:schemeClr val="accent1"/>
            </a:solidFill>
            <a:ln w="9525">
              <a:solidFill>
                <a:schemeClr val="bg2"/>
              </a:solidFill>
              <a:miter lim="800000"/>
              <a:headEnd/>
              <a:tailEnd/>
            </a:ln>
          </p:spPr>
          <p:txBody>
            <a:bodyPr wrap="none" anchor="ct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endParaRPr lang="en-US" altLang="en-US" sz="1800" b="0">
                <a:latin typeface="Arial Narrow" panose="020B0606020202030204" pitchFamily="34" charset="0"/>
              </a:endParaRPr>
            </a:p>
          </p:txBody>
        </p:sp>
        <p:sp>
          <p:nvSpPr>
            <p:cNvPr id="68633" name="AutoShape 23"/>
            <p:cNvSpPr>
              <a:spLocks noChangeArrowheads="1"/>
            </p:cNvSpPr>
            <p:nvPr/>
          </p:nvSpPr>
          <p:spPr bwMode="auto">
            <a:xfrm>
              <a:off x="5185" y="924"/>
              <a:ext cx="204" cy="48"/>
            </a:xfrm>
            <a:prstGeom prst="roundRect">
              <a:avLst>
                <a:gd name="adj" fmla="val 16667"/>
              </a:avLst>
            </a:prstGeom>
            <a:solidFill>
              <a:srgbClr val="99CCFF"/>
            </a:solidFill>
            <a:ln w="9525">
              <a:solidFill>
                <a:schemeClr val="bg2"/>
              </a:solidFill>
              <a:round/>
              <a:headEnd/>
              <a:tailEnd/>
            </a:ln>
          </p:spPr>
          <p:txBody>
            <a:bodyPr wrap="none" anchor="ct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endParaRPr lang="en-US" altLang="en-US" sz="1800" b="0">
                <a:latin typeface="Arial Narrow" panose="020B0606020202030204" pitchFamily="34" charset="0"/>
              </a:endParaRPr>
            </a:p>
          </p:txBody>
        </p:sp>
        <p:sp>
          <p:nvSpPr>
            <p:cNvPr id="68634" name="AutoShape 24"/>
            <p:cNvSpPr>
              <a:spLocks noChangeArrowheads="1"/>
            </p:cNvSpPr>
            <p:nvPr/>
          </p:nvSpPr>
          <p:spPr bwMode="auto">
            <a:xfrm>
              <a:off x="5185" y="582"/>
              <a:ext cx="204" cy="48"/>
            </a:xfrm>
            <a:prstGeom prst="roundRect">
              <a:avLst>
                <a:gd name="adj" fmla="val 16667"/>
              </a:avLst>
            </a:prstGeom>
            <a:solidFill>
              <a:srgbClr val="99CCFF"/>
            </a:solidFill>
            <a:ln w="9525">
              <a:solidFill>
                <a:schemeClr val="bg2"/>
              </a:solidFill>
              <a:round/>
              <a:headEnd/>
              <a:tailEnd/>
            </a:ln>
          </p:spPr>
          <p:txBody>
            <a:bodyPr wrap="none" anchor="ct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endParaRPr lang="en-US" altLang="en-US" sz="1800" b="0">
                <a:latin typeface="Arial Narrow" panose="020B0606020202030204" pitchFamily="34" charset="0"/>
              </a:endParaRPr>
            </a:p>
          </p:txBody>
        </p:sp>
        <p:sp>
          <p:nvSpPr>
            <p:cNvPr id="68635" name="Rectangle 27"/>
            <p:cNvSpPr>
              <a:spLocks noChangeArrowheads="1"/>
            </p:cNvSpPr>
            <p:nvPr/>
          </p:nvSpPr>
          <p:spPr bwMode="auto">
            <a:xfrm>
              <a:off x="5206" y="1050"/>
              <a:ext cx="162" cy="288"/>
            </a:xfrm>
            <a:prstGeom prst="rect">
              <a:avLst/>
            </a:prstGeom>
            <a:solidFill>
              <a:schemeClr val="accent1"/>
            </a:solidFill>
            <a:ln w="9525">
              <a:solidFill>
                <a:schemeClr val="bg2"/>
              </a:solidFill>
              <a:miter lim="800000"/>
              <a:headEnd/>
              <a:tailEnd/>
            </a:ln>
          </p:spPr>
          <p:txBody>
            <a:bodyPr wrap="none" anchor="ct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endParaRPr lang="en-US" altLang="en-US" sz="1800" b="0">
                <a:latin typeface="Arial Narrow" panose="020B0606020202030204" pitchFamily="34" charset="0"/>
              </a:endParaRPr>
            </a:p>
          </p:txBody>
        </p:sp>
        <p:sp>
          <p:nvSpPr>
            <p:cNvPr id="68636" name="AutoShape 28"/>
            <p:cNvSpPr>
              <a:spLocks noChangeArrowheads="1"/>
            </p:cNvSpPr>
            <p:nvPr/>
          </p:nvSpPr>
          <p:spPr bwMode="auto">
            <a:xfrm>
              <a:off x="5185" y="1344"/>
              <a:ext cx="204" cy="48"/>
            </a:xfrm>
            <a:prstGeom prst="roundRect">
              <a:avLst>
                <a:gd name="adj" fmla="val 16667"/>
              </a:avLst>
            </a:prstGeom>
            <a:solidFill>
              <a:srgbClr val="99CCFF"/>
            </a:solidFill>
            <a:ln w="9525">
              <a:solidFill>
                <a:schemeClr val="bg2"/>
              </a:solidFill>
              <a:round/>
              <a:headEnd/>
              <a:tailEnd/>
            </a:ln>
          </p:spPr>
          <p:txBody>
            <a:bodyPr wrap="none" anchor="ct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endParaRPr lang="en-US" altLang="en-US" sz="1800" b="0">
                <a:latin typeface="Arial Narrow" panose="020B0606020202030204" pitchFamily="34" charset="0"/>
              </a:endParaRPr>
            </a:p>
          </p:txBody>
        </p:sp>
        <p:sp>
          <p:nvSpPr>
            <p:cNvPr id="68637" name="AutoShape 29"/>
            <p:cNvSpPr>
              <a:spLocks noChangeArrowheads="1"/>
            </p:cNvSpPr>
            <p:nvPr/>
          </p:nvSpPr>
          <p:spPr bwMode="auto">
            <a:xfrm>
              <a:off x="5185" y="1002"/>
              <a:ext cx="204" cy="48"/>
            </a:xfrm>
            <a:prstGeom prst="roundRect">
              <a:avLst>
                <a:gd name="adj" fmla="val 16667"/>
              </a:avLst>
            </a:prstGeom>
            <a:solidFill>
              <a:srgbClr val="99CCFF"/>
            </a:solidFill>
            <a:ln w="9525">
              <a:solidFill>
                <a:schemeClr val="bg2"/>
              </a:solidFill>
              <a:round/>
              <a:headEnd/>
              <a:tailEnd/>
            </a:ln>
          </p:spPr>
          <p:txBody>
            <a:bodyPr wrap="none" anchor="ct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endParaRPr lang="en-US" altLang="en-US" sz="1800" b="0">
                <a:latin typeface="Arial Narrow" panose="020B0606020202030204" pitchFamily="34" charset="0"/>
              </a:endParaRPr>
            </a:p>
          </p:txBody>
        </p:sp>
        <p:sp>
          <p:nvSpPr>
            <p:cNvPr id="68638" name="Rectangle 31"/>
            <p:cNvSpPr>
              <a:spLocks noChangeArrowheads="1"/>
            </p:cNvSpPr>
            <p:nvPr/>
          </p:nvSpPr>
          <p:spPr bwMode="auto">
            <a:xfrm>
              <a:off x="5207" y="1470"/>
              <a:ext cx="162" cy="288"/>
            </a:xfrm>
            <a:prstGeom prst="rect">
              <a:avLst/>
            </a:prstGeom>
            <a:solidFill>
              <a:schemeClr val="accent1"/>
            </a:solidFill>
            <a:ln w="9525">
              <a:solidFill>
                <a:schemeClr val="bg2"/>
              </a:solidFill>
              <a:miter lim="800000"/>
              <a:headEnd/>
              <a:tailEnd/>
            </a:ln>
          </p:spPr>
          <p:txBody>
            <a:bodyPr wrap="none" anchor="ct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endParaRPr lang="en-US" altLang="en-US" sz="1800" b="0">
                <a:latin typeface="Arial Narrow" panose="020B0606020202030204" pitchFamily="34" charset="0"/>
              </a:endParaRPr>
            </a:p>
          </p:txBody>
        </p:sp>
        <p:sp>
          <p:nvSpPr>
            <p:cNvPr id="68639" name="AutoShape 32"/>
            <p:cNvSpPr>
              <a:spLocks noChangeArrowheads="1"/>
            </p:cNvSpPr>
            <p:nvPr/>
          </p:nvSpPr>
          <p:spPr bwMode="auto">
            <a:xfrm>
              <a:off x="5186" y="1764"/>
              <a:ext cx="204" cy="48"/>
            </a:xfrm>
            <a:prstGeom prst="roundRect">
              <a:avLst>
                <a:gd name="adj" fmla="val 16667"/>
              </a:avLst>
            </a:prstGeom>
            <a:solidFill>
              <a:srgbClr val="99CCFF"/>
            </a:solidFill>
            <a:ln w="9525">
              <a:solidFill>
                <a:schemeClr val="bg2"/>
              </a:solidFill>
              <a:round/>
              <a:headEnd/>
              <a:tailEnd/>
            </a:ln>
          </p:spPr>
          <p:txBody>
            <a:bodyPr wrap="none" anchor="ct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endParaRPr lang="en-US" altLang="en-US" sz="1800" b="0">
                <a:latin typeface="Arial Narrow" panose="020B0606020202030204" pitchFamily="34" charset="0"/>
              </a:endParaRPr>
            </a:p>
          </p:txBody>
        </p:sp>
        <p:sp>
          <p:nvSpPr>
            <p:cNvPr id="68640" name="AutoShape 33"/>
            <p:cNvSpPr>
              <a:spLocks noChangeArrowheads="1"/>
            </p:cNvSpPr>
            <p:nvPr/>
          </p:nvSpPr>
          <p:spPr bwMode="auto">
            <a:xfrm>
              <a:off x="5186" y="1422"/>
              <a:ext cx="204" cy="48"/>
            </a:xfrm>
            <a:prstGeom prst="roundRect">
              <a:avLst>
                <a:gd name="adj" fmla="val 16667"/>
              </a:avLst>
            </a:prstGeom>
            <a:solidFill>
              <a:srgbClr val="99CCFF"/>
            </a:solidFill>
            <a:ln w="9525">
              <a:solidFill>
                <a:schemeClr val="bg2"/>
              </a:solidFill>
              <a:round/>
              <a:headEnd/>
              <a:tailEnd/>
            </a:ln>
          </p:spPr>
          <p:txBody>
            <a:bodyPr wrap="none" anchor="ct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endParaRPr lang="en-US" altLang="en-US" sz="1800" b="0">
                <a:latin typeface="Arial Narrow" panose="020B0606020202030204" pitchFamily="34" charset="0"/>
              </a:endParaRPr>
            </a:p>
          </p:txBody>
        </p:sp>
        <p:sp>
          <p:nvSpPr>
            <p:cNvPr id="68641" name="Rectangle 35"/>
            <p:cNvSpPr>
              <a:spLocks noChangeArrowheads="1"/>
            </p:cNvSpPr>
            <p:nvPr/>
          </p:nvSpPr>
          <p:spPr bwMode="auto">
            <a:xfrm>
              <a:off x="5207" y="1890"/>
              <a:ext cx="162" cy="186"/>
            </a:xfrm>
            <a:prstGeom prst="rect">
              <a:avLst/>
            </a:prstGeom>
            <a:solidFill>
              <a:schemeClr val="accent1"/>
            </a:solidFill>
            <a:ln w="9525">
              <a:solidFill>
                <a:schemeClr val="bg2"/>
              </a:solidFill>
              <a:miter lim="800000"/>
              <a:headEnd/>
              <a:tailEnd/>
            </a:ln>
          </p:spPr>
          <p:txBody>
            <a:bodyPr wrap="none" anchor="ct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endParaRPr lang="en-US" altLang="en-US" sz="1800" b="0">
                <a:latin typeface="Arial Narrow" panose="020B0606020202030204" pitchFamily="34" charset="0"/>
              </a:endParaRPr>
            </a:p>
          </p:txBody>
        </p:sp>
        <p:sp>
          <p:nvSpPr>
            <p:cNvPr id="68642" name="AutoShape 37"/>
            <p:cNvSpPr>
              <a:spLocks noChangeArrowheads="1"/>
            </p:cNvSpPr>
            <p:nvPr/>
          </p:nvSpPr>
          <p:spPr bwMode="auto">
            <a:xfrm>
              <a:off x="5186" y="1842"/>
              <a:ext cx="204" cy="48"/>
            </a:xfrm>
            <a:prstGeom prst="roundRect">
              <a:avLst>
                <a:gd name="adj" fmla="val 16667"/>
              </a:avLst>
            </a:prstGeom>
            <a:solidFill>
              <a:srgbClr val="99CCFF"/>
            </a:solidFill>
            <a:ln w="9525">
              <a:solidFill>
                <a:schemeClr val="bg2"/>
              </a:solidFill>
              <a:round/>
              <a:headEnd/>
              <a:tailEnd/>
            </a:ln>
          </p:spPr>
          <p:txBody>
            <a:bodyPr wrap="none" anchor="ct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endParaRPr lang="en-US" altLang="en-US" sz="1800" b="0">
                <a:latin typeface="Arial Narrow" panose="020B0606020202030204" pitchFamily="34" charset="0"/>
              </a:endParaRPr>
            </a:p>
          </p:txBody>
        </p:sp>
        <p:sp>
          <p:nvSpPr>
            <p:cNvPr id="68643" name="Rectangle 39"/>
            <p:cNvSpPr>
              <a:spLocks noChangeArrowheads="1"/>
            </p:cNvSpPr>
            <p:nvPr/>
          </p:nvSpPr>
          <p:spPr bwMode="auto">
            <a:xfrm>
              <a:off x="5206" y="324"/>
              <a:ext cx="162" cy="174"/>
            </a:xfrm>
            <a:prstGeom prst="rect">
              <a:avLst/>
            </a:prstGeom>
            <a:solidFill>
              <a:schemeClr val="accent1"/>
            </a:solidFill>
            <a:ln w="9525">
              <a:solidFill>
                <a:schemeClr val="bg2"/>
              </a:solidFill>
              <a:miter lim="800000"/>
              <a:headEnd/>
              <a:tailEnd/>
            </a:ln>
          </p:spPr>
          <p:txBody>
            <a:bodyPr wrap="none" anchor="ct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endParaRPr lang="en-US" altLang="en-US" sz="1800" b="0">
                <a:latin typeface="Arial Narrow" panose="020B0606020202030204" pitchFamily="34" charset="0"/>
              </a:endParaRPr>
            </a:p>
          </p:txBody>
        </p:sp>
        <p:sp>
          <p:nvSpPr>
            <p:cNvPr id="68644" name="AutoShape 40"/>
            <p:cNvSpPr>
              <a:spLocks noChangeArrowheads="1"/>
            </p:cNvSpPr>
            <p:nvPr/>
          </p:nvSpPr>
          <p:spPr bwMode="auto">
            <a:xfrm>
              <a:off x="5185" y="504"/>
              <a:ext cx="204" cy="48"/>
            </a:xfrm>
            <a:prstGeom prst="roundRect">
              <a:avLst>
                <a:gd name="adj" fmla="val 16667"/>
              </a:avLst>
            </a:prstGeom>
            <a:solidFill>
              <a:srgbClr val="99CCFF"/>
            </a:solidFill>
            <a:ln w="9525">
              <a:solidFill>
                <a:schemeClr val="bg2"/>
              </a:solidFill>
              <a:round/>
              <a:headEnd/>
              <a:tailEnd/>
            </a:ln>
          </p:spPr>
          <p:txBody>
            <a:bodyPr wrap="none" anchor="ct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endParaRPr lang="en-US" altLang="en-US" sz="1800" b="0">
                <a:latin typeface="Arial Narrow" panose="020B0606020202030204" pitchFamily="34" charset="0"/>
              </a:endParaRPr>
            </a:p>
          </p:txBody>
        </p:sp>
        <p:sp>
          <p:nvSpPr>
            <p:cNvPr id="68645" name="Text Box 45"/>
            <p:cNvSpPr txBox="1">
              <a:spLocks noChangeArrowheads="1"/>
            </p:cNvSpPr>
            <p:nvPr/>
          </p:nvSpPr>
          <p:spPr bwMode="auto">
            <a:xfrm>
              <a:off x="4346" y="985"/>
              <a:ext cx="7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r>
                <a:rPr lang="en-US" altLang="en-US" sz="1400">
                  <a:solidFill>
                    <a:schemeClr val="bg2"/>
                  </a:solidFill>
                  <a:latin typeface="Arial" panose="020B0604020202020204" pitchFamily="34" charset="0"/>
                </a:rPr>
                <a:t>Na</a:t>
              </a:r>
              <a:r>
                <a:rPr lang="en-US" altLang="en-US" sz="1400" baseline="30000">
                  <a:solidFill>
                    <a:schemeClr val="bg2"/>
                  </a:solidFill>
                  <a:latin typeface="Arial" panose="020B0604020202020204" pitchFamily="34" charset="0"/>
                </a:rPr>
                <a:t>+</a:t>
              </a:r>
              <a:r>
                <a:rPr lang="en-US" altLang="en-US" sz="1400">
                  <a:solidFill>
                    <a:schemeClr val="bg2"/>
                  </a:solidFill>
                  <a:latin typeface="Arial" panose="020B0604020202020204" pitchFamily="34" charset="0"/>
                </a:rPr>
                <a:t> channel</a:t>
              </a:r>
            </a:p>
          </p:txBody>
        </p:sp>
        <p:sp>
          <p:nvSpPr>
            <p:cNvPr id="68646" name="Line 46"/>
            <p:cNvSpPr>
              <a:spLocks noChangeShapeType="1"/>
            </p:cNvSpPr>
            <p:nvPr/>
          </p:nvSpPr>
          <p:spPr bwMode="auto">
            <a:xfrm flipV="1">
              <a:off x="5058" y="1032"/>
              <a:ext cx="120" cy="48"/>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47" name="Text Box 47"/>
            <p:cNvSpPr txBox="1">
              <a:spLocks noChangeArrowheads="1"/>
            </p:cNvSpPr>
            <p:nvPr/>
          </p:nvSpPr>
          <p:spPr bwMode="auto">
            <a:xfrm>
              <a:off x="4837" y="2107"/>
              <a:ext cx="675"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lgn="ctr">
                <a:spcBef>
                  <a:spcPct val="0"/>
                </a:spcBef>
                <a:buClrTx/>
                <a:buFontTx/>
                <a:buNone/>
              </a:pPr>
              <a:r>
                <a:rPr lang="en-US" altLang="en-US" sz="1400">
                  <a:solidFill>
                    <a:schemeClr val="bg2"/>
                  </a:solidFill>
                  <a:latin typeface="Arial" panose="020B0604020202020204" pitchFamily="34" charset="0"/>
                </a:rPr>
                <a:t>Plasma</a:t>
              </a:r>
            </a:p>
            <a:p>
              <a:pPr algn="ctr">
                <a:spcBef>
                  <a:spcPct val="0"/>
                </a:spcBef>
                <a:buClrTx/>
                <a:buFontTx/>
                <a:buNone/>
              </a:pPr>
              <a:r>
                <a:rPr lang="en-US" altLang="en-US" sz="1400">
                  <a:solidFill>
                    <a:schemeClr val="bg2"/>
                  </a:solidFill>
                  <a:latin typeface="Arial" panose="020B0604020202020204" pitchFamily="34" charset="0"/>
                </a:rPr>
                <a:t>Membrane</a:t>
              </a:r>
            </a:p>
          </p:txBody>
        </p:sp>
      </p:gr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B9DCFF"/>
        </a:solidFill>
        <a:effectLst/>
      </p:bgPr>
    </p:bg>
    <p:spTree>
      <p:nvGrpSpPr>
        <p:cNvPr id="1" name=""/>
        <p:cNvGrpSpPr/>
        <p:nvPr/>
      </p:nvGrpSpPr>
      <p:grpSpPr>
        <a:xfrm>
          <a:off x="0" y="0"/>
          <a:ext cx="0" cy="0"/>
          <a:chOff x="0" y="0"/>
          <a:chExt cx="0" cy="0"/>
        </a:xfrm>
      </p:grpSpPr>
      <p:sp>
        <p:nvSpPr>
          <p:cNvPr id="7065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fld id="{F10BAE55-16CA-49F5-8868-482C4B7FD871}" type="slidenum">
              <a:rPr lang="en-US" altLang="en-US" sz="1400" b="0">
                <a:solidFill>
                  <a:srgbClr val="969696"/>
                </a:solidFill>
              </a:rPr>
              <a:pPr>
                <a:spcBef>
                  <a:spcPct val="0"/>
                </a:spcBef>
                <a:buClrTx/>
                <a:buFontTx/>
                <a:buNone/>
              </a:pPr>
              <a:t>26</a:t>
            </a:fld>
            <a:endParaRPr lang="en-US" altLang="en-US" sz="1400" b="0">
              <a:solidFill>
                <a:srgbClr val="969696"/>
              </a:solidFill>
            </a:endParaRPr>
          </a:p>
        </p:txBody>
      </p:sp>
      <p:pic>
        <p:nvPicPr>
          <p:cNvPr id="70659" name="Picture 2" descr="Slide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813" y="390525"/>
            <a:ext cx="7064375" cy="607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7270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fld id="{0A3CE362-8252-4604-9CB4-3CA4DDCD383C}" type="slidenum">
              <a:rPr lang="en-US" altLang="en-US" sz="1400" b="0">
                <a:solidFill>
                  <a:srgbClr val="969696"/>
                </a:solidFill>
              </a:rPr>
              <a:pPr>
                <a:spcBef>
                  <a:spcPct val="0"/>
                </a:spcBef>
                <a:buClrTx/>
                <a:buFontTx/>
                <a:buNone/>
              </a:pPr>
              <a:t>27</a:t>
            </a:fld>
            <a:endParaRPr lang="en-US" altLang="en-US" sz="1400" b="0">
              <a:solidFill>
                <a:srgbClr val="969696"/>
              </a:solidFill>
            </a:endParaRPr>
          </a:p>
        </p:txBody>
      </p:sp>
      <p:sp>
        <p:nvSpPr>
          <p:cNvPr id="33794" name="Rectangle 2"/>
          <p:cNvSpPr>
            <a:spLocks noGrp="1" noChangeArrowheads="1"/>
          </p:cNvSpPr>
          <p:nvPr>
            <p:ph type="title"/>
          </p:nvPr>
        </p:nvSpPr>
        <p:spPr>
          <a:xfrm>
            <a:off x="3648075" y="534988"/>
            <a:ext cx="1847850" cy="495300"/>
          </a:xfrm>
        </p:spPr>
        <p:txBody>
          <a:bodyPr/>
          <a:lstStyle/>
          <a:p>
            <a:pPr>
              <a:defRPr/>
            </a:pPr>
            <a:r>
              <a:rPr lang="en-US" sz="2000" b="0">
                <a:effectLst/>
                <a:latin typeface="Arial Narrow" pitchFamily="34" charset="0"/>
              </a:rPr>
              <a:t>Light</a:t>
            </a:r>
            <a:endParaRPr lang="en-US">
              <a:effectLst>
                <a:outerShdw blurRad="38100" dist="38100" dir="2700000" algn="tl">
                  <a:srgbClr val="000000"/>
                </a:outerShdw>
              </a:effectLst>
            </a:endParaRPr>
          </a:p>
        </p:txBody>
      </p:sp>
      <p:grpSp>
        <p:nvGrpSpPr>
          <p:cNvPr id="72708" name="Group 95"/>
          <p:cNvGrpSpPr>
            <a:grpSpLocks/>
          </p:cNvGrpSpPr>
          <p:nvPr/>
        </p:nvGrpSpPr>
        <p:grpSpPr bwMode="auto">
          <a:xfrm>
            <a:off x="112713" y="976313"/>
            <a:ext cx="8918575" cy="5235575"/>
            <a:chOff x="71" y="606"/>
            <a:chExt cx="5618" cy="3298"/>
          </a:xfrm>
        </p:grpSpPr>
        <p:sp>
          <p:nvSpPr>
            <p:cNvPr id="72709" name="Arc 19"/>
            <p:cNvSpPr>
              <a:spLocks/>
            </p:cNvSpPr>
            <p:nvPr/>
          </p:nvSpPr>
          <p:spPr bwMode="auto">
            <a:xfrm rot="21131827" flipV="1">
              <a:off x="2871" y="606"/>
              <a:ext cx="54" cy="52"/>
            </a:xfrm>
            <a:custGeom>
              <a:avLst/>
              <a:gdLst>
                <a:gd name="T0" fmla="*/ 0 w 21600"/>
                <a:gd name="T1" fmla="*/ 0 h 36279"/>
                <a:gd name="T2" fmla="*/ 0 w 21600"/>
                <a:gd name="T3" fmla="*/ 0 h 36279"/>
                <a:gd name="T4" fmla="*/ 0 w 21600"/>
                <a:gd name="T5" fmla="*/ 0 h 36279"/>
                <a:gd name="T6" fmla="*/ 0 60000 65536"/>
                <a:gd name="T7" fmla="*/ 0 60000 65536"/>
                <a:gd name="T8" fmla="*/ 0 60000 65536"/>
                <a:gd name="T9" fmla="*/ 0 w 21600"/>
                <a:gd name="T10" fmla="*/ 0 h 36279"/>
                <a:gd name="T11" fmla="*/ 21600 w 21600"/>
                <a:gd name="T12" fmla="*/ 36279 h 36279"/>
              </a:gdLst>
              <a:ahLst/>
              <a:cxnLst>
                <a:cxn ang="T6">
                  <a:pos x="T0" y="T1"/>
                </a:cxn>
                <a:cxn ang="T7">
                  <a:pos x="T2" y="T3"/>
                </a:cxn>
                <a:cxn ang="T8">
                  <a:pos x="T4" y="T5"/>
                </a:cxn>
              </a:cxnLst>
              <a:rect l="T9" t="T10" r="T11" b="T12"/>
              <a:pathLst>
                <a:path w="21600" h="36279" fill="none" extrusionOk="0">
                  <a:moveTo>
                    <a:pt x="11512" y="0"/>
                  </a:moveTo>
                  <a:cubicBezTo>
                    <a:pt x="17791" y="3955"/>
                    <a:pt x="21600" y="10855"/>
                    <a:pt x="21600" y="18276"/>
                  </a:cubicBezTo>
                  <a:cubicBezTo>
                    <a:pt x="21600" y="25517"/>
                    <a:pt x="17971" y="32277"/>
                    <a:pt x="11935" y="36278"/>
                  </a:cubicBezTo>
                </a:path>
                <a:path w="21600" h="36279" stroke="0" extrusionOk="0">
                  <a:moveTo>
                    <a:pt x="11512" y="0"/>
                  </a:moveTo>
                  <a:cubicBezTo>
                    <a:pt x="17791" y="3955"/>
                    <a:pt x="21600" y="10855"/>
                    <a:pt x="21600" y="18276"/>
                  </a:cubicBezTo>
                  <a:cubicBezTo>
                    <a:pt x="21600" y="25517"/>
                    <a:pt x="17971" y="32277"/>
                    <a:pt x="11935" y="36278"/>
                  </a:cubicBezTo>
                  <a:lnTo>
                    <a:pt x="0" y="18276"/>
                  </a:lnTo>
                  <a:lnTo>
                    <a:pt x="11512" y="0"/>
                  </a:lnTo>
                  <a:close/>
                </a:path>
              </a:pathLst>
            </a:custGeom>
            <a:noFill/>
            <a:ln w="1905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710" name="Arc 20"/>
            <p:cNvSpPr>
              <a:spLocks/>
            </p:cNvSpPr>
            <p:nvPr/>
          </p:nvSpPr>
          <p:spPr bwMode="auto">
            <a:xfrm rot="10331827" flipV="1">
              <a:off x="2883" y="654"/>
              <a:ext cx="54" cy="48"/>
            </a:xfrm>
            <a:custGeom>
              <a:avLst/>
              <a:gdLst>
                <a:gd name="T0" fmla="*/ 0 w 21600"/>
                <a:gd name="T1" fmla="*/ 0 h 33668"/>
                <a:gd name="T2" fmla="*/ 0 w 21600"/>
                <a:gd name="T3" fmla="*/ 0 h 33668"/>
                <a:gd name="T4" fmla="*/ 0 w 21600"/>
                <a:gd name="T5" fmla="*/ 0 h 33668"/>
                <a:gd name="T6" fmla="*/ 0 60000 65536"/>
                <a:gd name="T7" fmla="*/ 0 60000 65536"/>
                <a:gd name="T8" fmla="*/ 0 60000 65536"/>
                <a:gd name="T9" fmla="*/ 0 w 21600"/>
                <a:gd name="T10" fmla="*/ 0 h 33668"/>
                <a:gd name="T11" fmla="*/ 21600 w 21600"/>
                <a:gd name="T12" fmla="*/ 33668 h 33668"/>
              </a:gdLst>
              <a:ahLst/>
              <a:cxnLst>
                <a:cxn ang="T6">
                  <a:pos x="T0" y="T1"/>
                </a:cxn>
                <a:cxn ang="T7">
                  <a:pos x="T2" y="T3"/>
                </a:cxn>
                <a:cxn ang="T8">
                  <a:pos x="T4" y="T5"/>
                </a:cxn>
              </a:cxnLst>
              <a:rect l="T9" t="T10" r="T11" b="T12"/>
              <a:pathLst>
                <a:path w="21600" h="33668" fill="none" extrusionOk="0">
                  <a:moveTo>
                    <a:pt x="11512" y="0"/>
                  </a:moveTo>
                  <a:cubicBezTo>
                    <a:pt x="17791" y="3955"/>
                    <a:pt x="21600" y="10855"/>
                    <a:pt x="21600" y="18276"/>
                  </a:cubicBezTo>
                  <a:cubicBezTo>
                    <a:pt x="21600" y="24063"/>
                    <a:pt x="19277" y="29608"/>
                    <a:pt x="15154" y="33668"/>
                  </a:cubicBezTo>
                </a:path>
                <a:path w="21600" h="33668" stroke="0" extrusionOk="0">
                  <a:moveTo>
                    <a:pt x="11512" y="0"/>
                  </a:moveTo>
                  <a:cubicBezTo>
                    <a:pt x="17791" y="3955"/>
                    <a:pt x="21600" y="10855"/>
                    <a:pt x="21600" y="18276"/>
                  </a:cubicBezTo>
                  <a:cubicBezTo>
                    <a:pt x="21600" y="24063"/>
                    <a:pt x="19277" y="29608"/>
                    <a:pt x="15154" y="33668"/>
                  </a:cubicBezTo>
                  <a:lnTo>
                    <a:pt x="0" y="18276"/>
                  </a:lnTo>
                  <a:lnTo>
                    <a:pt x="11512" y="0"/>
                  </a:lnTo>
                  <a:close/>
                </a:path>
              </a:pathLst>
            </a:custGeom>
            <a:noFill/>
            <a:ln w="1905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711" name="Arc 21"/>
            <p:cNvSpPr>
              <a:spLocks/>
            </p:cNvSpPr>
            <p:nvPr/>
          </p:nvSpPr>
          <p:spPr bwMode="auto">
            <a:xfrm rot="21131827" flipV="1">
              <a:off x="2872" y="703"/>
              <a:ext cx="54" cy="48"/>
            </a:xfrm>
            <a:custGeom>
              <a:avLst/>
              <a:gdLst>
                <a:gd name="T0" fmla="*/ 0 w 21600"/>
                <a:gd name="T1" fmla="*/ 0 h 33668"/>
                <a:gd name="T2" fmla="*/ 0 w 21600"/>
                <a:gd name="T3" fmla="*/ 0 h 33668"/>
                <a:gd name="T4" fmla="*/ 0 w 21600"/>
                <a:gd name="T5" fmla="*/ 0 h 33668"/>
                <a:gd name="T6" fmla="*/ 0 60000 65536"/>
                <a:gd name="T7" fmla="*/ 0 60000 65536"/>
                <a:gd name="T8" fmla="*/ 0 60000 65536"/>
                <a:gd name="T9" fmla="*/ 0 w 21600"/>
                <a:gd name="T10" fmla="*/ 0 h 33668"/>
                <a:gd name="T11" fmla="*/ 21600 w 21600"/>
                <a:gd name="T12" fmla="*/ 33668 h 33668"/>
              </a:gdLst>
              <a:ahLst/>
              <a:cxnLst>
                <a:cxn ang="T6">
                  <a:pos x="T0" y="T1"/>
                </a:cxn>
                <a:cxn ang="T7">
                  <a:pos x="T2" y="T3"/>
                </a:cxn>
                <a:cxn ang="T8">
                  <a:pos x="T4" y="T5"/>
                </a:cxn>
              </a:cxnLst>
              <a:rect l="T9" t="T10" r="T11" b="T12"/>
              <a:pathLst>
                <a:path w="21600" h="33668" fill="none" extrusionOk="0">
                  <a:moveTo>
                    <a:pt x="11512" y="0"/>
                  </a:moveTo>
                  <a:cubicBezTo>
                    <a:pt x="17791" y="3955"/>
                    <a:pt x="21600" y="10855"/>
                    <a:pt x="21600" y="18276"/>
                  </a:cubicBezTo>
                  <a:cubicBezTo>
                    <a:pt x="21600" y="24063"/>
                    <a:pt x="19277" y="29608"/>
                    <a:pt x="15154" y="33668"/>
                  </a:cubicBezTo>
                </a:path>
                <a:path w="21600" h="33668" stroke="0" extrusionOk="0">
                  <a:moveTo>
                    <a:pt x="11512" y="0"/>
                  </a:moveTo>
                  <a:cubicBezTo>
                    <a:pt x="17791" y="3955"/>
                    <a:pt x="21600" y="10855"/>
                    <a:pt x="21600" y="18276"/>
                  </a:cubicBezTo>
                  <a:cubicBezTo>
                    <a:pt x="21600" y="24063"/>
                    <a:pt x="19277" y="29608"/>
                    <a:pt x="15154" y="33668"/>
                  </a:cubicBezTo>
                  <a:lnTo>
                    <a:pt x="0" y="18276"/>
                  </a:lnTo>
                  <a:lnTo>
                    <a:pt x="11512" y="0"/>
                  </a:lnTo>
                  <a:close/>
                </a:path>
              </a:pathLst>
            </a:custGeom>
            <a:noFill/>
            <a:ln w="1905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712" name="Arc 22"/>
            <p:cNvSpPr>
              <a:spLocks/>
            </p:cNvSpPr>
            <p:nvPr/>
          </p:nvSpPr>
          <p:spPr bwMode="auto">
            <a:xfrm rot="10331827" flipV="1">
              <a:off x="2881" y="751"/>
              <a:ext cx="54" cy="48"/>
            </a:xfrm>
            <a:custGeom>
              <a:avLst/>
              <a:gdLst>
                <a:gd name="T0" fmla="*/ 0 w 21600"/>
                <a:gd name="T1" fmla="*/ 0 h 33668"/>
                <a:gd name="T2" fmla="*/ 0 w 21600"/>
                <a:gd name="T3" fmla="*/ 0 h 33668"/>
                <a:gd name="T4" fmla="*/ 0 w 21600"/>
                <a:gd name="T5" fmla="*/ 0 h 33668"/>
                <a:gd name="T6" fmla="*/ 0 60000 65536"/>
                <a:gd name="T7" fmla="*/ 0 60000 65536"/>
                <a:gd name="T8" fmla="*/ 0 60000 65536"/>
                <a:gd name="T9" fmla="*/ 0 w 21600"/>
                <a:gd name="T10" fmla="*/ 0 h 33668"/>
                <a:gd name="T11" fmla="*/ 21600 w 21600"/>
                <a:gd name="T12" fmla="*/ 33668 h 33668"/>
              </a:gdLst>
              <a:ahLst/>
              <a:cxnLst>
                <a:cxn ang="T6">
                  <a:pos x="T0" y="T1"/>
                </a:cxn>
                <a:cxn ang="T7">
                  <a:pos x="T2" y="T3"/>
                </a:cxn>
                <a:cxn ang="T8">
                  <a:pos x="T4" y="T5"/>
                </a:cxn>
              </a:cxnLst>
              <a:rect l="T9" t="T10" r="T11" b="T12"/>
              <a:pathLst>
                <a:path w="21600" h="33668" fill="none" extrusionOk="0">
                  <a:moveTo>
                    <a:pt x="11512" y="0"/>
                  </a:moveTo>
                  <a:cubicBezTo>
                    <a:pt x="17791" y="3955"/>
                    <a:pt x="21600" y="10855"/>
                    <a:pt x="21600" y="18276"/>
                  </a:cubicBezTo>
                  <a:cubicBezTo>
                    <a:pt x="21600" y="24063"/>
                    <a:pt x="19277" y="29608"/>
                    <a:pt x="15154" y="33668"/>
                  </a:cubicBezTo>
                </a:path>
                <a:path w="21600" h="33668" stroke="0" extrusionOk="0">
                  <a:moveTo>
                    <a:pt x="11512" y="0"/>
                  </a:moveTo>
                  <a:cubicBezTo>
                    <a:pt x="17791" y="3955"/>
                    <a:pt x="21600" y="10855"/>
                    <a:pt x="21600" y="18276"/>
                  </a:cubicBezTo>
                  <a:cubicBezTo>
                    <a:pt x="21600" y="24063"/>
                    <a:pt x="19277" y="29608"/>
                    <a:pt x="15154" y="33668"/>
                  </a:cubicBezTo>
                  <a:lnTo>
                    <a:pt x="0" y="18276"/>
                  </a:lnTo>
                  <a:lnTo>
                    <a:pt x="11512" y="0"/>
                  </a:lnTo>
                  <a:close/>
                </a:path>
              </a:pathLst>
            </a:custGeom>
            <a:noFill/>
            <a:ln w="1905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713" name="Line 10"/>
            <p:cNvSpPr>
              <a:spLocks noChangeShapeType="1"/>
            </p:cNvSpPr>
            <p:nvPr/>
          </p:nvSpPr>
          <p:spPr bwMode="auto">
            <a:xfrm flipH="1">
              <a:off x="2893" y="1266"/>
              <a:ext cx="2" cy="416"/>
            </a:xfrm>
            <a:prstGeom prst="line">
              <a:avLst/>
            </a:prstGeom>
            <a:noFill/>
            <a:ln w="19050">
              <a:solidFill>
                <a:schemeClr val="bg2"/>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2714" name="Rectangle 13"/>
            <p:cNvSpPr>
              <a:spLocks noChangeArrowheads="1"/>
            </p:cNvSpPr>
            <p:nvPr/>
          </p:nvSpPr>
          <p:spPr bwMode="auto">
            <a:xfrm>
              <a:off x="2033" y="828"/>
              <a:ext cx="1728" cy="432"/>
            </a:xfrm>
            <a:prstGeom prst="rect">
              <a:avLst/>
            </a:prstGeom>
            <a:solidFill>
              <a:schemeClr val="folHlink"/>
            </a:solidFill>
            <a:ln w="12700">
              <a:solidFill>
                <a:schemeClr val="bg2"/>
              </a:solidFill>
              <a:miter lim="800000"/>
              <a:headEnd/>
              <a:tailEnd/>
            </a:ln>
          </p:spPr>
          <p:txBody>
            <a:bodyPr wrap="none" anchor="ct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lgn="ctr">
                <a:spcBef>
                  <a:spcPct val="0"/>
                </a:spcBef>
                <a:buClrTx/>
                <a:buFontTx/>
                <a:buNone/>
              </a:pPr>
              <a:r>
                <a:rPr lang="en-US" altLang="en-US" sz="1800" b="0">
                  <a:solidFill>
                    <a:schemeClr val="bg2"/>
                  </a:solidFill>
                  <a:latin typeface="Arial Narrow" panose="020B0606020202030204" pitchFamily="34" charset="0"/>
                </a:rPr>
                <a:t>cGMP phosphodiesterase</a:t>
              </a:r>
            </a:p>
            <a:p>
              <a:pPr algn="ctr">
                <a:spcBef>
                  <a:spcPct val="0"/>
                </a:spcBef>
                <a:buClrTx/>
                <a:buFontTx/>
                <a:buNone/>
              </a:pPr>
              <a:r>
                <a:rPr lang="en-US" altLang="en-US" sz="1800" b="0">
                  <a:solidFill>
                    <a:schemeClr val="bg2"/>
                  </a:solidFill>
                  <a:latin typeface="Arial Narrow" panose="020B0606020202030204" pitchFamily="34" charset="0"/>
                </a:rPr>
                <a:t>(active)</a:t>
              </a:r>
            </a:p>
          </p:txBody>
        </p:sp>
        <p:sp>
          <p:nvSpPr>
            <p:cNvPr id="72715" name="AutoShape 5"/>
            <p:cNvSpPr>
              <a:spLocks noChangeArrowheads="1"/>
            </p:cNvSpPr>
            <p:nvPr/>
          </p:nvSpPr>
          <p:spPr bwMode="auto">
            <a:xfrm>
              <a:off x="2327" y="1646"/>
              <a:ext cx="1140" cy="480"/>
            </a:xfrm>
            <a:prstGeom prst="curvedDownArrow">
              <a:avLst>
                <a:gd name="adj1" fmla="val 20660"/>
                <a:gd name="adj2" fmla="val 64026"/>
                <a:gd name="adj3" fmla="val 30833"/>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endParaRPr lang="en-US" altLang="en-US" sz="1800" b="0">
                <a:latin typeface="Arial Narrow" panose="020B0606020202030204" pitchFamily="34" charset="0"/>
              </a:endParaRPr>
            </a:p>
          </p:txBody>
        </p:sp>
        <p:sp>
          <p:nvSpPr>
            <p:cNvPr id="33799" name="Rectangle 7"/>
            <p:cNvSpPr>
              <a:spLocks noChangeArrowheads="1"/>
            </p:cNvSpPr>
            <p:nvPr/>
          </p:nvSpPr>
          <p:spPr bwMode="auto">
            <a:xfrm>
              <a:off x="1937" y="2256"/>
              <a:ext cx="864" cy="288"/>
            </a:xfrm>
            <a:prstGeom prst="rect">
              <a:avLst/>
            </a:prstGeom>
            <a:noFill/>
            <a:ln w="9525">
              <a:noFill/>
              <a:miter lim="800000"/>
              <a:headEnd/>
              <a:tailEnd/>
            </a:ln>
            <a:effectLst/>
          </p:spPr>
          <p:txBody>
            <a:bodyPr anchor="ctr"/>
            <a:lstStyle/>
            <a:p>
              <a:pPr algn="ctr">
                <a:defRPr/>
              </a:pPr>
              <a:r>
                <a:rPr lang="en-US">
                  <a:solidFill>
                    <a:schemeClr val="bg2"/>
                  </a:solidFill>
                </a:rPr>
                <a:t>cGMP</a:t>
              </a:r>
              <a:br>
                <a:rPr lang="en-US">
                  <a:solidFill>
                    <a:schemeClr val="bg2"/>
                  </a:solidFill>
                </a:rPr>
              </a:br>
              <a:r>
                <a:rPr lang="en-US">
                  <a:solidFill>
                    <a:schemeClr val="bg2"/>
                  </a:solidFill>
                </a:rPr>
                <a:t>(active)</a:t>
              </a:r>
              <a:endParaRPr lang="en-US" sz="4400" b="1">
                <a:solidFill>
                  <a:schemeClr val="tx2"/>
                </a:solidFill>
                <a:effectLst>
                  <a:outerShdw blurRad="38100" dist="38100" dir="2700000" algn="tl">
                    <a:srgbClr val="000000"/>
                  </a:outerShdw>
                </a:effectLst>
                <a:latin typeface="Arial" charset="0"/>
              </a:endParaRPr>
            </a:p>
          </p:txBody>
        </p:sp>
        <p:sp>
          <p:nvSpPr>
            <p:cNvPr id="33800" name="Rectangle 8"/>
            <p:cNvSpPr>
              <a:spLocks noChangeArrowheads="1"/>
            </p:cNvSpPr>
            <p:nvPr/>
          </p:nvSpPr>
          <p:spPr bwMode="auto">
            <a:xfrm>
              <a:off x="2889" y="2256"/>
              <a:ext cx="864" cy="288"/>
            </a:xfrm>
            <a:prstGeom prst="rect">
              <a:avLst/>
            </a:prstGeom>
            <a:noFill/>
            <a:ln w="9525">
              <a:noFill/>
              <a:miter lim="800000"/>
              <a:headEnd/>
              <a:tailEnd/>
            </a:ln>
            <a:effectLst/>
          </p:spPr>
          <p:txBody>
            <a:bodyPr anchor="ctr"/>
            <a:lstStyle/>
            <a:p>
              <a:pPr algn="ctr">
                <a:defRPr/>
              </a:pPr>
              <a:r>
                <a:rPr lang="en-US">
                  <a:solidFill>
                    <a:schemeClr val="bg2"/>
                  </a:solidFill>
                </a:rPr>
                <a:t>5-GMP</a:t>
              </a:r>
              <a:br>
                <a:rPr lang="en-US">
                  <a:solidFill>
                    <a:schemeClr val="bg2"/>
                  </a:solidFill>
                </a:rPr>
              </a:br>
              <a:r>
                <a:rPr lang="en-US">
                  <a:solidFill>
                    <a:schemeClr val="bg2"/>
                  </a:solidFill>
                </a:rPr>
                <a:t>(inactive)</a:t>
              </a:r>
              <a:endParaRPr lang="en-US" sz="4400" b="1">
                <a:solidFill>
                  <a:schemeClr val="tx2"/>
                </a:solidFill>
                <a:effectLst>
                  <a:outerShdw blurRad="38100" dist="38100" dir="2700000" algn="tl">
                    <a:srgbClr val="000000"/>
                  </a:outerShdw>
                </a:effectLst>
                <a:latin typeface="Arial" charset="0"/>
              </a:endParaRPr>
            </a:p>
          </p:txBody>
        </p:sp>
        <p:sp>
          <p:nvSpPr>
            <p:cNvPr id="72718" name="Line 29"/>
            <p:cNvSpPr>
              <a:spLocks noChangeShapeType="1"/>
            </p:cNvSpPr>
            <p:nvPr/>
          </p:nvSpPr>
          <p:spPr bwMode="auto">
            <a:xfrm flipV="1">
              <a:off x="3262" y="2988"/>
              <a:ext cx="85" cy="9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19" name="AutoShape 6"/>
            <p:cNvSpPr>
              <a:spLocks noChangeArrowheads="1"/>
            </p:cNvSpPr>
            <p:nvPr/>
          </p:nvSpPr>
          <p:spPr bwMode="auto">
            <a:xfrm flipH="1" flipV="1">
              <a:off x="2219" y="2635"/>
              <a:ext cx="1226" cy="480"/>
            </a:xfrm>
            <a:prstGeom prst="curvedDownArrow">
              <a:avLst>
                <a:gd name="adj1" fmla="val 22219"/>
                <a:gd name="adj2" fmla="val 68856"/>
                <a:gd name="adj3" fmla="val 30833"/>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endParaRPr lang="en-US" altLang="en-US" sz="1800" b="0">
                <a:latin typeface="Arial Narrow" panose="020B0606020202030204" pitchFamily="34" charset="0"/>
              </a:endParaRPr>
            </a:p>
          </p:txBody>
        </p:sp>
        <p:sp>
          <p:nvSpPr>
            <p:cNvPr id="72720" name="Rectangle 9"/>
            <p:cNvSpPr>
              <a:spLocks noChangeArrowheads="1"/>
            </p:cNvSpPr>
            <p:nvPr/>
          </p:nvSpPr>
          <p:spPr bwMode="auto">
            <a:xfrm>
              <a:off x="2542" y="2856"/>
              <a:ext cx="722" cy="432"/>
            </a:xfrm>
            <a:prstGeom prst="rect">
              <a:avLst/>
            </a:prstGeom>
            <a:solidFill>
              <a:srgbClr val="99CCFF"/>
            </a:solidFill>
            <a:ln w="12700">
              <a:solidFill>
                <a:schemeClr val="bg2"/>
              </a:solidFill>
              <a:miter lim="800000"/>
              <a:headEnd/>
              <a:tailEnd/>
            </a:ln>
          </p:spPr>
          <p:txBody>
            <a:bodyPr wrap="none" anchor="ct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lgn="ctr">
                <a:spcBef>
                  <a:spcPct val="0"/>
                </a:spcBef>
                <a:buClrTx/>
                <a:buFontTx/>
                <a:buNone/>
              </a:pPr>
              <a:r>
                <a:rPr lang="en-US" altLang="en-US" sz="1800" b="0">
                  <a:solidFill>
                    <a:schemeClr val="bg2"/>
                  </a:solidFill>
                  <a:latin typeface="Arial Narrow" panose="020B0606020202030204" pitchFamily="34" charset="0"/>
                </a:rPr>
                <a:t>Guanylate</a:t>
              </a:r>
            </a:p>
            <a:p>
              <a:pPr algn="ctr">
                <a:spcBef>
                  <a:spcPct val="0"/>
                </a:spcBef>
                <a:buClrTx/>
                <a:buFontTx/>
                <a:buNone/>
              </a:pPr>
              <a:r>
                <a:rPr lang="en-US" altLang="en-US" sz="1800" b="0">
                  <a:solidFill>
                    <a:schemeClr val="bg2"/>
                  </a:solidFill>
                  <a:latin typeface="Arial Narrow" panose="020B0606020202030204" pitchFamily="34" charset="0"/>
                </a:rPr>
                <a:t>cyclase</a:t>
              </a:r>
            </a:p>
          </p:txBody>
        </p:sp>
        <p:sp>
          <p:nvSpPr>
            <p:cNvPr id="33822" name="Rectangle 30"/>
            <p:cNvSpPr>
              <a:spLocks noChangeArrowheads="1"/>
            </p:cNvSpPr>
            <p:nvPr/>
          </p:nvSpPr>
          <p:spPr bwMode="auto">
            <a:xfrm>
              <a:off x="3276" y="2824"/>
              <a:ext cx="405" cy="288"/>
            </a:xfrm>
            <a:prstGeom prst="rect">
              <a:avLst/>
            </a:prstGeom>
            <a:noFill/>
            <a:ln w="9525">
              <a:noFill/>
              <a:miter lim="800000"/>
              <a:headEnd/>
              <a:tailEnd/>
            </a:ln>
            <a:effectLst/>
          </p:spPr>
          <p:txBody>
            <a:bodyPr anchor="ctr"/>
            <a:lstStyle/>
            <a:p>
              <a:pPr algn="ctr">
                <a:defRPr/>
              </a:pPr>
              <a:r>
                <a:rPr lang="en-US">
                  <a:solidFill>
                    <a:schemeClr val="bg2"/>
                  </a:solidFill>
                </a:rPr>
                <a:t>GTP</a:t>
              </a:r>
              <a:endParaRPr lang="en-US" sz="4400" b="1">
                <a:solidFill>
                  <a:schemeClr val="tx2"/>
                </a:solidFill>
                <a:effectLst>
                  <a:outerShdw blurRad="38100" dist="38100" dir="2700000" algn="tl">
                    <a:srgbClr val="000000"/>
                  </a:outerShdw>
                </a:effectLst>
                <a:latin typeface="Arial" charset="0"/>
              </a:endParaRPr>
            </a:p>
          </p:txBody>
        </p:sp>
        <p:sp>
          <p:nvSpPr>
            <p:cNvPr id="72722" name="Line 35"/>
            <p:cNvSpPr>
              <a:spLocks noChangeShapeType="1"/>
            </p:cNvSpPr>
            <p:nvPr/>
          </p:nvSpPr>
          <p:spPr bwMode="auto">
            <a:xfrm>
              <a:off x="3535" y="2404"/>
              <a:ext cx="176"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23" name="Line 37"/>
            <p:cNvSpPr>
              <a:spLocks noChangeShapeType="1"/>
            </p:cNvSpPr>
            <p:nvPr/>
          </p:nvSpPr>
          <p:spPr bwMode="auto">
            <a:xfrm>
              <a:off x="3717" y="1588"/>
              <a:ext cx="0" cy="140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24" name="Line 38"/>
            <p:cNvSpPr>
              <a:spLocks noChangeShapeType="1"/>
            </p:cNvSpPr>
            <p:nvPr/>
          </p:nvSpPr>
          <p:spPr bwMode="auto">
            <a:xfrm>
              <a:off x="3713" y="1587"/>
              <a:ext cx="212" cy="0"/>
            </a:xfrm>
            <a:prstGeom prst="line">
              <a:avLst/>
            </a:prstGeom>
            <a:noFill/>
            <a:ln w="19050">
              <a:solidFill>
                <a:schemeClr val="bg2"/>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2725" name="Line 39"/>
            <p:cNvSpPr>
              <a:spLocks noChangeShapeType="1"/>
            </p:cNvSpPr>
            <p:nvPr/>
          </p:nvSpPr>
          <p:spPr bwMode="auto">
            <a:xfrm>
              <a:off x="3719" y="2979"/>
              <a:ext cx="212" cy="0"/>
            </a:xfrm>
            <a:prstGeom prst="line">
              <a:avLst/>
            </a:prstGeom>
            <a:noFill/>
            <a:ln w="19050">
              <a:solidFill>
                <a:schemeClr val="bg2"/>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32" name="Rectangle 40"/>
            <p:cNvSpPr>
              <a:spLocks noChangeArrowheads="1"/>
            </p:cNvSpPr>
            <p:nvPr/>
          </p:nvSpPr>
          <p:spPr bwMode="auto">
            <a:xfrm>
              <a:off x="3793" y="1434"/>
              <a:ext cx="804" cy="306"/>
            </a:xfrm>
            <a:prstGeom prst="rect">
              <a:avLst/>
            </a:prstGeom>
            <a:noFill/>
            <a:ln w="9525">
              <a:noFill/>
              <a:miter lim="800000"/>
              <a:headEnd/>
              <a:tailEnd/>
            </a:ln>
            <a:effectLst/>
          </p:spPr>
          <p:txBody>
            <a:bodyPr anchor="ctr"/>
            <a:lstStyle/>
            <a:p>
              <a:pPr algn="ctr">
                <a:defRPr/>
              </a:pPr>
              <a:r>
                <a:rPr lang="en-US" sz="1600">
                  <a:solidFill>
                    <a:schemeClr val="bg2"/>
                  </a:solidFill>
                </a:rPr>
                <a:t>Closes Na</a:t>
              </a:r>
              <a:r>
                <a:rPr lang="en-US" sz="1600" baseline="30000">
                  <a:solidFill>
                    <a:schemeClr val="bg2"/>
                  </a:solidFill>
                </a:rPr>
                <a:t>+</a:t>
              </a:r>
              <a:br>
                <a:rPr lang="en-US" sz="1600">
                  <a:solidFill>
                    <a:schemeClr val="bg2"/>
                  </a:solidFill>
                </a:rPr>
              </a:br>
              <a:r>
                <a:rPr lang="en-US" sz="1600">
                  <a:solidFill>
                    <a:schemeClr val="bg2"/>
                  </a:solidFill>
                </a:rPr>
                <a:t>channels</a:t>
              </a:r>
              <a:endParaRPr lang="en-US" sz="4400" b="1">
                <a:solidFill>
                  <a:schemeClr val="tx2"/>
                </a:solidFill>
                <a:effectLst>
                  <a:outerShdw blurRad="38100" dist="38100" dir="2700000" algn="tl">
                    <a:srgbClr val="000000"/>
                  </a:outerShdw>
                </a:effectLst>
                <a:latin typeface="Arial" charset="0"/>
              </a:endParaRPr>
            </a:p>
          </p:txBody>
        </p:sp>
        <p:sp>
          <p:nvSpPr>
            <p:cNvPr id="72727" name="Line 41"/>
            <p:cNvSpPr>
              <a:spLocks noChangeShapeType="1"/>
            </p:cNvSpPr>
            <p:nvPr/>
          </p:nvSpPr>
          <p:spPr bwMode="auto">
            <a:xfrm>
              <a:off x="4445" y="1587"/>
              <a:ext cx="212" cy="0"/>
            </a:xfrm>
            <a:prstGeom prst="line">
              <a:avLst/>
            </a:prstGeom>
            <a:noFill/>
            <a:ln w="19050">
              <a:solidFill>
                <a:schemeClr val="bg2"/>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34" name="Rectangle 42"/>
            <p:cNvSpPr>
              <a:spLocks noChangeArrowheads="1"/>
            </p:cNvSpPr>
            <p:nvPr/>
          </p:nvSpPr>
          <p:spPr bwMode="auto">
            <a:xfrm>
              <a:off x="4579" y="1434"/>
              <a:ext cx="1110" cy="306"/>
            </a:xfrm>
            <a:prstGeom prst="rect">
              <a:avLst/>
            </a:prstGeom>
            <a:noFill/>
            <a:ln w="9525">
              <a:noFill/>
              <a:miter lim="800000"/>
              <a:headEnd/>
              <a:tailEnd/>
            </a:ln>
            <a:effectLst/>
          </p:spPr>
          <p:txBody>
            <a:bodyPr anchor="ctr"/>
            <a:lstStyle/>
            <a:p>
              <a:pPr algn="ctr">
                <a:defRPr/>
              </a:pPr>
              <a:r>
                <a:rPr lang="en-US" sz="1600">
                  <a:solidFill>
                    <a:schemeClr val="bg2"/>
                  </a:solidFill>
                </a:rPr>
                <a:t>Hyperpolarization of plasma membrane</a:t>
              </a:r>
              <a:endParaRPr lang="en-US" sz="4400" b="1">
                <a:solidFill>
                  <a:schemeClr val="tx2"/>
                </a:solidFill>
                <a:effectLst>
                  <a:outerShdw blurRad="38100" dist="38100" dir="2700000" algn="tl">
                    <a:srgbClr val="000000"/>
                  </a:outerShdw>
                </a:effectLst>
                <a:latin typeface="Arial" charset="0"/>
              </a:endParaRPr>
            </a:p>
          </p:txBody>
        </p:sp>
        <p:sp>
          <p:nvSpPr>
            <p:cNvPr id="33836" name="Rectangle 44"/>
            <p:cNvSpPr>
              <a:spLocks noChangeArrowheads="1"/>
            </p:cNvSpPr>
            <p:nvPr/>
          </p:nvSpPr>
          <p:spPr bwMode="auto">
            <a:xfrm>
              <a:off x="3801" y="2826"/>
              <a:ext cx="804" cy="306"/>
            </a:xfrm>
            <a:prstGeom prst="rect">
              <a:avLst/>
            </a:prstGeom>
            <a:noFill/>
            <a:ln w="9525">
              <a:noFill/>
              <a:miter lim="800000"/>
              <a:headEnd/>
              <a:tailEnd/>
            </a:ln>
            <a:effectLst/>
          </p:spPr>
          <p:txBody>
            <a:bodyPr anchor="ctr"/>
            <a:lstStyle/>
            <a:p>
              <a:pPr algn="ctr">
                <a:defRPr/>
              </a:pPr>
              <a:r>
                <a:rPr lang="en-US" sz="1600">
                  <a:solidFill>
                    <a:schemeClr val="bg2"/>
                  </a:solidFill>
                </a:rPr>
                <a:t>Closes Ca</a:t>
              </a:r>
              <a:r>
                <a:rPr lang="en-US" sz="1600" baseline="30000">
                  <a:solidFill>
                    <a:schemeClr val="bg2"/>
                  </a:solidFill>
                </a:rPr>
                <a:t>2+</a:t>
              </a:r>
              <a:br>
                <a:rPr lang="en-US" sz="1600">
                  <a:solidFill>
                    <a:schemeClr val="bg2"/>
                  </a:solidFill>
                </a:rPr>
              </a:br>
              <a:r>
                <a:rPr lang="en-US" sz="1600">
                  <a:solidFill>
                    <a:schemeClr val="bg2"/>
                  </a:solidFill>
                </a:rPr>
                <a:t>channels</a:t>
              </a:r>
              <a:endParaRPr lang="en-US" sz="4400" b="1">
                <a:solidFill>
                  <a:schemeClr val="tx2"/>
                </a:solidFill>
                <a:effectLst>
                  <a:outerShdw blurRad="38100" dist="38100" dir="2700000" algn="tl">
                    <a:srgbClr val="000000"/>
                  </a:outerShdw>
                </a:effectLst>
                <a:latin typeface="Arial" charset="0"/>
              </a:endParaRPr>
            </a:p>
          </p:txBody>
        </p:sp>
        <p:sp>
          <p:nvSpPr>
            <p:cNvPr id="72730" name="Line 46"/>
            <p:cNvSpPr>
              <a:spLocks noChangeShapeType="1"/>
            </p:cNvSpPr>
            <p:nvPr/>
          </p:nvSpPr>
          <p:spPr bwMode="auto">
            <a:xfrm>
              <a:off x="4469" y="2979"/>
              <a:ext cx="212" cy="0"/>
            </a:xfrm>
            <a:prstGeom prst="line">
              <a:avLst/>
            </a:prstGeom>
            <a:noFill/>
            <a:ln w="19050">
              <a:solidFill>
                <a:schemeClr val="bg2"/>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39" name="Rectangle 47"/>
            <p:cNvSpPr>
              <a:spLocks noChangeArrowheads="1"/>
            </p:cNvSpPr>
            <p:nvPr/>
          </p:nvSpPr>
          <p:spPr bwMode="auto">
            <a:xfrm>
              <a:off x="4615" y="2826"/>
              <a:ext cx="804" cy="306"/>
            </a:xfrm>
            <a:prstGeom prst="rect">
              <a:avLst/>
            </a:prstGeom>
            <a:noFill/>
            <a:ln w="9525">
              <a:noFill/>
              <a:miter lim="800000"/>
              <a:headEnd/>
              <a:tailEnd/>
            </a:ln>
            <a:effectLst/>
          </p:spPr>
          <p:txBody>
            <a:bodyPr anchor="ctr"/>
            <a:lstStyle/>
            <a:p>
              <a:pPr algn="ctr">
                <a:defRPr/>
              </a:pPr>
              <a:r>
                <a:rPr lang="en-US" sz="1600">
                  <a:solidFill>
                    <a:schemeClr val="bg2"/>
                  </a:solidFill>
                </a:rPr>
                <a:t>Decrease in cytosolic Ca</a:t>
              </a:r>
              <a:r>
                <a:rPr lang="en-US" sz="1600" baseline="30000">
                  <a:solidFill>
                    <a:schemeClr val="bg2"/>
                  </a:solidFill>
                </a:rPr>
                <a:t>2+</a:t>
              </a:r>
              <a:endParaRPr lang="en-US" sz="4400" b="1">
                <a:solidFill>
                  <a:schemeClr val="tx2"/>
                </a:solidFill>
                <a:effectLst>
                  <a:outerShdw blurRad="38100" dist="38100" dir="2700000" algn="tl">
                    <a:srgbClr val="000000"/>
                  </a:outerShdw>
                </a:effectLst>
                <a:latin typeface="Arial" charset="0"/>
              </a:endParaRPr>
            </a:p>
          </p:txBody>
        </p:sp>
        <p:sp>
          <p:nvSpPr>
            <p:cNvPr id="72732" name="Line 52"/>
            <p:cNvSpPr>
              <a:spLocks noChangeShapeType="1"/>
            </p:cNvSpPr>
            <p:nvPr/>
          </p:nvSpPr>
          <p:spPr bwMode="auto">
            <a:xfrm flipH="1">
              <a:off x="2033" y="2404"/>
              <a:ext cx="176"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33" name="Line 53"/>
            <p:cNvSpPr>
              <a:spLocks noChangeShapeType="1"/>
            </p:cNvSpPr>
            <p:nvPr/>
          </p:nvSpPr>
          <p:spPr bwMode="auto">
            <a:xfrm flipH="1">
              <a:off x="2027" y="1588"/>
              <a:ext cx="0" cy="140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34" name="Line 54"/>
            <p:cNvSpPr>
              <a:spLocks noChangeShapeType="1"/>
            </p:cNvSpPr>
            <p:nvPr/>
          </p:nvSpPr>
          <p:spPr bwMode="auto">
            <a:xfrm flipH="1">
              <a:off x="1819" y="1587"/>
              <a:ext cx="212" cy="0"/>
            </a:xfrm>
            <a:prstGeom prst="line">
              <a:avLst/>
            </a:prstGeom>
            <a:noFill/>
            <a:ln w="19050">
              <a:solidFill>
                <a:schemeClr val="bg2"/>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2735" name="Line 55"/>
            <p:cNvSpPr>
              <a:spLocks noChangeShapeType="1"/>
            </p:cNvSpPr>
            <p:nvPr/>
          </p:nvSpPr>
          <p:spPr bwMode="auto">
            <a:xfrm flipH="1">
              <a:off x="1813" y="2979"/>
              <a:ext cx="212" cy="0"/>
            </a:xfrm>
            <a:prstGeom prst="line">
              <a:avLst/>
            </a:prstGeom>
            <a:noFill/>
            <a:ln w="19050">
              <a:solidFill>
                <a:schemeClr val="bg2"/>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48" name="Rectangle 56"/>
            <p:cNvSpPr>
              <a:spLocks noChangeArrowheads="1"/>
            </p:cNvSpPr>
            <p:nvPr/>
          </p:nvSpPr>
          <p:spPr bwMode="auto">
            <a:xfrm flipH="1">
              <a:off x="1147" y="1434"/>
              <a:ext cx="804" cy="306"/>
            </a:xfrm>
            <a:prstGeom prst="rect">
              <a:avLst/>
            </a:prstGeom>
            <a:noFill/>
            <a:ln w="9525">
              <a:noFill/>
              <a:miter lim="800000"/>
              <a:headEnd/>
              <a:tailEnd/>
            </a:ln>
            <a:effectLst/>
          </p:spPr>
          <p:txBody>
            <a:bodyPr anchor="ctr"/>
            <a:lstStyle/>
            <a:p>
              <a:pPr algn="ctr">
                <a:defRPr/>
              </a:pPr>
              <a:r>
                <a:rPr lang="en-US" sz="1600">
                  <a:solidFill>
                    <a:schemeClr val="bg2"/>
                  </a:solidFill>
                </a:rPr>
                <a:t>Opens Na</a:t>
              </a:r>
              <a:r>
                <a:rPr lang="en-US" sz="1600" baseline="30000">
                  <a:solidFill>
                    <a:schemeClr val="bg2"/>
                  </a:solidFill>
                </a:rPr>
                <a:t>+</a:t>
              </a:r>
              <a:br>
                <a:rPr lang="en-US" sz="1600">
                  <a:solidFill>
                    <a:schemeClr val="bg2"/>
                  </a:solidFill>
                </a:rPr>
              </a:br>
              <a:r>
                <a:rPr lang="en-US" sz="1600">
                  <a:solidFill>
                    <a:schemeClr val="bg2"/>
                  </a:solidFill>
                </a:rPr>
                <a:t>channels</a:t>
              </a:r>
              <a:endParaRPr lang="en-US" sz="4400" b="1">
                <a:solidFill>
                  <a:schemeClr val="tx2"/>
                </a:solidFill>
                <a:effectLst>
                  <a:outerShdw blurRad="38100" dist="38100" dir="2700000" algn="tl">
                    <a:srgbClr val="000000"/>
                  </a:outerShdw>
                </a:effectLst>
                <a:latin typeface="Arial" charset="0"/>
              </a:endParaRPr>
            </a:p>
          </p:txBody>
        </p:sp>
        <p:sp>
          <p:nvSpPr>
            <p:cNvPr id="72737" name="Line 57"/>
            <p:cNvSpPr>
              <a:spLocks noChangeShapeType="1"/>
            </p:cNvSpPr>
            <p:nvPr/>
          </p:nvSpPr>
          <p:spPr bwMode="auto">
            <a:xfrm flipH="1">
              <a:off x="1087" y="1587"/>
              <a:ext cx="212" cy="0"/>
            </a:xfrm>
            <a:prstGeom prst="line">
              <a:avLst/>
            </a:prstGeom>
            <a:noFill/>
            <a:ln w="19050">
              <a:solidFill>
                <a:schemeClr val="bg2"/>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50" name="Rectangle 58"/>
            <p:cNvSpPr>
              <a:spLocks noChangeArrowheads="1"/>
            </p:cNvSpPr>
            <p:nvPr/>
          </p:nvSpPr>
          <p:spPr bwMode="auto">
            <a:xfrm flipH="1">
              <a:off x="71" y="1434"/>
              <a:ext cx="1110" cy="306"/>
            </a:xfrm>
            <a:prstGeom prst="rect">
              <a:avLst/>
            </a:prstGeom>
            <a:noFill/>
            <a:ln w="9525">
              <a:noFill/>
              <a:miter lim="800000"/>
              <a:headEnd/>
              <a:tailEnd/>
            </a:ln>
            <a:effectLst/>
          </p:spPr>
          <p:txBody>
            <a:bodyPr anchor="ctr"/>
            <a:lstStyle/>
            <a:p>
              <a:pPr algn="ctr">
                <a:defRPr/>
              </a:pPr>
              <a:r>
                <a:rPr lang="en-US" sz="1600">
                  <a:solidFill>
                    <a:schemeClr val="bg2"/>
                  </a:solidFill>
                </a:rPr>
                <a:t>Depolarization of plasma membrane</a:t>
              </a:r>
              <a:endParaRPr lang="en-US" sz="4400" b="1">
                <a:solidFill>
                  <a:schemeClr val="tx2"/>
                </a:solidFill>
                <a:effectLst>
                  <a:outerShdw blurRad="38100" dist="38100" dir="2700000" algn="tl">
                    <a:srgbClr val="000000"/>
                  </a:outerShdw>
                </a:effectLst>
                <a:latin typeface="Arial" charset="0"/>
              </a:endParaRPr>
            </a:p>
          </p:txBody>
        </p:sp>
        <p:sp>
          <p:nvSpPr>
            <p:cNvPr id="33851" name="Rectangle 59"/>
            <p:cNvSpPr>
              <a:spLocks noChangeArrowheads="1"/>
            </p:cNvSpPr>
            <p:nvPr/>
          </p:nvSpPr>
          <p:spPr bwMode="auto">
            <a:xfrm flipH="1">
              <a:off x="1139" y="2826"/>
              <a:ext cx="804" cy="306"/>
            </a:xfrm>
            <a:prstGeom prst="rect">
              <a:avLst/>
            </a:prstGeom>
            <a:noFill/>
            <a:ln w="9525">
              <a:noFill/>
              <a:miter lim="800000"/>
              <a:headEnd/>
              <a:tailEnd/>
            </a:ln>
            <a:effectLst/>
          </p:spPr>
          <p:txBody>
            <a:bodyPr anchor="ctr"/>
            <a:lstStyle/>
            <a:p>
              <a:pPr algn="ctr">
                <a:defRPr/>
              </a:pPr>
              <a:r>
                <a:rPr lang="en-US" sz="1600">
                  <a:solidFill>
                    <a:schemeClr val="bg2"/>
                  </a:solidFill>
                </a:rPr>
                <a:t>Opens Ca</a:t>
              </a:r>
              <a:r>
                <a:rPr lang="en-US" sz="1600" baseline="30000">
                  <a:solidFill>
                    <a:schemeClr val="bg2"/>
                  </a:solidFill>
                </a:rPr>
                <a:t>2+</a:t>
              </a:r>
              <a:br>
                <a:rPr lang="en-US" sz="1600">
                  <a:solidFill>
                    <a:schemeClr val="bg2"/>
                  </a:solidFill>
                </a:rPr>
              </a:br>
              <a:r>
                <a:rPr lang="en-US" sz="1600">
                  <a:solidFill>
                    <a:schemeClr val="bg2"/>
                  </a:solidFill>
                </a:rPr>
                <a:t>channels</a:t>
              </a:r>
              <a:endParaRPr lang="en-US" sz="4400" b="1">
                <a:solidFill>
                  <a:schemeClr val="tx2"/>
                </a:solidFill>
                <a:effectLst>
                  <a:outerShdw blurRad="38100" dist="38100" dir="2700000" algn="tl">
                    <a:srgbClr val="000000"/>
                  </a:outerShdw>
                </a:effectLst>
                <a:latin typeface="Arial" charset="0"/>
              </a:endParaRPr>
            </a:p>
          </p:txBody>
        </p:sp>
        <p:sp>
          <p:nvSpPr>
            <p:cNvPr id="72740" name="Line 60"/>
            <p:cNvSpPr>
              <a:spLocks noChangeShapeType="1"/>
            </p:cNvSpPr>
            <p:nvPr/>
          </p:nvSpPr>
          <p:spPr bwMode="auto">
            <a:xfrm flipH="1">
              <a:off x="1063" y="2979"/>
              <a:ext cx="212" cy="0"/>
            </a:xfrm>
            <a:prstGeom prst="line">
              <a:avLst/>
            </a:prstGeom>
            <a:noFill/>
            <a:ln w="19050">
              <a:solidFill>
                <a:schemeClr val="bg2"/>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53" name="Rectangle 61"/>
            <p:cNvSpPr>
              <a:spLocks noChangeArrowheads="1"/>
            </p:cNvSpPr>
            <p:nvPr/>
          </p:nvSpPr>
          <p:spPr bwMode="auto">
            <a:xfrm flipH="1">
              <a:off x="325" y="2826"/>
              <a:ext cx="804" cy="306"/>
            </a:xfrm>
            <a:prstGeom prst="rect">
              <a:avLst/>
            </a:prstGeom>
            <a:noFill/>
            <a:ln w="9525">
              <a:noFill/>
              <a:miter lim="800000"/>
              <a:headEnd/>
              <a:tailEnd/>
            </a:ln>
            <a:effectLst/>
          </p:spPr>
          <p:txBody>
            <a:bodyPr anchor="ctr"/>
            <a:lstStyle/>
            <a:p>
              <a:pPr algn="ctr">
                <a:defRPr/>
              </a:pPr>
              <a:r>
                <a:rPr lang="en-US" sz="1600">
                  <a:solidFill>
                    <a:schemeClr val="bg2"/>
                  </a:solidFill>
                </a:rPr>
                <a:t>Increase in cytosolic Ca</a:t>
              </a:r>
              <a:r>
                <a:rPr lang="en-US" sz="1600" baseline="30000">
                  <a:solidFill>
                    <a:schemeClr val="bg2"/>
                  </a:solidFill>
                </a:rPr>
                <a:t>2+</a:t>
              </a:r>
              <a:endParaRPr lang="en-US" sz="4400" b="1">
                <a:solidFill>
                  <a:schemeClr val="tx2"/>
                </a:solidFill>
                <a:effectLst>
                  <a:outerShdw blurRad="38100" dist="38100" dir="2700000" algn="tl">
                    <a:srgbClr val="000000"/>
                  </a:outerShdw>
                </a:effectLst>
                <a:latin typeface="Arial" charset="0"/>
              </a:endParaRPr>
            </a:p>
          </p:txBody>
        </p:sp>
        <p:sp>
          <p:nvSpPr>
            <p:cNvPr id="72742" name="Rectangle 64"/>
            <p:cNvSpPr>
              <a:spLocks noChangeArrowheads="1"/>
            </p:cNvSpPr>
            <p:nvPr/>
          </p:nvSpPr>
          <p:spPr bwMode="auto">
            <a:xfrm>
              <a:off x="2542" y="3472"/>
              <a:ext cx="722" cy="432"/>
            </a:xfrm>
            <a:prstGeom prst="rect">
              <a:avLst/>
            </a:prstGeom>
            <a:solidFill>
              <a:srgbClr val="FFA5A5"/>
            </a:solidFill>
            <a:ln w="12700">
              <a:solidFill>
                <a:schemeClr val="bg2"/>
              </a:solidFill>
              <a:miter lim="800000"/>
              <a:headEnd/>
              <a:tailEnd/>
            </a:ln>
          </p:spPr>
          <p:txBody>
            <a:bodyPr wrap="none" anchor="ct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lgn="ctr">
                <a:spcBef>
                  <a:spcPct val="0"/>
                </a:spcBef>
                <a:buClrTx/>
                <a:buFontTx/>
                <a:buNone/>
              </a:pPr>
              <a:r>
                <a:rPr lang="en-US" altLang="en-US" sz="1600" b="0">
                  <a:solidFill>
                    <a:schemeClr val="bg2"/>
                  </a:solidFill>
                  <a:latin typeface="Arial Narrow" panose="020B0606020202030204" pitchFamily="34" charset="0"/>
                </a:rPr>
                <a:t>Ca</a:t>
              </a:r>
              <a:r>
                <a:rPr lang="en-US" altLang="en-US" sz="1600" b="0" baseline="30000">
                  <a:solidFill>
                    <a:schemeClr val="bg2"/>
                  </a:solidFill>
                  <a:latin typeface="Arial Narrow" panose="020B0606020202030204" pitchFamily="34" charset="0"/>
                </a:rPr>
                <a:t>2+</a:t>
              </a:r>
              <a:r>
                <a:rPr lang="en-US" altLang="en-US" sz="1600" b="0">
                  <a:solidFill>
                    <a:schemeClr val="bg2"/>
                  </a:solidFill>
                  <a:latin typeface="Arial Narrow" panose="020B0606020202030204" pitchFamily="34" charset="0"/>
                </a:rPr>
                <a:t> -sensing</a:t>
              </a:r>
            </a:p>
            <a:p>
              <a:pPr algn="ctr">
                <a:spcBef>
                  <a:spcPct val="0"/>
                </a:spcBef>
                <a:buClrTx/>
                <a:buFontTx/>
                <a:buNone/>
              </a:pPr>
              <a:r>
                <a:rPr lang="en-US" altLang="en-US" sz="1600" b="0">
                  <a:solidFill>
                    <a:schemeClr val="bg2"/>
                  </a:solidFill>
                  <a:latin typeface="Arial Narrow" panose="020B0606020202030204" pitchFamily="34" charset="0"/>
                </a:rPr>
                <a:t>protein</a:t>
              </a:r>
              <a:endParaRPr lang="en-US" altLang="en-US" sz="1600" b="0" baseline="30000">
                <a:solidFill>
                  <a:schemeClr val="bg2"/>
                </a:solidFill>
                <a:latin typeface="Arial Narrow" panose="020B0606020202030204" pitchFamily="34" charset="0"/>
              </a:endParaRPr>
            </a:p>
          </p:txBody>
        </p:sp>
        <p:sp>
          <p:nvSpPr>
            <p:cNvPr id="72743" name="Line 69"/>
            <p:cNvSpPr>
              <a:spLocks noChangeShapeType="1"/>
            </p:cNvSpPr>
            <p:nvPr/>
          </p:nvSpPr>
          <p:spPr bwMode="auto">
            <a:xfrm>
              <a:off x="3290" y="3692"/>
              <a:ext cx="1784" cy="0"/>
            </a:xfrm>
            <a:prstGeom prst="line">
              <a:avLst/>
            </a:prstGeom>
            <a:noFill/>
            <a:ln w="19050">
              <a:solidFill>
                <a:srgbClr val="FF9999"/>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44" name="Line 70"/>
            <p:cNvSpPr>
              <a:spLocks noChangeShapeType="1"/>
            </p:cNvSpPr>
            <p:nvPr/>
          </p:nvSpPr>
          <p:spPr bwMode="auto">
            <a:xfrm flipV="1">
              <a:off x="5073" y="3164"/>
              <a:ext cx="0" cy="528"/>
            </a:xfrm>
            <a:prstGeom prst="line">
              <a:avLst/>
            </a:prstGeom>
            <a:noFill/>
            <a:ln w="19050">
              <a:solidFill>
                <a:srgbClr val="FF99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45" name="Text Box 71"/>
            <p:cNvSpPr txBox="1">
              <a:spLocks noChangeArrowheads="1"/>
            </p:cNvSpPr>
            <p:nvPr/>
          </p:nvSpPr>
          <p:spPr bwMode="auto">
            <a:xfrm>
              <a:off x="3880" y="3498"/>
              <a:ext cx="60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r>
                <a:rPr lang="en-US" altLang="en-US" sz="1600" b="0">
                  <a:solidFill>
                    <a:srgbClr val="FF8787"/>
                  </a:solidFill>
                  <a:latin typeface="Arial Narrow" panose="020B0606020202030204" pitchFamily="34" charset="0"/>
                </a:rPr>
                <a:t>Stimulates</a:t>
              </a:r>
            </a:p>
          </p:txBody>
        </p:sp>
        <p:sp>
          <p:nvSpPr>
            <p:cNvPr id="72746" name="Line 74"/>
            <p:cNvSpPr>
              <a:spLocks noChangeShapeType="1"/>
            </p:cNvSpPr>
            <p:nvPr/>
          </p:nvSpPr>
          <p:spPr bwMode="auto">
            <a:xfrm flipH="1">
              <a:off x="730" y="3692"/>
              <a:ext cx="1784" cy="0"/>
            </a:xfrm>
            <a:prstGeom prst="line">
              <a:avLst/>
            </a:prstGeom>
            <a:noFill/>
            <a:ln w="19050">
              <a:solidFill>
                <a:srgbClr val="5FAFFF"/>
              </a:solidFill>
              <a:prstDash val="lgDash"/>
              <a:round/>
              <a:headEnd type="arrow"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47" name="Line 75"/>
            <p:cNvSpPr>
              <a:spLocks noChangeShapeType="1"/>
            </p:cNvSpPr>
            <p:nvPr/>
          </p:nvSpPr>
          <p:spPr bwMode="auto">
            <a:xfrm flipH="1" flipV="1">
              <a:off x="731" y="3164"/>
              <a:ext cx="0" cy="528"/>
            </a:xfrm>
            <a:prstGeom prst="line">
              <a:avLst/>
            </a:prstGeom>
            <a:noFill/>
            <a:ln w="19050">
              <a:solidFill>
                <a:srgbClr val="5FAFFF"/>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48" name="Text Box 76"/>
            <p:cNvSpPr txBox="1">
              <a:spLocks noChangeArrowheads="1"/>
            </p:cNvSpPr>
            <p:nvPr/>
          </p:nvSpPr>
          <p:spPr bwMode="auto">
            <a:xfrm flipH="1">
              <a:off x="1314" y="3498"/>
              <a:ext cx="44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lgDash"/>
                  <a:miter lim="800000"/>
                  <a:headEnd/>
                  <a:tailEnd/>
                </a14:hiddenLine>
              </a:ext>
            </a:extLst>
          </p:spPr>
          <p:txBody>
            <a:bodyPr wrap="none">
              <a:spAutoFit/>
            </a:bodyP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r>
                <a:rPr lang="en-US" altLang="en-US" sz="1600" b="0">
                  <a:solidFill>
                    <a:srgbClr val="4BA5FF"/>
                  </a:solidFill>
                  <a:latin typeface="Arial Narrow" panose="020B0606020202030204" pitchFamily="34" charset="0"/>
                </a:rPr>
                <a:t>Inhibits</a:t>
              </a:r>
            </a:p>
          </p:txBody>
        </p:sp>
      </p:gr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855F"/>
        </a:solidFill>
        <a:effectLst/>
      </p:bgPr>
    </p:bg>
    <p:spTree>
      <p:nvGrpSpPr>
        <p:cNvPr id="1" name=""/>
        <p:cNvGrpSpPr/>
        <p:nvPr/>
      </p:nvGrpSpPr>
      <p:grpSpPr>
        <a:xfrm>
          <a:off x="0" y="0"/>
          <a:ext cx="0" cy="0"/>
          <a:chOff x="0" y="0"/>
          <a:chExt cx="0" cy="0"/>
        </a:xfrm>
      </p:grpSpPr>
      <p:sp>
        <p:nvSpPr>
          <p:cNvPr id="7475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fld id="{DB7BD2D7-C51F-448F-83F4-0623EFA8EC85}" type="slidenum">
              <a:rPr lang="en-US" altLang="en-US" sz="1400" b="0">
                <a:solidFill>
                  <a:srgbClr val="969696"/>
                </a:solidFill>
              </a:rPr>
              <a:pPr>
                <a:spcBef>
                  <a:spcPct val="0"/>
                </a:spcBef>
                <a:buClrTx/>
                <a:buFontTx/>
                <a:buNone/>
              </a:pPr>
              <a:t>28</a:t>
            </a:fld>
            <a:endParaRPr lang="en-US" altLang="en-US" sz="1400" b="0">
              <a:solidFill>
                <a:srgbClr val="969696"/>
              </a:solidFill>
            </a:endParaRPr>
          </a:p>
        </p:txBody>
      </p:sp>
      <p:sp>
        <p:nvSpPr>
          <p:cNvPr id="35842" name="Rectangle 2"/>
          <p:cNvSpPr>
            <a:spLocks noGrp="1" noChangeArrowheads="1"/>
          </p:cNvSpPr>
          <p:nvPr>
            <p:ph type="title"/>
          </p:nvPr>
        </p:nvSpPr>
        <p:spPr>
          <a:xfrm>
            <a:off x="609600" y="571500"/>
            <a:ext cx="8001000" cy="914400"/>
          </a:xfrm>
        </p:spPr>
        <p:txBody>
          <a:bodyPr/>
          <a:lstStyle/>
          <a:p>
            <a:pPr>
              <a:defRPr/>
            </a:pPr>
            <a:r>
              <a:rPr lang="en-US" sz="4000">
                <a:solidFill>
                  <a:schemeClr val="bg2"/>
                </a:solidFill>
                <a:effectLst>
                  <a:outerShdw blurRad="38100" dist="38100" dir="2700000" algn="tl">
                    <a:srgbClr val="FFFFFF"/>
                  </a:outerShdw>
                </a:effectLst>
              </a:rPr>
              <a:t>Biochemistry of Blood Clotting</a:t>
            </a:r>
            <a:endParaRPr lang="en-US">
              <a:effectLst>
                <a:outerShdw blurRad="38100" dist="38100" dir="2700000" algn="tl">
                  <a:srgbClr val="000000"/>
                </a:outerShdw>
              </a:effectLst>
            </a:endParaRPr>
          </a:p>
        </p:txBody>
      </p:sp>
      <p:pic>
        <p:nvPicPr>
          <p:cNvPr id="74756" name="Picture 3" descr="Slide32"/>
          <p:cNvPicPr>
            <a:picLocks noChangeAspect="1" noChangeArrowheads="1"/>
          </p:cNvPicPr>
          <p:nvPr/>
        </p:nvPicPr>
        <p:blipFill>
          <a:blip r:embed="rId3">
            <a:extLst>
              <a:ext uri="{28A0092B-C50C-407E-A947-70E740481C1C}">
                <a14:useLocalDpi xmlns:a14="http://schemas.microsoft.com/office/drawing/2010/main" val="0"/>
              </a:ext>
            </a:extLst>
          </a:blip>
          <a:srcRect l="864" t="2570" r="864" b="856"/>
          <a:stretch>
            <a:fillRect/>
          </a:stretch>
        </p:blipFill>
        <p:spPr bwMode="auto">
          <a:xfrm>
            <a:off x="2132013" y="1624013"/>
            <a:ext cx="4879975"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7FFD7"/>
        </a:solidFill>
        <a:effectLst/>
      </p:bgPr>
    </p:bg>
    <p:spTree>
      <p:nvGrpSpPr>
        <p:cNvPr id="1" name=""/>
        <p:cNvGrpSpPr/>
        <p:nvPr/>
      </p:nvGrpSpPr>
      <p:grpSpPr>
        <a:xfrm>
          <a:off x="0" y="0"/>
          <a:ext cx="0" cy="0"/>
          <a:chOff x="0" y="0"/>
          <a:chExt cx="0" cy="0"/>
        </a:xfrm>
      </p:grpSpPr>
      <p:sp>
        <p:nvSpPr>
          <p:cNvPr id="7680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fld id="{A2C5772E-65BF-423A-9FAB-0415F216A392}" type="slidenum">
              <a:rPr lang="en-US" altLang="en-US" sz="1400" b="0">
                <a:solidFill>
                  <a:srgbClr val="969696"/>
                </a:solidFill>
              </a:rPr>
              <a:pPr>
                <a:spcBef>
                  <a:spcPct val="0"/>
                </a:spcBef>
                <a:buClrTx/>
                <a:buFontTx/>
                <a:buNone/>
              </a:pPr>
              <a:t>29</a:t>
            </a:fld>
            <a:endParaRPr lang="en-US" altLang="en-US" sz="1400" b="0">
              <a:solidFill>
                <a:srgbClr val="969696"/>
              </a:solidFill>
            </a:endParaRPr>
          </a:p>
        </p:txBody>
      </p:sp>
      <p:sp>
        <p:nvSpPr>
          <p:cNvPr id="79874" name="Rectangle 1026"/>
          <p:cNvSpPr>
            <a:spLocks noGrp="1" noChangeArrowheads="1"/>
          </p:cNvSpPr>
          <p:nvPr>
            <p:ph type="title"/>
          </p:nvPr>
        </p:nvSpPr>
        <p:spPr>
          <a:xfrm>
            <a:off x="609600" y="571500"/>
            <a:ext cx="8001000" cy="914400"/>
          </a:xfrm>
        </p:spPr>
        <p:txBody>
          <a:bodyPr/>
          <a:lstStyle/>
          <a:p>
            <a:pPr>
              <a:defRPr/>
            </a:pPr>
            <a:r>
              <a:rPr lang="en-US" sz="4000">
                <a:solidFill>
                  <a:srgbClr val="009900"/>
                </a:solidFill>
                <a:effectLst>
                  <a:outerShdw blurRad="38100" dist="38100" dir="2700000" algn="tl">
                    <a:srgbClr val="000000"/>
                  </a:outerShdw>
                </a:effectLst>
              </a:rPr>
              <a:t>You May Have Watched This...</a:t>
            </a:r>
            <a:endParaRPr lang="en-US">
              <a:effectLst>
                <a:outerShdw blurRad="38100" dist="38100" dir="2700000" algn="tl">
                  <a:srgbClr val="000000"/>
                </a:outerShdw>
              </a:effectLst>
            </a:endParaRPr>
          </a:p>
        </p:txBody>
      </p:sp>
      <p:pic>
        <p:nvPicPr>
          <p:cNvPr id="79876" name="Picture 1028" descr="wound a"/>
          <p:cNvPicPr>
            <a:picLocks noChangeAspect="1" noChangeArrowheads="1"/>
          </p:cNvPicPr>
          <p:nvPr/>
        </p:nvPicPr>
        <p:blipFill>
          <a:blip r:embed="rId3">
            <a:extLst>
              <a:ext uri="{28A0092B-C50C-407E-A947-70E740481C1C}">
                <a14:useLocalDpi xmlns:a14="http://schemas.microsoft.com/office/drawing/2010/main" val="0"/>
              </a:ext>
            </a:extLst>
          </a:blip>
          <a:srcRect r="67712" b="52646"/>
          <a:stretch>
            <a:fillRect/>
          </a:stretch>
        </p:blipFill>
        <p:spPr bwMode="auto">
          <a:xfrm>
            <a:off x="993775" y="1531938"/>
            <a:ext cx="23114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1029" descr="wound a"/>
          <p:cNvPicPr>
            <a:picLocks noChangeAspect="1" noChangeArrowheads="1"/>
          </p:cNvPicPr>
          <p:nvPr/>
        </p:nvPicPr>
        <p:blipFill>
          <a:blip r:embed="rId3">
            <a:extLst>
              <a:ext uri="{28A0092B-C50C-407E-A947-70E740481C1C}">
                <a14:useLocalDpi xmlns:a14="http://schemas.microsoft.com/office/drawing/2010/main" val="0"/>
              </a:ext>
            </a:extLst>
          </a:blip>
          <a:srcRect l="33633" r="32520" b="52646"/>
          <a:stretch>
            <a:fillRect/>
          </a:stretch>
        </p:blipFill>
        <p:spPr bwMode="auto">
          <a:xfrm>
            <a:off x="3400425" y="1531938"/>
            <a:ext cx="2422525"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8" name="Picture 1030" descr="wound a"/>
          <p:cNvPicPr>
            <a:picLocks noChangeAspect="1" noChangeArrowheads="1"/>
          </p:cNvPicPr>
          <p:nvPr/>
        </p:nvPicPr>
        <p:blipFill>
          <a:blip r:embed="rId3">
            <a:extLst>
              <a:ext uri="{28A0092B-C50C-407E-A947-70E740481C1C}">
                <a14:useLocalDpi xmlns:a14="http://schemas.microsoft.com/office/drawing/2010/main" val="0"/>
              </a:ext>
            </a:extLst>
          </a:blip>
          <a:srcRect l="68544" b="52638"/>
          <a:stretch>
            <a:fillRect/>
          </a:stretch>
        </p:blipFill>
        <p:spPr bwMode="auto">
          <a:xfrm>
            <a:off x="5899150" y="1531938"/>
            <a:ext cx="2251075"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9" name="Picture 1031" descr="wound a"/>
          <p:cNvPicPr>
            <a:picLocks noChangeAspect="1" noChangeArrowheads="1"/>
          </p:cNvPicPr>
          <p:nvPr/>
        </p:nvPicPr>
        <p:blipFill>
          <a:blip r:embed="rId3">
            <a:extLst>
              <a:ext uri="{28A0092B-C50C-407E-A947-70E740481C1C}">
                <a14:useLocalDpi xmlns:a14="http://schemas.microsoft.com/office/drawing/2010/main" val="0"/>
              </a:ext>
            </a:extLst>
          </a:blip>
          <a:srcRect t="49350" r="67746"/>
          <a:stretch>
            <a:fillRect/>
          </a:stretch>
        </p:blipFill>
        <p:spPr bwMode="auto">
          <a:xfrm>
            <a:off x="993775" y="3817938"/>
            <a:ext cx="2308225"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0" name="Picture 1032" descr="wound a"/>
          <p:cNvPicPr>
            <a:picLocks noChangeAspect="1" noChangeArrowheads="1"/>
          </p:cNvPicPr>
          <p:nvPr/>
        </p:nvPicPr>
        <p:blipFill>
          <a:blip r:embed="rId3">
            <a:extLst>
              <a:ext uri="{28A0092B-C50C-407E-A947-70E740481C1C}">
                <a14:useLocalDpi xmlns:a14="http://schemas.microsoft.com/office/drawing/2010/main" val="0"/>
              </a:ext>
            </a:extLst>
          </a:blip>
          <a:srcRect l="33540" t="49554" r="32608"/>
          <a:stretch>
            <a:fillRect/>
          </a:stretch>
        </p:blipFill>
        <p:spPr bwMode="auto">
          <a:xfrm>
            <a:off x="3394075" y="3827463"/>
            <a:ext cx="2422525"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1" name="Picture 1033" descr="wound a"/>
          <p:cNvPicPr>
            <a:picLocks noChangeAspect="1" noChangeArrowheads="1"/>
          </p:cNvPicPr>
          <p:nvPr/>
        </p:nvPicPr>
        <p:blipFill>
          <a:blip r:embed="rId3">
            <a:extLst>
              <a:ext uri="{28A0092B-C50C-407E-A947-70E740481C1C}">
                <a14:useLocalDpi xmlns:a14="http://schemas.microsoft.com/office/drawing/2010/main" val="0"/>
              </a:ext>
            </a:extLst>
          </a:blip>
          <a:srcRect l="68678" t="49554"/>
          <a:stretch>
            <a:fillRect/>
          </a:stretch>
        </p:blipFill>
        <p:spPr bwMode="auto">
          <a:xfrm>
            <a:off x="5908675" y="3827463"/>
            <a:ext cx="224155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98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987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987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987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988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98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idx="4294967295"/>
          </p:nvPr>
        </p:nvSpPr>
        <p:spPr>
          <a:xfrm>
            <a:off x="457200" y="457200"/>
            <a:ext cx="8229600" cy="1371600"/>
          </a:xfrm>
        </p:spPr>
        <p:txBody>
          <a:bodyPr>
            <a:spAutoFit/>
          </a:bodyPr>
          <a:lstStyle/>
          <a:p>
            <a:pPr algn="ct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4800" b="1"/>
              <a:t>Belief in God:</a:t>
            </a:r>
            <a:r>
              <a:rPr lang="en-GB" altLang="en-US" b="1"/>
              <a:t>  </a:t>
            </a:r>
            <a:br>
              <a:rPr lang="en-GB" altLang="en-US" b="1"/>
            </a:br>
            <a:r>
              <a:rPr lang="en-GB" altLang="en-US" sz="3200" b="1" i="1"/>
              <a:t>Is It Reasonable In This Scientific Age?</a:t>
            </a:r>
          </a:p>
        </p:txBody>
      </p:sp>
      <p:sp>
        <p:nvSpPr>
          <p:cNvPr id="6146" name="Rectangle 2"/>
          <p:cNvSpPr>
            <a:spLocks noGrp="1" noChangeArrowheads="1"/>
          </p:cNvSpPr>
          <p:nvPr>
            <p:ph type="body" idx="4294967295"/>
          </p:nvPr>
        </p:nvSpPr>
        <p:spPr>
          <a:xfrm>
            <a:off x="231775" y="2184400"/>
            <a:ext cx="8624888" cy="3787775"/>
          </a:xfrm>
        </p:spPr>
        <p:txBody>
          <a:bodyPr>
            <a:spAutoFit/>
          </a:bodyPr>
          <a:lstStyle/>
          <a:p>
            <a:pPr eaLnBrk="1" hangingPunct="1">
              <a:lnSpc>
                <a:spcPct val="100000"/>
              </a:lnSpc>
              <a:spcBef>
                <a:spcPts val="9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altLang="en-US" sz="4800" b="1" dirty="0">
                <a:solidFill>
                  <a:srgbClr val="CC0000"/>
                </a:solidFill>
              </a:rPr>
              <a:t>1 Peter 3:15 </a:t>
            </a:r>
            <a:r>
              <a:rPr lang="en-GB" altLang="en-US" sz="4800" b="1" dirty="0">
                <a:solidFill>
                  <a:schemeClr val="accent6">
                    <a:lumMod val="75000"/>
                  </a:schemeClr>
                </a:solidFill>
              </a:rPr>
              <a:t>- “… always be ready to give a </a:t>
            </a:r>
            <a:r>
              <a:rPr lang="en-GB" altLang="en-US" sz="4800" b="1" dirty="0" err="1">
                <a:solidFill>
                  <a:schemeClr val="accent6">
                    <a:lumMod val="75000"/>
                  </a:schemeClr>
                </a:solidFill>
              </a:rPr>
              <a:t>defense</a:t>
            </a:r>
            <a:r>
              <a:rPr lang="en-GB" altLang="en-US" sz="4800" b="1" dirty="0">
                <a:solidFill>
                  <a:schemeClr val="accent6">
                    <a:lumMod val="75000"/>
                  </a:schemeClr>
                </a:solidFill>
              </a:rPr>
              <a:t> to everyone who asks you a reason for the hope that is in you </a:t>
            </a:r>
            <a:r>
              <a:rPr lang="en-GB" altLang="en-US" sz="4000" b="1" dirty="0">
                <a:solidFill>
                  <a:schemeClr val="accent6">
                    <a:lumMod val="75000"/>
                  </a:schemeClr>
                </a:solidFill>
              </a:rPr>
              <a:t>…”</a:t>
            </a:r>
            <a:endParaRPr lang="en-GB" altLang="en-US" sz="4400" b="1" dirty="0">
              <a:solidFill>
                <a:schemeClr val="accent6">
                  <a:lumMod val="75000"/>
                </a:schemeClr>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1" presetClass="entr" fill="hold" nodeType="with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BD7FF"/>
        </a:solidFill>
        <a:effectLst/>
      </p:bgPr>
    </p:bg>
    <p:spTree>
      <p:nvGrpSpPr>
        <p:cNvPr id="1" name=""/>
        <p:cNvGrpSpPr/>
        <p:nvPr/>
      </p:nvGrpSpPr>
      <p:grpSpPr>
        <a:xfrm>
          <a:off x="0" y="0"/>
          <a:ext cx="0" cy="0"/>
          <a:chOff x="0" y="0"/>
          <a:chExt cx="0" cy="0"/>
        </a:xfrm>
      </p:grpSpPr>
      <p:sp>
        <p:nvSpPr>
          <p:cNvPr id="7885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fld id="{EDB17328-1E8D-4EF7-A76D-F3CED78E0D87}" type="slidenum">
              <a:rPr lang="en-US" altLang="en-US" sz="1400" b="0">
                <a:solidFill>
                  <a:srgbClr val="969696"/>
                </a:solidFill>
              </a:rPr>
              <a:pPr>
                <a:spcBef>
                  <a:spcPct val="0"/>
                </a:spcBef>
                <a:buClrTx/>
                <a:buFontTx/>
                <a:buNone/>
              </a:pPr>
              <a:t>30</a:t>
            </a:fld>
            <a:endParaRPr lang="en-US" altLang="en-US" sz="1400" b="0">
              <a:solidFill>
                <a:srgbClr val="969696"/>
              </a:solidFill>
            </a:endParaRPr>
          </a:p>
        </p:txBody>
      </p:sp>
      <p:sp>
        <p:nvSpPr>
          <p:cNvPr id="39938" name="Rectangle 2"/>
          <p:cNvSpPr>
            <a:spLocks noGrp="1" noChangeArrowheads="1"/>
          </p:cNvSpPr>
          <p:nvPr>
            <p:ph type="title"/>
          </p:nvPr>
        </p:nvSpPr>
        <p:spPr>
          <a:xfrm>
            <a:off x="1381125" y="142875"/>
            <a:ext cx="2305050" cy="552450"/>
          </a:xfrm>
        </p:spPr>
        <p:txBody>
          <a:bodyPr/>
          <a:lstStyle/>
          <a:p>
            <a:pPr>
              <a:defRPr/>
            </a:pPr>
            <a:r>
              <a:rPr lang="en-US" sz="1800" b="0">
                <a:solidFill>
                  <a:schemeClr val="bg2"/>
                </a:solidFill>
                <a:effectLst/>
                <a:latin typeface="Arial Narrow" pitchFamily="34" charset="0"/>
              </a:rPr>
              <a:t>INTRINSIC PATHWAY</a:t>
            </a:r>
            <a:endParaRPr lang="en-US" sz="1800">
              <a:effectLst>
                <a:outerShdw blurRad="38100" dist="38100" dir="2700000" algn="tl">
                  <a:srgbClr val="000000"/>
                </a:outerShdw>
              </a:effectLst>
              <a:latin typeface="Arial Narrow" pitchFamily="34" charset="0"/>
            </a:endParaRPr>
          </a:p>
        </p:txBody>
      </p:sp>
      <p:grpSp>
        <p:nvGrpSpPr>
          <p:cNvPr id="78852" name="Group 86"/>
          <p:cNvGrpSpPr>
            <a:grpSpLocks/>
          </p:cNvGrpSpPr>
          <p:nvPr/>
        </p:nvGrpSpPr>
        <p:grpSpPr bwMode="auto">
          <a:xfrm>
            <a:off x="1385888" y="422275"/>
            <a:ext cx="6370637" cy="6091238"/>
            <a:chOff x="267" y="321"/>
            <a:chExt cx="4013" cy="3837"/>
          </a:xfrm>
        </p:grpSpPr>
        <p:sp>
          <p:nvSpPr>
            <p:cNvPr id="78853" name="Rectangle 16"/>
            <p:cNvSpPr>
              <a:spLocks noChangeArrowheads="1"/>
            </p:cNvSpPr>
            <p:nvPr/>
          </p:nvSpPr>
          <p:spPr bwMode="auto">
            <a:xfrm>
              <a:off x="879" y="1381"/>
              <a:ext cx="230" cy="173"/>
            </a:xfrm>
            <a:prstGeom prst="rect">
              <a:avLst/>
            </a:prstGeom>
            <a:solidFill>
              <a:srgbClr val="FFA5A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lgn="ctr">
                <a:spcBef>
                  <a:spcPct val="0"/>
                </a:spcBef>
                <a:buClrTx/>
                <a:buFontTx/>
                <a:buNone/>
              </a:pPr>
              <a:r>
                <a:rPr lang="en-US" altLang="en-US" sz="1600" b="0">
                  <a:solidFill>
                    <a:schemeClr val="bg2"/>
                  </a:solidFill>
                  <a:latin typeface="Arial Narrow" panose="020B0606020202030204" pitchFamily="34" charset="0"/>
                </a:rPr>
                <a:t>XI</a:t>
              </a:r>
            </a:p>
          </p:txBody>
        </p:sp>
        <p:sp>
          <p:nvSpPr>
            <p:cNvPr id="78854" name="Arc 17"/>
            <p:cNvSpPr>
              <a:spLocks/>
            </p:cNvSpPr>
            <p:nvPr/>
          </p:nvSpPr>
          <p:spPr bwMode="auto">
            <a:xfrm rot="-2546344">
              <a:off x="1150" y="1161"/>
              <a:ext cx="351" cy="35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bg2"/>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8855" name="Rectangle 18"/>
            <p:cNvSpPr>
              <a:spLocks noChangeArrowheads="1"/>
            </p:cNvSpPr>
            <p:nvPr/>
          </p:nvSpPr>
          <p:spPr bwMode="auto">
            <a:xfrm>
              <a:off x="1551" y="1381"/>
              <a:ext cx="230" cy="173"/>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lgn="ctr">
                <a:spcBef>
                  <a:spcPct val="0"/>
                </a:spcBef>
                <a:buClrTx/>
                <a:buFontTx/>
                <a:buNone/>
              </a:pPr>
              <a:r>
                <a:rPr lang="en-US" altLang="en-US" sz="1600" b="0">
                  <a:solidFill>
                    <a:schemeClr val="bg2"/>
                  </a:solidFill>
                  <a:latin typeface="Arial Narrow" panose="020B0606020202030204" pitchFamily="34" charset="0"/>
                </a:rPr>
                <a:t>XI</a:t>
              </a:r>
              <a:r>
                <a:rPr lang="en-US" altLang="en-US" sz="1600" b="0" baseline="-25000">
                  <a:solidFill>
                    <a:schemeClr val="bg2"/>
                  </a:solidFill>
                  <a:latin typeface="Arial Narrow" panose="020B0606020202030204" pitchFamily="34" charset="0"/>
                </a:rPr>
                <a:t>a</a:t>
              </a:r>
              <a:endParaRPr lang="en-US" altLang="en-US" sz="1600" b="0">
                <a:solidFill>
                  <a:schemeClr val="bg2"/>
                </a:solidFill>
                <a:latin typeface="Arial Narrow" panose="020B0606020202030204" pitchFamily="34" charset="0"/>
              </a:endParaRPr>
            </a:p>
          </p:txBody>
        </p:sp>
        <p:sp>
          <p:nvSpPr>
            <p:cNvPr id="78856" name="Rectangle 38"/>
            <p:cNvSpPr>
              <a:spLocks noChangeArrowheads="1"/>
            </p:cNvSpPr>
            <p:nvPr/>
          </p:nvSpPr>
          <p:spPr bwMode="auto">
            <a:xfrm flipH="1">
              <a:off x="2907" y="2395"/>
              <a:ext cx="230" cy="173"/>
            </a:xfrm>
            <a:prstGeom prst="rect">
              <a:avLst/>
            </a:prstGeom>
            <a:solidFill>
              <a:srgbClr val="FFA5A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lgn="ctr">
                <a:spcBef>
                  <a:spcPct val="0"/>
                </a:spcBef>
                <a:buClrTx/>
                <a:buFontTx/>
                <a:buNone/>
              </a:pPr>
              <a:r>
                <a:rPr lang="en-US" altLang="en-US" sz="1600" b="0">
                  <a:solidFill>
                    <a:schemeClr val="bg2"/>
                  </a:solidFill>
                  <a:latin typeface="Arial Narrow" panose="020B0606020202030204" pitchFamily="34" charset="0"/>
                </a:rPr>
                <a:t>X</a:t>
              </a:r>
            </a:p>
          </p:txBody>
        </p:sp>
        <p:sp>
          <p:nvSpPr>
            <p:cNvPr id="78857" name="Arc 39"/>
            <p:cNvSpPr>
              <a:spLocks/>
            </p:cNvSpPr>
            <p:nvPr/>
          </p:nvSpPr>
          <p:spPr bwMode="auto">
            <a:xfrm rot="2546344" flipH="1">
              <a:off x="2515" y="2175"/>
              <a:ext cx="351" cy="35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bg2"/>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939" name="Rectangle 3"/>
            <p:cNvSpPr>
              <a:spLocks noChangeArrowheads="1"/>
            </p:cNvSpPr>
            <p:nvPr/>
          </p:nvSpPr>
          <p:spPr bwMode="auto">
            <a:xfrm>
              <a:off x="267" y="321"/>
              <a:ext cx="1452" cy="255"/>
            </a:xfrm>
            <a:prstGeom prst="rect">
              <a:avLst/>
            </a:prstGeom>
            <a:noFill/>
            <a:ln w="9525">
              <a:noFill/>
              <a:miter lim="800000"/>
              <a:headEnd/>
              <a:tailEnd/>
            </a:ln>
            <a:effectLst/>
          </p:spPr>
          <p:txBody>
            <a:bodyPr anchor="ctr"/>
            <a:lstStyle/>
            <a:p>
              <a:pPr algn="ctr">
                <a:defRPr/>
              </a:pPr>
              <a:r>
                <a:rPr lang="en-US" sz="1600">
                  <a:solidFill>
                    <a:schemeClr val="bg2"/>
                  </a:solidFill>
                </a:rPr>
                <a:t>Damaged Surface</a:t>
              </a:r>
              <a:endParaRPr lang="en-US" b="1">
                <a:solidFill>
                  <a:schemeClr val="tx2"/>
                </a:solidFill>
                <a:effectLst>
                  <a:outerShdw blurRad="38100" dist="38100" dir="2700000" algn="tl">
                    <a:srgbClr val="000000"/>
                  </a:outerShdw>
                </a:effectLst>
              </a:endParaRPr>
            </a:p>
          </p:txBody>
        </p:sp>
        <p:sp>
          <p:nvSpPr>
            <p:cNvPr id="78859" name="Line 7"/>
            <p:cNvSpPr>
              <a:spLocks noChangeShapeType="1"/>
            </p:cNvSpPr>
            <p:nvPr/>
          </p:nvSpPr>
          <p:spPr bwMode="auto">
            <a:xfrm>
              <a:off x="993" y="531"/>
              <a:ext cx="0" cy="162"/>
            </a:xfrm>
            <a:prstGeom prst="line">
              <a:avLst/>
            </a:prstGeom>
            <a:noFill/>
            <a:ln w="12700">
              <a:solidFill>
                <a:schemeClr val="bg2"/>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45" name="Rectangle 9"/>
            <p:cNvSpPr>
              <a:spLocks noChangeArrowheads="1"/>
            </p:cNvSpPr>
            <p:nvPr/>
          </p:nvSpPr>
          <p:spPr bwMode="auto">
            <a:xfrm>
              <a:off x="267" y="633"/>
              <a:ext cx="1452" cy="255"/>
            </a:xfrm>
            <a:prstGeom prst="rect">
              <a:avLst/>
            </a:prstGeom>
            <a:noFill/>
            <a:ln w="9525">
              <a:noFill/>
              <a:miter lim="800000"/>
              <a:headEnd/>
              <a:tailEnd/>
            </a:ln>
            <a:effectLst/>
          </p:spPr>
          <p:txBody>
            <a:bodyPr anchor="ctr"/>
            <a:lstStyle/>
            <a:p>
              <a:pPr algn="ctr">
                <a:defRPr/>
              </a:pPr>
              <a:r>
                <a:rPr lang="en-US" sz="1600">
                  <a:solidFill>
                    <a:schemeClr val="bg2"/>
                  </a:solidFill>
                </a:rPr>
                <a:t>Kininogen Kallikrein</a:t>
              </a:r>
              <a:endParaRPr lang="en-US" b="1">
                <a:solidFill>
                  <a:schemeClr val="tx2"/>
                </a:solidFill>
                <a:effectLst>
                  <a:outerShdw blurRad="38100" dist="38100" dir="2700000" algn="tl">
                    <a:srgbClr val="000000"/>
                  </a:outerShdw>
                </a:effectLst>
              </a:endParaRPr>
            </a:p>
          </p:txBody>
        </p:sp>
        <p:sp>
          <p:nvSpPr>
            <p:cNvPr id="78861" name="Rectangle 11"/>
            <p:cNvSpPr>
              <a:spLocks noChangeArrowheads="1"/>
            </p:cNvSpPr>
            <p:nvPr/>
          </p:nvSpPr>
          <p:spPr bwMode="auto">
            <a:xfrm>
              <a:off x="546" y="1027"/>
              <a:ext cx="230" cy="173"/>
            </a:xfrm>
            <a:prstGeom prst="rect">
              <a:avLst/>
            </a:prstGeom>
            <a:solidFill>
              <a:srgbClr val="FFA5A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lgn="ctr">
                <a:spcBef>
                  <a:spcPct val="0"/>
                </a:spcBef>
                <a:buClrTx/>
                <a:buFontTx/>
                <a:buNone/>
              </a:pPr>
              <a:r>
                <a:rPr lang="en-US" altLang="en-US" sz="1600" b="0">
                  <a:solidFill>
                    <a:schemeClr val="bg2"/>
                  </a:solidFill>
                  <a:latin typeface="Arial Narrow" panose="020B0606020202030204" pitchFamily="34" charset="0"/>
                </a:rPr>
                <a:t>XII</a:t>
              </a:r>
            </a:p>
          </p:txBody>
        </p:sp>
        <p:sp>
          <p:nvSpPr>
            <p:cNvPr id="78862" name="Arc 12"/>
            <p:cNvSpPr>
              <a:spLocks/>
            </p:cNvSpPr>
            <p:nvPr/>
          </p:nvSpPr>
          <p:spPr bwMode="auto">
            <a:xfrm rot="-2546344">
              <a:off x="817" y="807"/>
              <a:ext cx="351" cy="35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bg2"/>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8863" name="Rectangle 13"/>
            <p:cNvSpPr>
              <a:spLocks noChangeArrowheads="1"/>
            </p:cNvSpPr>
            <p:nvPr/>
          </p:nvSpPr>
          <p:spPr bwMode="auto">
            <a:xfrm>
              <a:off x="1218" y="1027"/>
              <a:ext cx="230" cy="173"/>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lgn="ctr">
                <a:spcBef>
                  <a:spcPct val="0"/>
                </a:spcBef>
                <a:buClrTx/>
                <a:buFontTx/>
                <a:buNone/>
              </a:pPr>
              <a:r>
                <a:rPr lang="en-US" altLang="en-US" sz="1600" b="0">
                  <a:solidFill>
                    <a:schemeClr val="bg2"/>
                  </a:solidFill>
                  <a:latin typeface="Arial Narrow" panose="020B0606020202030204" pitchFamily="34" charset="0"/>
                </a:rPr>
                <a:t>XII</a:t>
              </a:r>
              <a:r>
                <a:rPr lang="en-US" altLang="en-US" sz="1600" b="0" baseline="-25000">
                  <a:solidFill>
                    <a:schemeClr val="bg2"/>
                  </a:solidFill>
                  <a:latin typeface="Arial Narrow" panose="020B0606020202030204" pitchFamily="34" charset="0"/>
                </a:rPr>
                <a:t>a</a:t>
              </a:r>
              <a:endParaRPr lang="en-US" altLang="en-US" sz="1600" b="0">
                <a:solidFill>
                  <a:schemeClr val="bg2"/>
                </a:solidFill>
                <a:latin typeface="Arial Narrow" panose="020B0606020202030204" pitchFamily="34" charset="0"/>
              </a:endParaRPr>
            </a:p>
          </p:txBody>
        </p:sp>
        <p:sp>
          <p:nvSpPr>
            <p:cNvPr id="78864" name="Rectangle 20"/>
            <p:cNvSpPr>
              <a:spLocks noChangeArrowheads="1"/>
            </p:cNvSpPr>
            <p:nvPr/>
          </p:nvSpPr>
          <p:spPr bwMode="auto">
            <a:xfrm>
              <a:off x="1221" y="1755"/>
              <a:ext cx="230" cy="173"/>
            </a:xfrm>
            <a:prstGeom prst="rect">
              <a:avLst/>
            </a:prstGeom>
            <a:solidFill>
              <a:srgbClr val="FFA5A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lgn="ctr">
                <a:spcBef>
                  <a:spcPct val="0"/>
                </a:spcBef>
                <a:buClrTx/>
                <a:buFontTx/>
                <a:buNone/>
              </a:pPr>
              <a:r>
                <a:rPr lang="en-US" altLang="en-US" sz="1600" b="0">
                  <a:solidFill>
                    <a:schemeClr val="bg2"/>
                  </a:solidFill>
                  <a:latin typeface="Arial Narrow" panose="020B0606020202030204" pitchFamily="34" charset="0"/>
                </a:rPr>
                <a:t>IX</a:t>
              </a:r>
            </a:p>
          </p:txBody>
        </p:sp>
        <p:sp>
          <p:nvSpPr>
            <p:cNvPr id="78865" name="Arc 21"/>
            <p:cNvSpPr>
              <a:spLocks/>
            </p:cNvSpPr>
            <p:nvPr/>
          </p:nvSpPr>
          <p:spPr bwMode="auto">
            <a:xfrm rot="-2546344">
              <a:off x="1492" y="1527"/>
              <a:ext cx="351" cy="35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bg2"/>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8866" name="Rectangle 22"/>
            <p:cNvSpPr>
              <a:spLocks noChangeArrowheads="1"/>
            </p:cNvSpPr>
            <p:nvPr/>
          </p:nvSpPr>
          <p:spPr bwMode="auto">
            <a:xfrm>
              <a:off x="1893" y="1755"/>
              <a:ext cx="230" cy="173"/>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lgn="ctr">
                <a:spcBef>
                  <a:spcPct val="0"/>
                </a:spcBef>
                <a:buClrTx/>
                <a:buFontTx/>
                <a:buNone/>
              </a:pPr>
              <a:r>
                <a:rPr lang="en-US" altLang="en-US" sz="1600" b="0">
                  <a:solidFill>
                    <a:schemeClr val="bg2"/>
                  </a:solidFill>
                  <a:latin typeface="Arial Narrow" panose="020B0606020202030204" pitchFamily="34" charset="0"/>
                </a:rPr>
                <a:t>IX</a:t>
              </a:r>
              <a:r>
                <a:rPr lang="en-US" altLang="en-US" sz="1600" b="0" baseline="-25000">
                  <a:solidFill>
                    <a:schemeClr val="bg2"/>
                  </a:solidFill>
                  <a:latin typeface="Arial Narrow" panose="020B0606020202030204" pitchFamily="34" charset="0"/>
                </a:rPr>
                <a:t>a</a:t>
              </a:r>
              <a:endParaRPr lang="en-US" altLang="en-US" sz="1600" b="0">
                <a:solidFill>
                  <a:schemeClr val="bg2"/>
                </a:solidFill>
                <a:latin typeface="Arial Narrow" panose="020B0606020202030204" pitchFamily="34" charset="0"/>
              </a:endParaRPr>
            </a:p>
          </p:txBody>
        </p:sp>
        <p:sp>
          <p:nvSpPr>
            <p:cNvPr id="78867" name="Line 23"/>
            <p:cNvSpPr>
              <a:spLocks noChangeShapeType="1"/>
            </p:cNvSpPr>
            <p:nvPr/>
          </p:nvSpPr>
          <p:spPr bwMode="auto">
            <a:xfrm>
              <a:off x="2006" y="1936"/>
              <a:ext cx="0" cy="276"/>
            </a:xfrm>
            <a:prstGeom prst="line">
              <a:avLst/>
            </a:prstGeom>
            <a:noFill/>
            <a:ln w="12700">
              <a:solidFill>
                <a:schemeClr val="bg2"/>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8868" name="Rectangle 24"/>
            <p:cNvSpPr>
              <a:spLocks noChangeArrowheads="1"/>
            </p:cNvSpPr>
            <p:nvPr/>
          </p:nvSpPr>
          <p:spPr bwMode="auto">
            <a:xfrm>
              <a:off x="2099" y="1988"/>
              <a:ext cx="259" cy="173"/>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lgn="ctr">
                <a:spcBef>
                  <a:spcPct val="0"/>
                </a:spcBef>
                <a:buClrTx/>
                <a:buFontTx/>
                <a:buNone/>
              </a:pPr>
              <a:r>
                <a:rPr lang="en-US" altLang="en-US" sz="1600" b="0">
                  <a:solidFill>
                    <a:schemeClr val="bg2"/>
                  </a:solidFill>
                  <a:latin typeface="Arial Narrow" panose="020B0606020202030204" pitchFamily="34" charset="0"/>
                </a:rPr>
                <a:t>VIII</a:t>
              </a:r>
              <a:r>
                <a:rPr lang="en-US" altLang="en-US" sz="1600" b="0" baseline="-25000">
                  <a:solidFill>
                    <a:schemeClr val="bg2"/>
                  </a:solidFill>
                  <a:latin typeface="Arial Narrow" panose="020B0606020202030204" pitchFamily="34" charset="0"/>
                </a:rPr>
                <a:t>a</a:t>
              </a:r>
              <a:endParaRPr lang="en-US" altLang="en-US" sz="1600" b="0">
                <a:solidFill>
                  <a:schemeClr val="bg2"/>
                </a:solidFill>
                <a:latin typeface="Arial Narrow" panose="020B0606020202030204" pitchFamily="34" charset="0"/>
              </a:endParaRPr>
            </a:p>
          </p:txBody>
        </p:sp>
        <p:sp>
          <p:nvSpPr>
            <p:cNvPr id="78869" name="Rectangle 27"/>
            <p:cNvSpPr>
              <a:spLocks noChangeArrowheads="1"/>
            </p:cNvSpPr>
            <p:nvPr/>
          </p:nvSpPr>
          <p:spPr bwMode="auto">
            <a:xfrm>
              <a:off x="1569" y="2395"/>
              <a:ext cx="230" cy="173"/>
            </a:xfrm>
            <a:prstGeom prst="rect">
              <a:avLst/>
            </a:prstGeom>
            <a:solidFill>
              <a:srgbClr val="FFA5A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lgn="ctr">
                <a:spcBef>
                  <a:spcPct val="0"/>
                </a:spcBef>
                <a:buClrTx/>
                <a:buFontTx/>
                <a:buNone/>
              </a:pPr>
              <a:r>
                <a:rPr lang="en-US" altLang="en-US" sz="1600" b="0">
                  <a:solidFill>
                    <a:schemeClr val="bg2"/>
                  </a:solidFill>
                  <a:latin typeface="Arial Narrow" panose="020B0606020202030204" pitchFamily="34" charset="0"/>
                </a:rPr>
                <a:t>X</a:t>
              </a:r>
            </a:p>
          </p:txBody>
        </p:sp>
        <p:sp>
          <p:nvSpPr>
            <p:cNvPr id="78870" name="Arc 28"/>
            <p:cNvSpPr>
              <a:spLocks/>
            </p:cNvSpPr>
            <p:nvPr/>
          </p:nvSpPr>
          <p:spPr bwMode="auto">
            <a:xfrm rot="-2546344">
              <a:off x="1840" y="2175"/>
              <a:ext cx="351" cy="35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bg2"/>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8871" name="Rectangle 29"/>
            <p:cNvSpPr>
              <a:spLocks noChangeArrowheads="1"/>
            </p:cNvSpPr>
            <p:nvPr/>
          </p:nvSpPr>
          <p:spPr bwMode="auto">
            <a:xfrm>
              <a:off x="2241" y="2395"/>
              <a:ext cx="230" cy="173"/>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lgn="ctr">
                <a:spcBef>
                  <a:spcPct val="0"/>
                </a:spcBef>
                <a:buClrTx/>
                <a:buFontTx/>
                <a:buNone/>
              </a:pPr>
              <a:r>
                <a:rPr lang="en-US" altLang="en-US" sz="1600" b="0">
                  <a:solidFill>
                    <a:schemeClr val="bg2"/>
                  </a:solidFill>
                  <a:latin typeface="Arial Narrow" panose="020B0606020202030204" pitchFamily="34" charset="0"/>
                </a:rPr>
                <a:t>X</a:t>
              </a:r>
              <a:r>
                <a:rPr lang="en-US" altLang="en-US" sz="1600" b="0" baseline="-25000">
                  <a:solidFill>
                    <a:schemeClr val="bg2"/>
                  </a:solidFill>
                  <a:latin typeface="Arial Narrow" panose="020B0606020202030204" pitchFamily="34" charset="0"/>
                </a:rPr>
                <a:t>a</a:t>
              </a:r>
              <a:endParaRPr lang="en-US" altLang="en-US" sz="1600" b="0">
                <a:solidFill>
                  <a:schemeClr val="bg2"/>
                </a:solidFill>
                <a:latin typeface="Arial Narrow" panose="020B0606020202030204" pitchFamily="34" charset="0"/>
              </a:endParaRPr>
            </a:p>
          </p:txBody>
        </p:sp>
        <p:sp>
          <p:nvSpPr>
            <p:cNvPr id="78872" name="Rectangle 35"/>
            <p:cNvSpPr>
              <a:spLocks noChangeArrowheads="1"/>
            </p:cNvSpPr>
            <p:nvPr/>
          </p:nvSpPr>
          <p:spPr bwMode="auto">
            <a:xfrm>
              <a:off x="2437" y="2637"/>
              <a:ext cx="230" cy="173"/>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lgn="ctr">
                <a:spcBef>
                  <a:spcPct val="0"/>
                </a:spcBef>
                <a:buClrTx/>
                <a:buFontTx/>
                <a:buNone/>
              </a:pPr>
              <a:r>
                <a:rPr lang="en-US" altLang="en-US" sz="1600" b="0">
                  <a:solidFill>
                    <a:schemeClr val="bg2"/>
                  </a:solidFill>
                  <a:latin typeface="Arial Narrow" panose="020B0606020202030204" pitchFamily="34" charset="0"/>
                </a:rPr>
                <a:t>V</a:t>
              </a:r>
              <a:r>
                <a:rPr lang="en-US" altLang="en-US" sz="1600" b="0" baseline="-25000">
                  <a:solidFill>
                    <a:schemeClr val="bg2"/>
                  </a:solidFill>
                  <a:latin typeface="Arial Narrow" panose="020B0606020202030204" pitchFamily="34" charset="0"/>
                </a:rPr>
                <a:t>a</a:t>
              </a:r>
              <a:endParaRPr lang="en-US" altLang="en-US" sz="1600" b="0">
                <a:solidFill>
                  <a:schemeClr val="bg2"/>
                </a:solidFill>
                <a:latin typeface="Arial Narrow" panose="020B0606020202030204" pitchFamily="34" charset="0"/>
              </a:endParaRPr>
            </a:p>
          </p:txBody>
        </p:sp>
        <p:sp>
          <p:nvSpPr>
            <p:cNvPr id="78873" name="Rectangle 45"/>
            <p:cNvSpPr>
              <a:spLocks noChangeArrowheads="1"/>
            </p:cNvSpPr>
            <p:nvPr/>
          </p:nvSpPr>
          <p:spPr bwMode="auto">
            <a:xfrm>
              <a:off x="2789" y="1985"/>
              <a:ext cx="662" cy="173"/>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lgn="ctr">
                <a:spcBef>
                  <a:spcPct val="0"/>
                </a:spcBef>
                <a:buClrTx/>
                <a:buFontTx/>
                <a:buNone/>
              </a:pPr>
              <a:r>
                <a:rPr lang="en-US" altLang="en-US" sz="1600" b="0">
                  <a:solidFill>
                    <a:schemeClr val="bg2"/>
                  </a:solidFill>
                  <a:latin typeface="Arial Narrow" panose="020B0606020202030204" pitchFamily="34" charset="0"/>
                </a:rPr>
                <a:t>Tissue factor</a:t>
              </a:r>
            </a:p>
          </p:txBody>
        </p:sp>
        <p:sp>
          <p:nvSpPr>
            <p:cNvPr id="78874" name="Rectangle 48"/>
            <p:cNvSpPr>
              <a:spLocks noChangeArrowheads="1"/>
            </p:cNvSpPr>
            <p:nvPr/>
          </p:nvSpPr>
          <p:spPr bwMode="auto">
            <a:xfrm flipH="1">
              <a:off x="3270" y="1754"/>
              <a:ext cx="230" cy="173"/>
            </a:xfrm>
            <a:prstGeom prst="rect">
              <a:avLst/>
            </a:prstGeom>
            <a:solidFill>
              <a:srgbClr val="FFA5A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lgn="ctr">
                <a:spcBef>
                  <a:spcPct val="0"/>
                </a:spcBef>
                <a:buClrTx/>
                <a:buFontTx/>
                <a:buNone/>
              </a:pPr>
              <a:r>
                <a:rPr lang="en-US" altLang="en-US" sz="1600" b="0">
                  <a:solidFill>
                    <a:schemeClr val="bg2"/>
                  </a:solidFill>
                  <a:latin typeface="Arial Narrow" panose="020B0606020202030204" pitchFamily="34" charset="0"/>
                </a:rPr>
                <a:t>VII</a:t>
              </a:r>
            </a:p>
          </p:txBody>
        </p:sp>
        <p:sp>
          <p:nvSpPr>
            <p:cNvPr id="78875" name="Arc 49"/>
            <p:cNvSpPr>
              <a:spLocks/>
            </p:cNvSpPr>
            <p:nvPr/>
          </p:nvSpPr>
          <p:spPr bwMode="auto">
            <a:xfrm rot="2546344" flipH="1">
              <a:off x="2878" y="1524"/>
              <a:ext cx="351" cy="35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bg2"/>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8876" name="Rectangle 50"/>
            <p:cNvSpPr>
              <a:spLocks noChangeArrowheads="1"/>
            </p:cNvSpPr>
            <p:nvPr/>
          </p:nvSpPr>
          <p:spPr bwMode="auto">
            <a:xfrm flipH="1">
              <a:off x="2598" y="1754"/>
              <a:ext cx="230" cy="173"/>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lgn="ctr">
                <a:spcBef>
                  <a:spcPct val="0"/>
                </a:spcBef>
                <a:buClrTx/>
                <a:buFontTx/>
                <a:buNone/>
              </a:pPr>
              <a:r>
                <a:rPr lang="en-US" altLang="en-US" sz="1600" b="0">
                  <a:solidFill>
                    <a:schemeClr val="bg2"/>
                  </a:solidFill>
                  <a:latin typeface="Arial Narrow" panose="020B0606020202030204" pitchFamily="34" charset="0"/>
                </a:rPr>
                <a:t>VII</a:t>
              </a:r>
              <a:r>
                <a:rPr lang="en-US" altLang="en-US" sz="1600" b="0" baseline="-25000">
                  <a:solidFill>
                    <a:schemeClr val="bg2"/>
                  </a:solidFill>
                  <a:latin typeface="Arial Narrow" panose="020B0606020202030204" pitchFamily="34" charset="0"/>
                </a:rPr>
                <a:t>a</a:t>
              </a:r>
              <a:endParaRPr lang="en-US" altLang="en-US" sz="1600" b="0">
                <a:solidFill>
                  <a:schemeClr val="bg2"/>
                </a:solidFill>
                <a:latin typeface="Arial Narrow" panose="020B0606020202030204" pitchFamily="34" charset="0"/>
              </a:endParaRPr>
            </a:p>
          </p:txBody>
        </p:sp>
        <p:sp>
          <p:nvSpPr>
            <p:cNvPr id="39987" name="Rectangle 51"/>
            <p:cNvSpPr>
              <a:spLocks noChangeArrowheads="1"/>
            </p:cNvSpPr>
            <p:nvPr/>
          </p:nvSpPr>
          <p:spPr bwMode="auto">
            <a:xfrm>
              <a:off x="2332" y="906"/>
              <a:ext cx="1452" cy="348"/>
            </a:xfrm>
            <a:prstGeom prst="rect">
              <a:avLst/>
            </a:prstGeom>
            <a:noFill/>
            <a:ln w="9525">
              <a:noFill/>
              <a:miter lim="800000"/>
              <a:headEnd/>
              <a:tailEnd/>
            </a:ln>
            <a:effectLst/>
          </p:spPr>
          <p:txBody>
            <a:bodyPr anchor="ctr"/>
            <a:lstStyle/>
            <a:p>
              <a:pPr algn="ctr">
                <a:defRPr/>
              </a:pPr>
              <a:r>
                <a:rPr lang="en-US">
                  <a:solidFill>
                    <a:schemeClr val="bg2"/>
                  </a:solidFill>
                </a:rPr>
                <a:t>EXTRINSIC PATHWAY</a:t>
              </a:r>
              <a:endParaRPr lang="en-US" b="1">
                <a:solidFill>
                  <a:schemeClr val="tx2"/>
                </a:solidFill>
                <a:effectLst>
                  <a:outerShdw blurRad="38100" dist="38100" dir="2700000" algn="tl">
                    <a:srgbClr val="000000"/>
                  </a:outerShdw>
                </a:effectLst>
              </a:endParaRPr>
            </a:p>
          </p:txBody>
        </p:sp>
        <p:sp>
          <p:nvSpPr>
            <p:cNvPr id="39990" name="Rectangle 54"/>
            <p:cNvSpPr>
              <a:spLocks noChangeArrowheads="1"/>
            </p:cNvSpPr>
            <p:nvPr/>
          </p:nvSpPr>
          <p:spPr bwMode="auto">
            <a:xfrm>
              <a:off x="2333" y="1185"/>
              <a:ext cx="1452" cy="255"/>
            </a:xfrm>
            <a:prstGeom prst="rect">
              <a:avLst/>
            </a:prstGeom>
            <a:noFill/>
            <a:ln w="9525">
              <a:noFill/>
              <a:miter lim="800000"/>
              <a:headEnd/>
              <a:tailEnd/>
            </a:ln>
            <a:effectLst/>
          </p:spPr>
          <p:txBody>
            <a:bodyPr anchor="ctr"/>
            <a:lstStyle/>
            <a:p>
              <a:pPr algn="ctr">
                <a:defRPr/>
              </a:pPr>
              <a:r>
                <a:rPr lang="en-US" sz="1600">
                  <a:solidFill>
                    <a:schemeClr val="bg2"/>
                  </a:solidFill>
                </a:rPr>
                <a:t>Trauma</a:t>
              </a:r>
              <a:endParaRPr lang="en-US" b="1">
                <a:solidFill>
                  <a:schemeClr val="tx2"/>
                </a:solidFill>
                <a:effectLst>
                  <a:outerShdw blurRad="38100" dist="38100" dir="2700000" algn="tl">
                    <a:srgbClr val="000000"/>
                  </a:outerShdw>
                </a:effectLst>
              </a:endParaRPr>
            </a:p>
          </p:txBody>
        </p:sp>
        <p:sp>
          <p:nvSpPr>
            <p:cNvPr id="78879" name="Line 55"/>
            <p:cNvSpPr>
              <a:spLocks noChangeShapeType="1"/>
            </p:cNvSpPr>
            <p:nvPr/>
          </p:nvSpPr>
          <p:spPr bwMode="auto">
            <a:xfrm>
              <a:off x="3059" y="1395"/>
              <a:ext cx="0" cy="162"/>
            </a:xfrm>
            <a:prstGeom prst="line">
              <a:avLst/>
            </a:prstGeom>
            <a:noFill/>
            <a:ln w="12700">
              <a:solidFill>
                <a:schemeClr val="bg2"/>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97" name="Rectangle 61"/>
            <p:cNvSpPr>
              <a:spLocks noChangeArrowheads="1"/>
            </p:cNvSpPr>
            <p:nvPr/>
          </p:nvSpPr>
          <p:spPr bwMode="auto">
            <a:xfrm>
              <a:off x="3562" y="1944"/>
              <a:ext cx="718" cy="255"/>
            </a:xfrm>
            <a:prstGeom prst="rect">
              <a:avLst/>
            </a:prstGeom>
            <a:noFill/>
            <a:ln w="9525">
              <a:noFill/>
              <a:miter lim="800000"/>
              <a:headEnd/>
              <a:tailEnd/>
            </a:ln>
            <a:effectLst/>
          </p:spPr>
          <p:txBody>
            <a:bodyPr anchor="ctr"/>
            <a:lstStyle/>
            <a:p>
              <a:pPr algn="ctr">
                <a:defRPr/>
              </a:pPr>
              <a:r>
                <a:rPr lang="en-US" sz="1600">
                  <a:solidFill>
                    <a:schemeClr val="bg2"/>
                  </a:solidFill>
                </a:rPr>
                <a:t>Trauma</a:t>
              </a:r>
              <a:endParaRPr lang="en-US" b="1">
                <a:solidFill>
                  <a:schemeClr val="tx2"/>
                </a:solidFill>
                <a:effectLst>
                  <a:outerShdw blurRad="38100" dist="38100" dir="2700000" algn="tl">
                    <a:srgbClr val="000000"/>
                  </a:outerShdw>
                </a:effectLst>
              </a:endParaRPr>
            </a:p>
          </p:txBody>
        </p:sp>
        <p:sp>
          <p:nvSpPr>
            <p:cNvPr id="78881" name="Line 63"/>
            <p:cNvSpPr>
              <a:spLocks noChangeShapeType="1"/>
            </p:cNvSpPr>
            <p:nvPr/>
          </p:nvSpPr>
          <p:spPr bwMode="auto">
            <a:xfrm flipH="1">
              <a:off x="3490" y="2072"/>
              <a:ext cx="206" cy="0"/>
            </a:xfrm>
            <a:prstGeom prst="line">
              <a:avLst/>
            </a:prstGeom>
            <a:noFill/>
            <a:ln w="12700">
              <a:solidFill>
                <a:schemeClr val="bg2"/>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8882" name="Line 67"/>
            <p:cNvSpPr>
              <a:spLocks noChangeShapeType="1"/>
            </p:cNvSpPr>
            <p:nvPr/>
          </p:nvSpPr>
          <p:spPr bwMode="auto">
            <a:xfrm>
              <a:off x="2356" y="2570"/>
              <a:ext cx="0" cy="276"/>
            </a:xfrm>
            <a:prstGeom prst="line">
              <a:avLst/>
            </a:prstGeom>
            <a:noFill/>
            <a:ln w="12700">
              <a:solidFill>
                <a:schemeClr val="bg2"/>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8883" name="Rectangle 71"/>
            <p:cNvSpPr>
              <a:spLocks noChangeArrowheads="1"/>
            </p:cNvSpPr>
            <p:nvPr/>
          </p:nvSpPr>
          <p:spPr bwMode="auto">
            <a:xfrm>
              <a:off x="1382" y="2993"/>
              <a:ext cx="806" cy="173"/>
            </a:xfrm>
            <a:prstGeom prst="rect">
              <a:avLst/>
            </a:prstGeom>
            <a:solidFill>
              <a:srgbClr val="FFA5A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lgn="ctr">
                <a:spcBef>
                  <a:spcPct val="0"/>
                </a:spcBef>
                <a:buClrTx/>
                <a:buFontTx/>
                <a:buNone/>
              </a:pPr>
              <a:r>
                <a:rPr lang="en-US" altLang="en-US" sz="1600" b="0">
                  <a:solidFill>
                    <a:schemeClr val="bg2"/>
                  </a:solidFill>
                  <a:latin typeface="Arial Narrow" panose="020B0606020202030204" pitchFamily="34" charset="0"/>
                </a:rPr>
                <a:t>Prothrombin (II)</a:t>
              </a:r>
            </a:p>
          </p:txBody>
        </p:sp>
        <p:sp>
          <p:nvSpPr>
            <p:cNvPr id="78884" name="Arc 72"/>
            <p:cNvSpPr>
              <a:spLocks/>
            </p:cNvSpPr>
            <p:nvPr/>
          </p:nvSpPr>
          <p:spPr bwMode="auto">
            <a:xfrm rot="-2546344">
              <a:off x="2197" y="2802"/>
              <a:ext cx="351" cy="35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bg2"/>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8885" name="Rectangle 73"/>
            <p:cNvSpPr>
              <a:spLocks noChangeArrowheads="1"/>
            </p:cNvSpPr>
            <p:nvPr/>
          </p:nvSpPr>
          <p:spPr bwMode="auto">
            <a:xfrm>
              <a:off x="2580" y="3022"/>
              <a:ext cx="806" cy="173"/>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lgn="ctr">
                <a:spcBef>
                  <a:spcPct val="0"/>
                </a:spcBef>
                <a:buClrTx/>
                <a:buFontTx/>
                <a:buNone/>
              </a:pPr>
              <a:r>
                <a:rPr lang="en-US" altLang="en-US" sz="1600" b="0">
                  <a:solidFill>
                    <a:schemeClr val="bg2"/>
                  </a:solidFill>
                  <a:latin typeface="Arial Narrow" panose="020B0606020202030204" pitchFamily="34" charset="0"/>
                </a:rPr>
                <a:t>Thrombin (II</a:t>
              </a:r>
              <a:r>
                <a:rPr lang="en-US" altLang="en-US" sz="1600" b="0" baseline="-25000">
                  <a:solidFill>
                    <a:schemeClr val="bg2"/>
                  </a:solidFill>
                  <a:latin typeface="Arial Narrow" panose="020B0606020202030204" pitchFamily="34" charset="0"/>
                </a:rPr>
                <a:t>a</a:t>
              </a:r>
              <a:r>
                <a:rPr lang="en-US" altLang="en-US" sz="1600" b="0">
                  <a:solidFill>
                    <a:schemeClr val="bg2"/>
                  </a:solidFill>
                  <a:latin typeface="Arial Narrow" panose="020B0606020202030204" pitchFamily="34" charset="0"/>
                </a:rPr>
                <a:t>)</a:t>
              </a:r>
            </a:p>
          </p:txBody>
        </p:sp>
        <p:sp>
          <p:nvSpPr>
            <p:cNvPr id="78886" name="Rectangle 77"/>
            <p:cNvSpPr>
              <a:spLocks noChangeArrowheads="1"/>
            </p:cNvSpPr>
            <p:nvPr/>
          </p:nvSpPr>
          <p:spPr bwMode="auto">
            <a:xfrm>
              <a:off x="1964" y="3350"/>
              <a:ext cx="806" cy="173"/>
            </a:xfrm>
            <a:prstGeom prst="rect">
              <a:avLst/>
            </a:prstGeom>
            <a:solidFill>
              <a:srgbClr val="FFA5A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lgn="ctr">
                <a:spcBef>
                  <a:spcPct val="0"/>
                </a:spcBef>
                <a:buClrTx/>
                <a:buFontTx/>
                <a:buNone/>
              </a:pPr>
              <a:r>
                <a:rPr lang="en-US" altLang="en-US" sz="1600" b="0">
                  <a:solidFill>
                    <a:schemeClr val="bg2"/>
                  </a:solidFill>
                  <a:latin typeface="Arial Narrow" panose="020B0606020202030204" pitchFamily="34" charset="0"/>
                </a:rPr>
                <a:t>Fibrinogen (I)</a:t>
              </a:r>
            </a:p>
          </p:txBody>
        </p:sp>
        <p:sp>
          <p:nvSpPr>
            <p:cNvPr id="78887" name="Arc 78"/>
            <p:cNvSpPr>
              <a:spLocks/>
            </p:cNvSpPr>
            <p:nvPr/>
          </p:nvSpPr>
          <p:spPr bwMode="auto">
            <a:xfrm rot="-2546344">
              <a:off x="2779" y="3159"/>
              <a:ext cx="351" cy="35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bg2"/>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8888" name="Rectangle 79"/>
            <p:cNvSpPr>
              <a:spLocks noChangeArrowheads="1"/>
            </p:cNvSpPr>
            <p:nvPr/>
          </p:nvSpPr>
          <p:spPr bwMode="auto">
            <a:xfrm>
              <a:off x="3152" y="3379"/>
              <a:ext cx="806" cy="173"/>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lgn="ctr">
                <a:spcBef>
                  <a:spcPct val="0"/>
                </a:spcBef>
                <a:buClrTx/>
                <a:buFontTx/>
                <a:buNone/>
              </a:pPr>
              <a:r>
                <a:rPr lang="en-US" altLang="en-US" sz="1600" b="0">
                  <a:solidFill>
                    <a:schemeClr val="bg2"/>
                  </a:solidFill>
                  <a:latin typeface="Arial Narrow" panose="020B0606020202030204" pitchFamily="34" charset="0"/>
                </a:rPr>
                <a:t>Fibrin (I</a:t>
              </a:r>
              <a:r>
                <a:rPr lang="en-US" altLang="en-US" sz="1600" b="0" baseline="-25000">
                  <a:solidFill>
                    <a:schemeClr val="bg2"/>
                  </a:solidFill>
                  <a:latin typeface="Arial Narrow" panose="020B0606020202030204" pitchFamily="34" charset="0"/>
                </a:rPr>
                <a:t>a</a:t>
              </a:r>
              <a:r>
                <a:rPr lang="en-US" altLang="en-US" sz="1600" b="0">
                  <a:solidFill>
                    <a:schemeClr val="bg2"/>
                  </a:solidFill>
                  <a:latin typeface="Arial Narrow" panose="020B0606020202030204" pitchFamily="34" charset="0"/>
                </a:rPr>
                <a:t>)</a:t>
              </a:r>
            </a:p>
          </p:txBody>
        </p:sp>
        <p:sp>
          <p:nvSpPr>
            <p:cNvPr id="78889" name="Line 80"/>
            <p:cNvSpPr>
              <a:spLocks noChangeShapeType="1"/>
            </p:cNvSpPr>
            <p:nvPr/>
          </p:nvSpPr>
          <p:spPr bwMode="auto">
            <a:xfrm>
              <a:off x="3555" y="3562"/>
              <a:ext cx="0" cy="276"/>
            </a:xfrm>
            <a:prstGeom prst="line">
              <a:avLst/>
            </a:prstGeom>
            <a:noFill/>
            <a:ln w="12700">
              <a:solidFill>
                <a:schemeClr val="bg2"/>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8890" name="Rectangle 81"/>
            <p:cNvSpPr>
              <a:spLocks noChangeArrowheads="1"/>
            </p:cNvSpPr>
            <p:nvPr/>
          </p:nvSpPr>
          <p:spPr bwMode="auto">
            <a:xfrm>
              <a:off x="3653" y="3614"/>
              <a:ext cx="259" cy="173"/>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lgn="ctr">
                <a:spcBef>
                  <a:spcPct val="0"/>
                </a:spcBef>
                <a:buClrTx/>
                <a:buFontTx/>
                <a:buNone/>
              </a:pPr>
              <a:r>
                <a:rPr lang="en-US" altLang="en-US" sz="1600" b="0">
                  <a:solidFill>
                    <a:schemeClr val="bg2"/>
                  </a:solidFill>
                  <a:latin typeface="Arial Narrow" panose="020B0606020202030204" pitchFamily="34" charset="0"/>
                </a:rPr>
                <a:t>XIII</a:t>
              </a:r>
              <a:r>
                <a:rPr lang="en-US" altLang="en-US" sz="1600" b="0" baseline="-25000">
                  <a:solidFill>
                    <a:schemeClr val="bg2"/>
                  </a:solidFill>
                  <a:latin typeface="Arial Narrow" panose="020B0606020202030204" pitchFamily="34" charset="0"/>
                </a:rPr>
                <a:t>a</a:t>
              </a:r>
              <a:endParaRPr lang="en-US" altLang="en-US" sz="1600" b="0">
                <a:solidFill>
                  <a:schemeClr val="bg2"/>
                </a:solidFill>
                <a:latin typeface="Arial Narrow" panose="020B0606020202030204" pitchFamily="34" charset="0"/>
              </a:endParaRPr>
            </a:p>
          </p:txBody>
        </p:sp>
        <p:sp>
          <p:nvSpPr>
            <p:cNvPr id="78891" name="Rectangle 82"/>
            <p:cNvSpPr>
              <a:spLocks noChangeArrowheads="1"/>
            </p:cNvSpPr>
            <p:nvPr/>
          </p:nvSpPr>
          <p:spPr bwMode="auto">
            <a:xfrm>
              <a:off x="2979" y="3871"/>
              <a:ext cx="1152" cy="17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lgn="ctr">
                <a:spcBef>
                  <a:spcPct val="0"/>
                </a:spcBef>
                <a:buClrTx/>
                <a:buFontTx/>
                <a:buNone/>
              </a:pPr>
              <a:r>
                <a:rPr lang="en-US" altLang="en-US" sz="1600" b="0">
                  <a:solidFill>
                    <a:schemeClr val="bg2"/>
                  </a:solidFill>
                  <a:latin typeface="Arial Narrow" panose="020B0606020202030204" pitchFamily="34" charset="0"/>
                </a:rPr>
                <a:t>Cross-linked fibrin clot</a:t>
              </a:r>
            </a:p>
          </p:txBody>
        </p:sp>
        <p:sp>
          <p:nvSpPr>
            <p:cNvPr id="78892" name="Line 83"/>
            <p:cNvSpPr>
              <a:spLocks noChangeShapeType="1"/>
            </p:cNvSpPr>
            <p:nvPr/>
          </p:nvSpPr>
          <p:spPr bwMode="auto">
            <a:xfrm>
              <a:off x="2696" y="1942"/>
              <a:ext cx="0" cy="276"/>
            </a:xfrm>
            <a:prstGeom prst="line">
              <a:avLst/>
            </a:prstGeom>
            <a:noFill/>
            <a:ln w="12700">
              <a:solidFill>
                <a:schemeClr val="bg2"/>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8893" name="AutoShape 84"/>
            <p:cNvSpPr>
              <a:spLocks/>
            </p:cNvSpPr>
            <p:nvPr/>
          </p:nvSpPr>
          <p:spPr bwMode="auto">
            <a:xfrm>
              <a:off x="1200" y="2864"/>
              <a:ext cx="129" cy="1294"/>
            </a:xfrm>
            <a:prstGeom prst="leftBrace">
              <a:avLst>
                <a:gd name="adj1" fmla="val 83592"/>
                <a:gd name="adj2" fmla="val 50000"/>
              </a:avLst>
            </a:prstGeom>
            <a:noFill/>
            <a:ln w="127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endParaRPr lang="en-US" altLang="en-US" sz="1800" b="0">
                <a:latin typeface="Arial Narrow" panose="020B0606020202030204" pitchFamily="34" charset="0"/>
              </a:endParaRPr>
            </a:p>
          </p:txBody>
        </p:sp>
        <p:sp>
          <p:nvSpPr>
            <p:cNvPr id="78894" name="Rectangle 85"/>
            <p:cNvSpPr>
              <a:spLocks noChangeArrowheads="1"/>
            </p:cNvSpPr>
            <p:nvPr/>
          </p:nvSpPr>
          <p:spPr bwMode="auto">
            <a:xfrm>
              <a:off x="615" y="3231"/>
              <a:ext cx="535" cy="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lgn="ctr">
                <a:spcBef>
                  <a:spcPct val="0"/>
                </a:spcBef>
                <a:buClrTx/>
                <a:buFontTx/>
                <a:buNone/>
              </a:pPr>
              <a:r>
                <a:rPr lang="en-US" altLang="en-US" sz="1600" b="0">
                  <a:solidFill>
                    <a:schemeClr val="bg2"/>
                  </a:solidFill>
                  <a:latin typeface="Arial Narrow" panose="020B0606020202030204" pitchFamily="34" charset="0"/>
                </a:rPr>
                <a:t>FINAL</a:t>
              </a:r>
            </a:p>
            <a:p>
              <a:pPr algn="ctr">
                <a:spcBef>
                  <a:spcPct val="0"/>
                </a:spcBef>
                <a:buClrTx/>
                <a:buFontTx/>
                <a:buNone/>
              </a:pPr>
              <a:r>
                <a:rPr lang="en-US" altLang="en-US" sz="1600" b="0">
                  <a:solidFill>
                    <a:schemeClr val="bg2"/>
                  </a:solidFill>
                  <a:latin typeface="Arial Narrow" panose="020B0606020202030204" pitchFamily="34" charset="0"/>
                </a:rPr>
                <a:t>COMMON</a:t>
              </a:r>
            </a:p>
            <a:p>
              <a:pPr algn="ctr">
                <a:spcBef>
                  <a:spcPct val="0"/>
                </a:spcBef>
                <a:buClrTx/>
                <a:buFontTx/>
                <a:buNone/>
              </a:pPr>
              <a:r>
                <a:rPr lang="en-US" altLang="en-US" sz="1600" b="0">
                  <a:solidFill>
                    <a:schemeClr val="bg2"/>
                  </a:solidFill>
                  <a:latin typeface="Arial Narrow" panose="020B0606020202030204" pitchFamily="34" charset="0"/>
                </a:rPr>
                <a:t>PATHWAY</a:t>
              </a:r>
            </a:p>
          </p:txBody>
        </p:sp>
      </p:gr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AFD7FF"/>
        </a:solidFill>
        <a:effectLst/>
      </p:bgPr>
    </p:bg>
    <p:spTree>
      <p:nvGrpSpPr>
        <p:cNvPr id="1" name=""/>
        <p:cNvGrpSpPr/>
        <p:nvPr/>
      </p:nvGrpSpPr>
      <p:grpSpPr>
        <a:xfrm>
          <a:off x="0" y="0"/>
          <a:ext cx="0" cy="0"/>
          <a:chOff x="0" y="0"/>
          <a:chExt cx="0" cy="0"/>
        </a:xfrm>
      </p:grpSpPr>
      <p:pic>
        <p:nvPicPr>
          <p:cNvPr id="117762" name="Picture 2" descr="Darwin's Black Box 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475" y="2168525"/>
            <a:ext cx="16446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3" name="AutoShape 3"/>
          <p:cNvSpPr>
            <a:spLocks noChangeArrowheads="1"/>
          </p:cNvSpPr>
          <p:nvPr/>
        </p:nvSpPr>
        <p:spPr bwMode="auto">
          <a:xfrm>
            <a:off x="2305050" y="1676400"/>
            <a:ext cx="6248400" cy="3505200"/>
          </a:xfrm>
          <a:prstGeom prst="leftArrowCallout">
            <a:avLst>
              <a:gd name="adj1" fmla="val 24972"/>
              <a:gd name="adj2" fmla="val 21000"/>
              <a:gd name="adj3" fmla="val 19807"/>
              <a:gd name="adj4" fmla="val 83333"/>
            </a:avLst>
          </a:prstGeom>
          <a:solidFill>
            <a:schemeClr val="bg1"/>
          </a:solidFill>
          <a:ln w="12700">
            <a:solidFill>
              <a:schemeClr val="bg2"/>
            </a:solidFill>
            <a:miter lim="800000"/>
            <a:headEnd/>
            <a:tailEnd/>
          </a:ln>
          <a:effectLst>
            <a:outerShdw dist="143684" dir="2700000" algn="ctr" rotWithShape="0">
              <a:srgbClr val="5F5F5F"/>
            </a:outerShdw>
          </a:effectLst>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just">
              <a:spcBef>
                <a:spcPct val="0"/>
              </a:spcBef>
              <a:buSzTx/>
              <a:buFontTx/>
              <a:buNone/>
            </a:pPr>
            <a:endParaRPr lang="en-US" altLang="en-US" sz="1800" b="0">
              <a:latin typeface="Arial Narrow" panose="020B0606020202030204" pitchFamily="34" charset="0"/>
            </a:endParaRPr>
          </a:p>
        </p:txBody>
      </p:sp>
      <p:sp>
        <p:nvSpPr>
          <p:cNvPr id="193540" name="Text Box 4"/>
          <p:cNvSpPr txBox="1">
            <a:spLocks noChangeArrowheads="1"/>
          </p:cNvSpPr>
          <p:nvPr/>
        </p:nvSpPr>
        <p:spPr bwMode="auto">
          <a:xfrm>
            <a:off x="3354388" y="1735138"/>
            <a:ext cx="5191125"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tabLst>
                <a:tab pos="4800600" algn="r"/>
                <a:tab pos="7086600" algn="r"/>
              </a:tabLst>
              <a:defRPr sz="3000" b="1">
                <a:solidFill>
                  <a:schemeClr val="tx1"/>
                </a:solidFill>
                <a:latin typeface="Arial" panose="020B0604020202020204" pitchFamily="34" charset="0"/>
              </a:defRPr>
            </a:lvl1pPr>
            <a:lvl2pPr marL="742950" indent="-285750">
              <a:spcBef>
                <a:spcPct val="20000"/>
              </a:spcBef>
              <a:buSzPct val="100000"/>
              <a:buChar char="–"/>
              <a:tabLst>
                <a:tab pos="4800600" algn="r"/>
                <a:tab pos="7086600" algn="r"/>
              </a:tabLst>
              <a:defRPr sz="2400" b="1">
                <a:solidFill>
                  <a:schemeClr val="tx1"/>
                </a:solidFill>
                <a:latin typeface="Arial" panose="020B0604020202020204" pitchFamily="34" charset="0"/>
              </a:defRPr>
            </a:lvl2pPr>
            <a:lvl3pPr marL="1143000" indent="-228600">
              <a:spcBef>
                <a:spcPct val="20000"/>
              </a:spcBef>
              <a:buSzPct val="100000"/>
              <a:buChar char="•"/>
              <a:tabLst>
                <a:tab pos="4800600" algn="r"/>
                <a:tab pos="7086600" algn="r"/>
              </a:tabLst>
              <a:defRPr sz="2000" b="1">
                <a:solidFill>
                  <a:schemeClr val="tx1"/>
                </a:solidFill>
                <a:latin typeface="Arial" panose="020B0604020202020204" pitchFamily="34" charset="0"/>
              </a:defRPr>
            </a:lvl3pPr>
            <a:lvl4pPr marL="1600200" indent="-228600">
              <a:spcBef>
                <a:spcPct val="20000"/>
              </a:spcBef>
              <a:buSzPct val="100000"/>
              <a:buChar char="–"/>
              <a:tabLst>
                <a:tab pos="4800600" algn="r"/>
                <a:tab pos="7086600" algn="r"/>
              </a:tabLst>
              <a:defRPr sz="2000" b="1">
                <a:solidFill>
                  <a:schemeClr val="tx1"/>
                </a:solidFill>
                <a:latin typeface="Arial" panose="020B0604020202020204" pitchFamily="34" charset="0"/>
              </a:defRPr>
            </a:lvl4pPr>
            <a:lvl5pPr marL="2057400" indent="-228600">
              <a:spcBef>
                <a:spcPct val="20000"/>
              </a:spcBef>
              <a:buSzPct val="100000"/>
              <a:buChar char="•"/>
              <a:tabLst>
                <a:tab pos="4800600" algn="r"/>
                <a:tab pos="7086600" algn="r"/>
              </a:tabLst>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tabLst>
                <a:tab pos="4800600" algn="r"/>
                <a:tab pos="7086600" algn="r"/>
              </a:tabLst>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tabLst>
                <a:tab pos="4800600" algn="r"/>
                <a:tab pos="7086600" algn="r"/>
              </a:tabLst>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tabLst>
                <a:tab pos="4800600" algn="r"/>
                <a:tab pos="7086600" algn="r"/>
              </a:tabLst>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tabLst>
                <a:tab pos="4800600" algn="r"/>
                <a:tab pos="7086600" algn="r"/>
              </a:tabLst>
              <a:defRPr sz="2000" b="1">
                <a:solidFill>
                  <a:schemeClr val="tx1"/>
                </a:solidFill>
                <a:latin typeface="Arial" panose="020B0604020202020204" pitchFamily="34" charset="0"/>
              </a:defRPr>
            </a:lvl9pPr>
          </a:lstStyle>
          <a:p>
            <a:pPr algn="just">
              <a:spcBef>
                <a:spcPct val="0"/>
              </a:spcBef>
              <a:spcAft>
                <a:spcPts val="900"/>
              </a:spcAft>
              <a:buSzTx/>
              <a:buFontTx/>
              <a:buNone/>
            </a:pPr>
            <a:r>
              <a:rPr lang="en-US" altLang="en-US" sz="3400">
                <a:latin typeface="Times New Roman" panose="02020603050405020304" pitchFamily="18" charset="0"/>
              </a:rPr>
              <a:t>“These scientific obstacles serve as ‘stark examples of the mountains and chasms that block a Darwinian explanation of life.’”</a:t>
            </a:r>
          </a:p>
          <a:p>
            <a:pPr algn="just">
              <a:spcBef>
                <a:spcPct val="0"/>
              </a:spcBef>
              <a:spcAft>
                <a:spcPts val="900"/>
              </a:spcAft>
              <a:buSzTx/>
              <a:buFontTx/>
              <a:buNone/>
            </a:pPr>
            <a:r>
              <a:rPr lang="en-US" altLang="en-US" sz="3400">
                <a:latin typeface="Times New Roman" panose="02020603050405020304" pitchFamily="18" charset="0"/>
              </a:rPr>
              <a:t>	</a:t>
            </a:r>
            <a:r>
              <a:rPr lang="en-US" altLang="en-US" sz="2800">
                <a:latin typeface="Times New Roman" panose="02020603050405020304" pitchFamily="18" charset="0"/>
              </a:rPr>
              <a:t>(page 161)</a:t>
            </a:r>
            <a:endParaRPr lang="en-US" altLang="en-US" sz="3400">
              <a:solidFill>
                <a:schemeClr val="bg2"/>
              </a:solidFill>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35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0"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AFD7FF"/>
        </a:solidFill>
        <a:effectLst/>
      </p:bgPr>
    </p:bg>
    <p:spTree>
      <p:nvGrpSpPr>
        <p:cNvPr id="1" name=""/>
        <p:cNvGrpSpPr/>
        <p:nvPr/>
      </p:nvGrpSpPr>
      <p:grpSpPr>
        <a:xfrm>
          <a:off x="0" y="0"/>
          <a:ext cx="0" cy="0"/>
          <a:chOff x="0" y="0"/>
          <a:chExt cx="0" cy="0"/>
        </a:xfrm>
      </p:grpSpPr>
      <p:pic>
        <p:nvPicPr>
          <p:cNvPr id="118786" name="Picture 2" descr="Darwin's Black Box 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475" y="2168525"/>
            <a:ext cx="16446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7" name="AutoShape 3"/>
          <p:cNvSpPr>
            <a:spLocks noChangeArrowheads="1"/>
          </p:cNvSpPr>
          <p:nvPr/>
        </p:nvSpPr>
        <p:spPr bwMode="auto">
          <a:xfrm>
            <a:off x="2305050" y="533400"/>
            <a:ext cx="6248400" cy="5983288"/>
          </a:xfrm>
          <a:prstGeom prst="leftArrowCallout">
            <a:avLst>
              <a:gd name="adj1" fmla="val 24972"/>
              <a:gd name="adj2" fmla="val 21000"/>
              <a:gd name="adj3" fmla="val 11603"/>
              <a:gd name="adj4" fmla="val 83333"/>
            </a:avLst>
          </a:prstGeom>
          <a:solidFill>
            <a:schemeClr val="bg1"/>
          </a:solidFill>
          <a:ln w="12700">
            <a:solidFill>
              <a:schemeClr val="bg2"/>
            </a:solidFill>
            <a:miter lim="800000"/>
            <a:headEnd/>
            <a:tailEnd/>
          </a:ln>
          <a:effectLst>
            <a:outerShdw dist="143684" dir="2700000" algn="ctr" rotWithShape="0">
              <a:srgbClr val="5F5F5F"/>
            </a:outerShdw>
          </a:effectLst>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just">
              <a:spcBef>
                <a:spcPct val="0"/>
              </a:spcBef>
              <a:buSzTx/>
              <a:buFontTx/>
              <a:buNone/>
            </a:pPr>
            <a:endParaRPr lang="en-US" altLang="en-US" sz="1800" b="0">
              <a:latin typeface="Arial Narrow" panose="020B0606020202030204" pitchFamily="34" charset="0"/>
            </a:endParaRPr>
          </a:p>
        </p:txBody>
      </p:sp>
      <p:sp>
        <p:nvSpPr>
          <p:cNvPr id="194564" name="Text Box 4"/>
          <p:cNvSpPr txBox="1">
            <a:spLocks noChangeArrowheads="1"/>
          </p:cNvSpPr>
          <p:nvPr/>
        </p:nvSpPr>
        <p:spPr bwMode="auto">
          <a:xfrm>
            <a:off x="3354388" y="685800"/>
            <a:ext cx="5191125" cy="564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tabLst>
                <a:tab pos="4800600" algn="r"/>
                <a:tab pos="7086600" algn="r"/>
              </a:tabLst>
              <a:defRPr sz="3000" b="1">
                <a:solidFill>
                  <a:schemeClr val="tx1"/>
                </a:solidFill>
                <a:latin typeface="Arial" panose="020B0604020202020204" pitchFamily="34" charset="0"/>
              </a:defRPr>
            </a:lvl1pPr>
            <a:lvl2pPr marL="742950" indent="-285750">
              <a:spcBef>
                <a:spcPct val="20000"/>
              </a:spcBef>
              <a:buSzPct val="100000"/>
              <a:buChar char="–"/>
              <a:tabLst>
                <a:tab pos="4800600" algn="r"/>
                <a:tab pos="7086600" algn="r"/>
              </a:tabLst>
              <a:defRPr sz="2400" b="1">
                <a:solidFill>
                  <a:schemeClr val="tx1"/>
                </a:solidFill>
                <a:latin typeface="Arial" panose="020B0604020202020204" pitchFamily="34" charset="0"/>
              </a:defRPr>
            </a:lvl2pPr>
            <a:lvl3pPr marL="1143000" indent="-228600">
              <a:spcBef>
                <a:spcPct val="20000"/>
              </a:spcBef>
              <a:buSzPct val="100000"/>
              <a:buChar char="•"/>
              <a:tabLst>
                <a:tab pos="4800600" algn="r"/>
                <a:tab pos="7086600" algn="r"/>
              </a:tabLst>
              <a:defRPr sz="2000" b="1">
                <a:solidFill>
                  <a:schemeClr val="tx1"/>
                </a:solidFill>
                <a:latin typeface="Arial" panose="020B0604020202020204" pitchFamily="34" charset="0"/>
              </a:defRPr>
            </a:lvl3pPr>
            <a:lvl4pPr marL="1600200" indent="-228600">
              <a:spcBef>
                <a:spcPct val="20000"/>
              </a:spcBef>
              <a:buSzPct val="100000"/>
              <a:buChar char="–"/>
              <a:tabLst>
                <a:tab pos="4800600" algn="r"/>
                <a:tab pos="7086600" algn="r"/>
              </a:tabLst>
              <a:defRPr sz="2000" b="1">
                <a:solidFill>
                  <a:schemeClr val="tx1"/>
                </a:solidFill>
                <a:latin typeface="Arial" panose="020B0604020202020204" pitchFamily="34" charset="0"/>
              </a:defRPr>
            </a:lvl4pPr>
            <a:lvl5pPr marL="2057400" indent="-228600">
              <a:spcBef>
                <a:spcPct val="20000"/>
              </a:spcBef>
              <a:buSzPct val="100000"/>
              <a:buChar char="•"/>
              <a:tabLst>
                <a:tab pos="4800600" algn="r"/>
                <a:tab pos="7086600" algn="r"/>
              </a:tabLst>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tabLst>
                <a:tab pos="4800600" algn="r"/>
                <a:tab pos="7086600" algn="r"/>
              </a:tabLst>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tabLst>
                <a:tab pos="4800600" algn="r"/>
                <a:tab pos="7086600" algn="r"/>
              </a:tabLst>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tabLst>
                <a:tab pos="4800600" algn="r"/>
                <a:tab pos="7086600" algn="r"/>
              </a:tabLst>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tabLst>
                <a:tab pos="4800600" algn="r"/>
                <a:tab pos="7086600" algn="r"/>
              </a:tabLst>
              <a:defRPr sz="2000" b="1">
                <a:solidFill>
                  <a:schemeClr val="tx1"/>
                </a:solidFill>
                <a:latin typeface="Arial" panose="020B0604020202020204" pitchFamily="34" charset="0"/>
              </a:defRPr>
            </a:lvl9pPr>
          </a:lstStyle>
          <a:p>
            <a:pPr algn="just">
              <a:spcBef>
                <a:spcPct val="0"/>
              </a:spcBef>
              <a:buSzTx/>
              <a:buFontTx/>
              <a:buNone/>
            </a:pPr>
            <a:r>
              <a:rPr lang="en-US" altLang="en-US" sz="2800">
                <a:latin typeface="Times New Roman" panose="02020603050405020304" pitchFamily="18" charset="0"/>
              </a:rPr>
              <a:t>“The result of these cumulative efforts to investigate the cell - to investigate life at the molecular level - is a loud, clear, piercing cry of ‘DESIGN!’ The result is so unambiguous and so significant that it must be ranked as one of the greatest achievements in the history of science. The discovery rivals those of Newton and Einstein, Lavoisier and Schrodinger, Pasteur and Darwin.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4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4"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AFD7FF"/>
        </a:solidFill>
        <a:effectLst/>
      </p:bgPr>
    </p:bg>
    <p:spTree>
      <p:nvGrpSpPr>
        <p:cNvPr id="1" name=""/>
        <p:cNvGrpSpPr/>
        <p:nvPr/>
      </p:nvGrpSpPr>
      <p:grpSpPr>
        <a:xfrm>
          <a:off x="0" y="0"/>
          <a:ext cx="0" cy="0"/>
          <a:chOff x="0" y="0"/>
          <a:chExt cx="0" cy="0"/>
        </a:xfrm>
      </p:grpSpPr>
      <p:pic>
        <p:nvPicPr>
          <p:cNvPr id="119810" name="Picture 2" descr="Darwin's Black Box 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475" y="2168525"/>
            <a:ext cx="16446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1" name="AutoShape 3"/>
          <p:cNvSpPr>
            <a:spLocks noChangeArrowheads="1"/>
          </p:cNvSpPr>
          <p:nvPr/>
        </p:nvSpPr>
        <p:spPr bwMode="auto">
          <a:xfrm>
            <a:off x="2305050" y="533400"/>
            <a:ext cx="6248400" cy="5983288"/>
          </a:xfrm>
          <a:prstGeom prst="leftArrowCallout">
            <a:avLst>
              <a:gd name="adj1" fmla="val 24972"/>
              <a:gd name="adj2" fmla="val 21000"/>
              <a:gd name="adj3" fmla="val 11603"/>
              <a:gd name="adj4" fmla="val 83333"/>
            </a:avLst>
          </a:prstGeom>
          <a:solidFill>
            <a:schemeClr val="bg1"/>
          </a:solidFill>
          <a:ln w="12700">
            <a:solidFill>
              <a:schemeClr val="bg2"/>
            </a:solidFill>
            <a:miter lim="800000"/>
            <a:headEnd/>
            <a:tailEnd/>
          </a:ln>
          <a:effectLst>
            <a:outerShdw dist="143684" dir="2700000" algn="ctr" rotWithShape="0">
              <a:srgbClr val="5F5F5F"/>
            </a:outerShdw>
          </a:effectLst>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just">
              <a:spcBef>
                <a:spcPct val="0"/>
              </a:spcBef>
              <a:buSzTx/>
              <a:buFontTx/>
              <a:buNone/>
            </a:pPr>
            <a:endParaRPr lang="en-US" altLang="en-US" sz="1800" b="0">
              <a:latin typeface="Arial Narrow" panose="020B0606020202030204" pitchFamily="34" charset="0"/>
            </a:endParaRPr>
          </a:p>
        </p:txBody>
      </p:sp>
      <p:sp>
        <p:nvSpPr>
          <p:cNvPr id="195588" name="Text Box 4"/>
          <p:cNvSpPr txBox="1">
            <a:spLocks noChangeArrowheads="1"/>
          </p:cNvSpPr>
          <p:nvPr/>
        </p:nvSpPr>
        <p:spPr bwMode="auto">
          <a:xfrm>
            <a:off x="3354388" y="685800"/>
            <a:ext cx="5191125" cy="564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tabLst>
                <a:tab pos="4800600" algn="r"/>
                <a:tab pos="7086600" algn="r"/>
              </a:tabLst>
              <a:defRPr sz="3000" b="1">
                <a:solidFill>
                  <a:schemeClr val="tx1"/>
                </a:solidFill>
                <a:latin typeface="Arial" panose="020B0604020202020204" pitchFamily="34" charset="0"/>
              </a:defRPr>
            </a:lvl1pPr>
            <a:lvl2pPr marL="742950" indent="-285750">
              <a:spcBef>
                <a:spcPct val="20000"/>
              </a:spcBef>
              <a:buSzPct val="100000"/>
              <a:buChar char="–"/>
              <a:tabLst>
                <a:tab pos="4800600" algn="r"/>
                <a:tab pos="7086600" algn="r"/>
              </a:tabLst>
              <a:defRPr sz="2400" b="1">
                <a:solidFill>
                  <a:schemeClr val="tx1"/>
                </a:solidFill>
                <a:latin typeface="Arial" panose="020B0604020202020204" pitchFamily="34" charset="0"/>
              </a:defRPr>
            </a:lvl2pPr>
            <a:lvl3pPr marL="1143000" indent="-228600">
              <a:spcBef>
                <a:spcPct val="20000"/>
              </a:spcBef>
              <a:buSzPct val="100000"/>
              <a:buChar char="•"/>
              <a:tabLst>
                <a:tab pos="4800600" algn="r"/>
                <a:tab pos="7086600" algn="r"/>
              </a:tabLst>
              <a:defRPr sz="2000" b="1">
                <a:solidFill>
                  <a:schemeClr val="tx1"/>
                </a:solidFill>
                <a:latin typeface="Arial" panose="020B0604020202020204" pitchFamily="34" charset="0"/>
              </a:defRPr>
            </a:lvl3pPr>
            <a:lvl4pPr marL="1600200" indent="-228600">
              <a:spcBef>
                <a:spcPct val="20000"/>
              </a:spcBef>
              <a:buSzPct val="100000"/>
              <a:buChar char="–"/>
              <a:tabLst>
                <a:tab pos="4800600" algn="r"/>
                <a:tab pos="7086600" algn="r"/>
              </a:tabLst>
              <a:defRPr sz="2000" b="1">
                <a:solidFill>
                  <a:schemeClr val="tx1"/>
                </a:solidFill>
                <a:latin typeface="Arial" panose="020B0604020202020204" pitchFamily="34" charset="0"/>
              </a:defRPr>
            </a:lvl4pPr>
            <a:lvl5pPr marL="2057400" indent="-228600">
              <a:spcBef>
                <a:spcPct val="20000"/>
              </a:spcBef>
              <a:buSzPct val="100000"/>
              <a:buChar char="•"/>
              <a:tabLst>
                <a:tab pos="4800600" algn="r"/>
                <a:tab pos="7086600" algn="r"/>
              </a:tabLst>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tabLst>
                <a:tab pos="4800600" algn="r"/>
                <a:tab pos="7086600" algn="r"/>
              </a:tabLst>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tabLst>
                <a:tab pos="4800600" algn="r"/>
                <a:tab pos="7086600" algn="r"/>
              </a:tabLst>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tabLst>
                <a:tab pos="4800600" algn="r"/>
                <a:tab pos="7086600" algn="r"/>
              </a:tabLst>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tabLst>
                <a:tab pos="4800600" algn="r"/>
                <a:tab pos="7086600" algn="r"/>
              </a:tabLst>
              <a:defRPr sz="2000" b="1">
                <a:solidFill>
                  <a:schemeClr val="tx1"/>
                </a:solidFill>
                <a:latin typeface="Arial" panose="020B0604020202020204" pitchFamily="34" charset="0"/>
              </a:defRPr>
            </a:lvl9pPr>
          </a:lstStyle>
          <a:p>
            <a:pPr algn="just">
              <a:spcBef>
                <a:spcPct val="0"/>
              </a:spcBef>
              <a:buSzTx/>
              <a:buFontTx/>
              <a:buNone/>
            </a:pPr>
            <a:r>
              <a:rPr lang="en-US" altLang="en-US" sz="2800">
                <a:latin typeface="Times New Roman" panose="02020603050405020304" pitchFamily="18" charset="0"/>
              </a:rPr>
              <a:t>“The observation of the intelligent design of life is as momentous as the observation that the earth goes around the sun or that disease is caused by bacteria or that radiation is emitted in quanta. The magnitude of the victory, gained at such great cost through sustained effort over the course of decades, would be expected to send champagne corks flying in labs around the world.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55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8"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AFD7FF"/>
        </a:solidFill>
        <a:effectLst/>
      </p:bgPr>
    </p:bg>
    <p:spTree>
      <p:nvGrpSpPr>
        <p:cNvPr id="1" name=""/>
        <p:cNvGrpSpPr/>
        <p:nvPr/>
      </p:nvGrpSpPr>
      <p:grpSpPr>
        <a:xfrm>
          <a:off x="0" y="0"/>
          <a:ext cx="0" cy="0"/>
          <a:chOff x="0" y="0"/>
          <a:chExt cx="0" cy="0"/>
        </a:xfrm>
      </p:grpSpPr>
      <p:pic>
        <p:nvPicPr>
          <p:cNvPr id="120834" name="Picture 2" descr="Darwin's Black Box 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475" y="2168525"/>
            <a:ext cx="16446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AutoShape 3"/>
          <p:cNvSpPr>
            <a:spLocks noChangeArrowheads="1"/>
          </p:cNvSpPr>
          <p:nvPr/>
        </p:nvSpPr>
        <p:spPr bwMode="auto">
          <a:xfrm>
            <a:off x="2305050" y="609600"/>
            <a:ext cx="6248400" cy="5907088"/>
          </a:xfrm>
          <a:prstGeom prst="leftArrowCallout">
            <a:avLst>
              <a:gd name="adj1" fmla="val 24972"/>
              <a:gd name="adj2" fmla="val 21000"/>
              <a:gd name="adj3" fmla="val 11753"/>
              <a:gd name="adj4" fmla="val 83333"/>
            </a:avLst>
          </a:prstGeom>
          <a:solidFill>
            <a:schemeClr val="bg1"/>
          </a:solidFill>
          <a:ln w="12700">
            <a:solidFill>
              <a:schemeClr val="bg2"/>
            </a:solidFill>
            <a:miter lim="800000"/>
            <a:headEnd/>
            <a:tailEnd/>
          </a:ln>
          <a:effectLst>
            <a:outerShdw dist="143684" dir="2700000" algn="ctr" rotWithShape="0">
              <a:srgbClr val="5F5F5F"/>
            </a:outerShdw>
          </a:effectLst>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just">
              <a:spcBef>
                <a:spcPct val="0"/>
              </a:spcBef>
              <a:buSzTx/>
              <a:buFontTx/>
              <a:buNone/>
            </a:pPr>
            <a:endParaRPr lang="en-US" altLang="en-US" sz="1800" b="0">
              <a:latin typeface="Arial Narrow" panose="020B0606020202030204" pitchFamily="34" charset="0"/>
            </a:endParaRPr>
          </a:p>
        </p:txBody>
      </p:sp>
      <p:sp>
        <p:nvSpPr>
          <p:cNvPr id="196612" name="Text Box 4"/>
          <p:cNvSpPr txBox="1">
            <a:spLocks noChangeArrowheads="1"/>
          </p:cNvSpPr>
          <p:nvPr/>
        </p:nvSpPr>
        <p:spPr bwMode="auto">
          <a:xfrm>
            <a:off x="3354388" y="1143000"/>
            <a:ext cx="5191125"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tabLst>
                <a:tab pos="4800600" algn="r"/>
                <a:tab pos="7086600" algn="r"/>
              </a:tabLst>
              <a:defRPr sz="3000" b="1">
                <a:solidFill>
                  <a:schemeClr val="tx1"/>
                </a:solidFill>
                <a:latin typeface="Arial" panose="020B0604020202020204" pitchFamily="34" charset="0"/>
              </a:defRPr>
            </a:lvl1pPr>
            <a:lvl2pPr marL="742950" indent="-285750">
              <a:spcBef>
                <a:spcPct val="20000"/>
              </a:spcBef>
              <a:buSzPct val="100000"/>
              <a:buChar char="–"/>
              <a:tabLst>
                <a:tab pos="4800600" algn="r"/>
                <a:tab pos="7086600" algn="r"/>
              </a:tabLst>
              <a:defRPr sz="2400" b="1">
                <a:solidFill>
                  <a:schemeClr val="tx1"/>
                </a:solidFill>
                <a:latin typeface="Arial" panose="020B0604020202020204" pitchFamily="34" charset="0"/>
              </a:defRPr>
            </a:lvl2pPr>
            <a:lvl3pPr marL="1143000" indent="-228600">
              <a:spcBef>
                <a:spcPct val="20000"/>
              </a:spcBef>
              <a:buSzPct val="100000"/>
              <a:buChar char="•"/>
              <a:tabLst>
                <a:tab pos="4800600" algn="r"/>
                <a:tab pos="7086600" algn="r"/>
              </a:tabLst>
              <a:defRPr sz="2000" b="1">
                <a:solidFill>
                  <a:schemeClr val="tx1"/>
                </a:solidFill>
                <a:latin typeface="Arial" panose="020B0604020202020204" pitchFamily="34" charset="0"/>
              </a:defRPr>
            </a:lvl3pPr>
            <a:lvl4pPr marL="1600200" indent="-228600">
              <a:spcBef>
                <a:spcPct val="20000"/>
              </a:spcBef>
              <a:buSzPct val="100000"/>
              <a:buChar char="–"/>
              <a:tabLst>
                <a:tab pos="4800600" algn="r"/>
                <a:tab pos="7086600" algn="r"/>
              </a:tabLst>
              <a:defRPr sz="2000" b="1">
                <a:solidFill>
                  <a:schemeClr val="tx1"/>
                </a:solidFill>
                <a:latin typeface="Arial" panose="020B0604020202020204" pitchFamily="34" charset="0"/>
              </a:defRPr>
            </a:lvl4pPr>
            <a:lvl5pPr marL="2057400" indent="-228600">
              <a:spcBef>
                <a:spcPct val="20000"/>
              </a:spcBef>
              <a:buSzPct val="100000"/>
              <a:buChar char="•"/>
              <a:tabLst>
                <a:tab pos="4800600" algn="r"/>
                <a:tab pos="7086600" algn="r"/>
              </a:tabLst>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tabLst>
                <a:tab pos="4800600" algn="r"/>
                <a:tab pos="7086600" algn="r"/>
              </a:tabLst>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tabLst>
                <a:tab pos="4800600" algn="r"/>
                <a:tab pos="7086600" algn="r"/>
              </a:tabLst>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tabLst>
                <a:tab pos="4800600" algn="r"/>
                <a:tab pos="7086600" algn="r"/>
              </a:tabLst>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tabLst>
                <a:tab pos="4800600" algn="r"/>
                <a:tab pos="7086600" algn="r"/>
              </a:tabLst>
              <a:defRPr sz="2000" b="1">
                <a:solidFill>
                  <a:schemeClr val="tx1"/>
                </a:solidFill>
                <a:latin typeface="Arial" panose="020B0604020202020204" pitchFamily="34" charset="0"/>
              </a:defRPr>
            </a:lvl9pPr>
          </a:lstStyle>
          <a:p>
            <a:pPr algn="just">
              <a:spcBef>
                <a:spcPct val="0"/>
              </a:spcBef>
              <a:buSzTx/>
              <a:buFontTx/>
              <a:buNone/>
            </a:pPr>
            <a:r>
              <a:rPr lang="en-US" altLang="en-US" sz="3200">
                <a:latin typeface="Times New Roman" panose="02020603050405020304" pitchFamily="18" charset="0"/>
              </a:rPr>
              <a:t>“This triumph of science should evoke cries of ‘Eureka!’ from ten thousand throats, should occasion much hand-slapping and high-fiving, and perhaps even be an excuse to take a day off.…</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66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2"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AFD7FF"/>
        </a:solidFill>
        <a:effectLst/>
      </p:bgPr>
    </p:bg>
    <p:spTree>
      <p:nvGrpSpPr>
        <p:cNvPr id="1" name=""/>
        <p:cNvGrpSpPr/>
        <p:nvPr/>
      </p:nvGrpSpPr>
      <p:grpSpPr>
        <a:xfrm>
          <a:off x="0" y="0"/>
          <a:ext cx="0" cy="0"/>
          <a:chOff x="0" y="0"/>
          <a:chExt cx="0" cy="0"/>
        </a:xfrm>
      </p:grpSpPr>
      <p:pic>
        <p:nvPicPr>
          <p:cNvPr id="121858" name="Picture 2" descr="Darwin's Black Box 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475" y="2168525"/>
            <a:ext cx="16446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59" name="AutoShape 3"/>
          <p:cNvSpPr>
            <a:spLocks noChangeArrowheads="1"/>
          </p:cNvSpPr>
          <p:nvPr/>
        </p:nvSpPr>
        <p:spPr bwMode="auto">
          <a:xfrm>
            <a:off x="2305050" y="533400"/>
            <a:ext cx="6248400" cy="5991225"/>
          </a:xfrm>
          <a:prstGeom prst="leftArrowCallout">
            <a:avLst>
              <a:gd name="adj1" fmla="val 24972"/>
              <a:gd name="adj2" fmla="val 21000"/>
              <a:gd name="adj3" fmla="val 11588"/>
              <a:gd name="adj4" fmla="val 83333"/>
            </a:avLst>
          </a:prstGeom>
          <a:solidFill>
            <a:schemeClr val="bg1"/>
          </a:solidFill>
          <a:ln w="12700">
            <a:solidFill>
              <a:schemeClr val="bg2"/>
            </a:solidFill>
            <a:miter lim="800000"/>
            <a:headEnd/>
            <a:tailEnd/>
          </a:ln>
          <a:effectLst>
            <a:outerShdw dist="143684" dir="2700000" algn="ctr" rotWithShape="0">
              <a:schemeClr val="bg2"/>
            </a:outerShdw>
          </a:effectLst>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just">
              <a:spcBef>
                <a:spcPct val="0"/>
              </a:spcBef>
              <a:buSzTx/>
              <a:buFontTx/>
              <a:buNone/>
            </a:pPr>
            <a:endParaRPr lang="en-US" altLang="en-US" sz="1800" b="0">
              <a:latin typeface="Arial Narrow" panose="020B0606020202030204" pitchFamily="34" charset="0"/>
            </a:endParaRPr>
          </a:p>
        </p:txBody>
      </p:sp>
      <p:sp>
        <p:nvSpPr>
          <p:cNvPr id="197636" name="Text Box 4"/>
          <p:cNvSpPr txBox="1">
            <a:spLocks noChangeArrowheads="1"/>
          </p:cNvSpPr>
          <p:nvPr/>
        </p:nvSpPr>
        <p:spPr bwMode="auto">
          <a:xfrm>
            <a:off x="3354388" y="609600"/>
            <a:ext cx="5191125" cy="599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tabLst>
                <a:tab pos="4800600" algn="r"/>
                <a:tab pos="7086600" algn="r"/>
              </a:tabLst>
              <a:defRPr sz="3000" b="1">
                <a:solidFill>
                  <a:schemeClr val="tx1"/>
                </a:solidFill>
                <a:latin typeface="Arial" panose="020B0604020202020204" pitchFamily="34" charset="0"/>
              </a:defRPr>
            </a:lvl1pPr>
            <a:lvl2pPr marL="742950" indent="-285750">
              <a:spcBef>
                <a:spcPct val="20000"/>
              </a:spcBef>
              <a:buSzPct val="100000"/>
              <a:buChar char="–"/>
              <a:tabLst>
                <a:tab pos="4800600" algn="r"/>
                <a:tab pos="7086600" algn="r"/>
              </a:tabLst>
              <a:defRPr sz="2400" b="1">
                <a:solidFill>
                  <a:schemeClr val="tx1"/>
                </a:solidFill>
                <a:latin typeface="Arial" panose="020B0604020202020204" pitchFamily="34" charset="0"/>
              </a:defRPr>
            </a:lvl2pPr>
            <a:lvl3pPr marL="1143000" indent="-228600">
              <a:spcBef>
                <a:spcPct val="20000"/>
              </a:spcBef>
              <a:buSzPct val="100000"/>
              <a:buChar char="•"/>
              <a:tabLst>
                <a:tab pos="4800600" algn="r"/>
                <a:tab pos="7086600" algn="r"/>
              </a:tabLst>
              <a:defRPr sz="2000" b="1">
                <a:solidFill>
                  <a:schemeClr val="tx1"/>
                </a:solidFill>
                <a:latin typeface="Arial" panose="020B0604020202020204" pitchFamily="34" charset="0"/>
              </a:defRPr>
            </a:lvl3pPr>
            <a:lvl4pPr marL="1600200" indent="-228600">
              <a:spcBef>
                <a:spcPct val="20000"/>
              </a:spcBef>
              <a:buSzPct val="100000"/>
              <a:buChar char="–"/>
              <a:tabLst>
                <a:tab pos="4800600" algn="r"/>
                <a:tab pos="7086600" algn="r"/>
              </a:tabLst>
              <a:defRPr sz="2000" b="1">
                <a:solidFill>
                  <a:schemeClr val="tx1"/>
                </a:solidFill>
                <a:latin typeface="Arial" panose="020B0604020202020204" pitchFamily="34" charset="0"/>
              </a:defRPr>
            </a:lvl4pPr>
            <a:lvl5pPr marL="2057400" indent="-228600">
              <a:spcBef>
                <a:spcPct val="20000"/>
              </a:spcBef>
              <a:buSzPct val="100000"/>
              <a:buChar char="•"/>
              <a:tabLst>
                <a:tab pos="4800600" algn="r"/>
                <a:tab pos="7086600" algn="r"/>
              </a:tabLst>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tabLst>
                <a:tab pos="4800600" algn="r"/>
                <a:tab pos="7086600" algn="r"/>
              </a:tabLst>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tabLst>
                <a:tab pos="4800600" algn="r"/>
                <a:tab pos="7086600" algn="r"/>
              </a:tabLst>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tabLst>
                <a:tab pos="4800600" algn="r"/>
                <a:tab pos="7086600" algn="r"/>
              </a:tabLst>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tabLst>
                <a:tab pos="4800600" algn="r"/>
                <a:tab pos="7086600" algn="r"/>
              </a:tabLst>
              <a:defRPr sz="2000" b="1">
                <a:solidFill>
                  <a:schemeClr val="tx1"/>
                </a:solidFill>
                <a:latin typeface="Arial" panose="020B0604020202020204" pitchFamily="34" charset="0"/>
              </a:defRPr>
            </a:lvl9pPr>
          </a:lstStyle>
          <a:p>
            <a:pPr algn="just">
              <a:spcBef>
                <a:spcPct val="0"/>
              </a:spcBef>
              <a:spcAft>
                <a:spcPts val="600"/>
              </a:spcAft>
              <a:buSzTx/>
              <a:buFontTx/>
              <a:buNone/>
            </a:pPr>
            <a:r>
              <a:rPr lang="en-US" altLang="en-US" sz="2800">
                <a:latin typeface="Times New Roman" panose="02020603050405020304" pitchFamily="18" charset="0"/>
              </a:rPr>
              <a:t>“… But no bottles have been uncorked, no hands slapped. Instead, a curious, embarrassed silence surrounds the stark complexity of the cell. When the subject comes up in public, feet start to shuffle, and breathing gets a bit labored. In private people are a bit more relaxed; many explicitly admit the obvious but then stare at the ground, shake their heads, and let it go at that.</a:t>
            </a:r>
          </a:p>
          <a:p>
            <a:pPr algn="just">
              <a:spcBef>
                <a:spcPct val="0"/>
              </a:spcBef>
              <a:spcAft>
                <a:spcPts val="600"/>
              </a:spcAft>
              <a:buSzTx/>
              <a:buFontTx/>
              <a:buNone/>
            </a:pPr>
            <a:r>
              <a:rPr lang="en-US" altLang="en-US" sz="1800">
                <a:latin typeface="Times New Roman" panose="02020603050405020304" pitchFamily="18" charset="0"/>
              </a:rPr>
              <a:t>	</a:t>
            </a:r>
            <a:endParaRPr lang="en-US" altLang="en-US" sz="1800">
              <a:solidFill>
                <a:schemeClr val="bg2"/>
              </a:solidFill>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76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6"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AFD7FF"/>
        </a:solidFill>
        <a:effectLst/>
      </p:bgPr>
    </p:bg>
    <p:spTree>
      <p:nvGrpSpPr>
        <p:cNvPr id="1" name=""/>
        <p:cNvGrpSpPr/>
        <p:nvPr/>
      </p:nvGrpSpPr>
      <p:grpSpPr>
        <a:xfrm>
          <a:off x="0" y="0"/>
          <a:ext cx="0" cy="0"/>
          <a:chOff x="0" y="0"/>
          <a:chExt cx="0" cy="0"/>
        </a:xfrm>
      </p:grpSpPr>
      <p:pic>
        <p:nvPicPr>
          <p:cNvPr id="122882" name="Picture 2" descr="Darwin's Black Box 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475" y="2168525"/>
            <a:ext cx="16446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3" name="AutoShape 3"/>
          <p:cNvSpPr>
            <a:spLocks noChangeArrowheads="1"/>
          </p:cNvSpPr>
          <p:nvPr/>
        </p:nvSpPr>
        <p:spPr bwMode="auto">
          <a:xfrm>
            <a:off x="2305050" y="457200"/>
            <a:ext cx="6248400" cy="6067425"/>
          </a:xfrm>
          <a:prstGeom prst="leftArrowCallout">
            <a:avLst>
              <a:gd name="adj1" fmla="val 24972"/>
              <a:gd name="adj2" fmla="val 21000"/>
              <a:gd name="adj3" fmla="val 11443"/>
              <a:gd name="adj4" fmla="val 83333"/>
            </a:avLst>
          </a:prstGeom>
          <a:solidFill>
            <a:schemeClr val="bg1"/>
          </a:solidFill>
          <a:ln w="12700">
            <a:solidFill>
              <a:schemeClr val="bg2"/>
            </a:solidFill>
            <a:miter lim="800000"/>
            <a:headEnd/>
            <a:tailEnd/>
          </a:ln>
          <a:effectLst>
            <a:outerShdw dist="143684" dir="2700000" algn="ctr" rotWithShape="0">
              <a:schemeClr val="bg2"/>
            </a:outerShdw>
          </a:effectLst>
        </p:spPr>
        <p:txBody>
          <a:bodyPr wrap="none" anchor="ctr"/>
          <a:lstStyle>
            <a:lvl1pPr>
              <a:spcBef>
                <a:spcPct val="20000"/>
              </a:spcBef>
              <a:buSzPct val="100000"/>
              <a:buChar char="•"/>
              <a:defRPr sz="3000" b="1">
                <a:solidFill>
                  <a:schemeClr val="tx1"/>
                </a:solidFill>
                <a:latin typeface="Arial" panose="020B0604020202020204" pitchFamily="34" charset="0"/>
              </a:defRPr>
            </a:lvl1pPr>
            <a:lvl2pPr marL="742950" indent="-285750">
              <a:spcBef>
                <a:spcPct val="20000"/>
              </a:spcBef>
              <a:buSzPct val="100000"/>
              <a:buChar char="–"/>
              <a:defRPr sz="2400" b="1">
                <a:solidFill>
                  <a:schemeClr val="tx1"/>
                </a:solidFill>
                <a:latin typeface="Arial" panose="020B0604020202020204" pitchFamily="34" charset="0"/>
              </a:defRPr>
            </a:lvl2pPr>
            <a:lvl3pPr marL="1143000" indent="-228600">
              <a:spcBef>
                <a:spcPct val="20000"/>
              </a:spcBef>
              <a:buSzPct val="100000"/>
              <a:buChar char="•"/>
              <a:defRPr sz="2000" b="1">
                <a:solidFill>
                  <a:schemeClr val="tx1"/>
                </a:solidFill>
                <a:latin typeface="Arial" panose="020B0604020202020204" pitchFamily="34" charset="0"/>
              </a:defRPr>
            </a:lvl3pPr>
            <a:lvl4pPr marL="1600200" indent="-228600">
              <a:spcBef>
                <a:spcPct val="20000"/>
              </a:spcBef>
              <a:buSzPct val="100000"/>
              <a:buChar char="–"/>
              <a:defRPr sz="2000" b="1">
                <a:solidFill>
                  <a:schemeClr val="tx1"/>
                </a:solidFill>
                <a:latin typeface="Arial" panose="020B0604020202020204" pitchFamily="34" charset="0"/>
              </a:defRPr>
            </a:lvl4pPr>
            <a:lvl5pPr marL="2057400" indent="-228600">
              <a:spcBef>
                <a:spcPct val="20000"/>
              </a:spcBef>
              <a:buSzPct val="100000"/>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b="1">
                <a:solidFill>
                  <a:schemeClr val="tx1"/>
                </a:solidFill>
                <a:latin typeface="Arial" panose="020B0604020202020204" pitchFamily="34" charset="0"/>
              </a:defRPr>
            </a:lvl9pPr>
          </a:lstStyle>
          <a:p>
            <a:pPr algn="just">
              <a:spcBef>
                <a:spcPct val="0"/>
              </a:spcBef>
              <a:buSzTx/>
              <a:buFontTx/>
              <a:buNone/>
            </a:pPr>
            <a:endParaRPr lang="en-US" altLang="en-US" sz="1800" b="0">
              <a:latin typeface="Arial Narrow" panose="020B0606020202030204" pitchFamily="34" charset="0"/>
            </a:endParaRPr>
          </a:p>
        </p:txBody>
      </p:sp>
      <p:sp>
        <p:nvSpPr>
          <p:cNvPr id="198660" name="Text Box 4"/>
          <p:cNvSpPr txBox="1">
            <a:spLocks noChangeArrowheads="1"/>
          </p:cNvSpPr>
          <p:nvPr/>
        </p:nvSpPr>
        <p:spPr bwMode="auto">
          <a:xfrm>
            <a:off x="3354388" y="533400"/>
            <a:ext cx="5191125" cy="601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tabLst>
                <a:tab pos="4800600" algn="r"/>
                <a:tab pos="7086600" algn="r"/>
              </a:tabLst>
              <a:defRPr sz="3000" b="1">
                <a:solidFill>
                  <a:schemeClr val="tx1"/>
                </a:solidFill>
                <a:latin typeface="Arial" panose="020B0604020202020204" pitchFamily="34" charset="0"/>
              </a:defRPr>
            </a:lvl1pPr>
            <a:lvl2pPr marL="742950" indent="-285750">
              <a:spcBef>
                <a:spcPct val="20000"/>
              </a:spcBef>
              <a:buSzPct val="100000"/>
              <a:buChar char="–"/>
              <a:tabLst>
                <a:tab pos="4800600" algn="r"/>
                <a:tab pos="7086600" algn="r"/>
              </a:tabLst>
              <a:defRPr sz="2400" b="1">
                <a:solidFill>
                  <a:schemeClr val="tx1"/>
                </a:solidFill>
                <a:latin typeface="Arial" panose="020B0604020202020204" pitchFamily="34" charset="0"/>
              </a:defRPr>
            </a:lvl2pPr>
            <a:lvl3pPr marL="1143000" indent="-228600">
              <a:spcBef>
                <a:spcPct val="20000"/>
              </a:spcBef>
              <a:buSzPct val="100000"/>
              <a:buChar char="•"/>
              <a:tabLst>
                <a:tab pos="4800600" algn="r"/>
                <a:tab pos="7086600" algn="r"/>
              </a:tabLst>
              <a:defRPr sz="2000" b="1">
                <a:solidFill>
                  <a:schemeClr val="tx1"/>
                </a:solidFill>
                <a:latin typeface="Arial" panose="020B0604020202020204" pitchFamily="34" charset="0"/>
              </a:defRPr>
            </a:lvl3pPr>
            <a:lvl4pPr marL="1600200" indent="-228600">
              <a:spcBef>
                <a:spcPct val="20000"/>
              </a:spcBef>
              <a:buSzPct val="100000"/>
              <a:buChar char="–"/>
              <a:tabLst>
                <a:tab pos="4800600" algn="r"/>
                <a:tab pos="7086600" algn="r"/>
              </a:tabLst>
              <a:defRPr sz="2000" b="1">
                <a:solidFill>
                  <a:schemeClr val="tx1"/>
                </a:solidFill>
                <a:latin typeface="Arial" panose="020B0604020202020204" pitchFamily="34" charset="0"/>
              </a:defRPr>
            </a:lvl4pPr>
            <a:lvl5pPr marL="2057400" indent="-228600">
              <a:spcBef>
                <a:spcPct val="20000"/>
              </a:spcBef>
              <a:buSzPct val="100000"/>
              <a:buChar char="•"/>
              <a:tabLst>
                <a:tab pos="4800600" algn="r"/>
                <a:tab pos="7086600" algn="r"/>
              </a:tabLst>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tabLst>
                <a:tab pos="4800600" algn="r"/>
                <a:tab pos="7086600" algn="r"/>
              </a:tabLst>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tabLst>
                <a:tab pos="4800600" algn="r"/>
                <a:tab pos="7086600" algn="r"/>
              </a:tabLst>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tabLst>
                <a:tab pos="4800600" algn="r"/>
                <a:tab pos="7086600" algn="r"/>
              </a:tabLst>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tabLst>
                <a:tab pos="4800600" algn="r"/>
                <a:tab pos="7086600" algn="r"/>
              </a:tabLst>
              <a:defRPr sz="2000" b="1">
                <a:solidFill>
                  <a:schemeClr val="tx1"/>
                </a:solidFill>
                <a:latin typeface="Arial" panose="020B0604020202020204" pitchFamily="34" charset="0"/>
              </a:defRPr>
            </a:lvl9pPr>
          </a:lstStyle>
          <a:p>
            <a:pPr algn="just">
              <a:spcBef>
                <a:spcPct val="0"/>
              </a:spcBef>
              <a:spcAft>
                <a:spcPts val="600"/>
              </a:spcAft>
              <a:buSzTx/>
              <a:buFontTx/>
              <a:buNone/>
            </a:pPr>
            <a:r>
              <a:rPr lang="en-US" altLang="en-US" sz="3200">
                <a:latin typeface="Times New Roman" panose="02020603050405020304" pitchFamily="18" charset="0"/>
              </a:rPr>
              <a:t>Why does the scientific community not greedily embrace its startling discovery? Why is the observation of design handled with intellectual gloves?  The dilemma is that while one side of the elephant is labeled intelligent design, the other side might be labeled God.”</a:t>
            </a:r>
          </a:p>
          <a:p>
            <a:pPr algn="just">
              <a:spcBef>
                <a:spcPct val="0"/>
              </a:spcBef>
              <a:spcAft>
                <a:spcPts val="600"/>
              </a:spcAft>
              <a:buSzTx/>
              <a:buFontTx/>
              <a:buNone/>
            </a:pPr>
            <a:r>
              <a:rPr lang="en-US" altLang="en-US" sz="3200">
                <a:latin typeface="Times New Roman" panose="02020603050405020304" pitchFamily="18" charset="0"/>
              </a:rPr>
              <a:t>	(Pages 232-233)</a:t>
            </a:r>
            <a:endParaRPr lang="en-US" altLang="en-US" sz="3200">
              <a:solidFill>
                <a:schemeClr val="bg2"/>
              </a:solidFill>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86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0"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ctrTitle" idx="4294967295"/>
          </p:nvPr>
        </p:nvSpPr>
        <p:spPr>
          <a:xfrm>
            <a:off x="533400" y="838200"/>
            <a:ext cx="8229600" cy="4953000"/>
          </a:xfrm>
        </p:spPr>
        <p:txBody>
          <a:bodyPr/>
          <a:lstStyle/>
          <a:p>
            <a:pPr>
              <a:defRPr/>
            </a:pPr>
            <a:r>
              <a:rPr lang="en-US" sz="6000" dirty="0">
                <a:effectLst>
                  <a:outerShdw blurRad="38100" dist="38100" dir="2700000" algn="tl">
                    <a:srgbClr val="000000"/>
                  </a:outerShdw>
                </a:effectLst>
              </a:rPr>
              <a:t>There are many reasons for our hope from examining the natural world!</a:t>
            </a:r>
            <a:br>
              <a:rPr lang="en-US" sz="6000" dirty="0">
                <a:effectLst>
                  <a:outerShdw blurRad="38100" dist="38100" dir="2700000" algn="tl">
                    <a:srgbClr val="000000"/>
                  </a:outerShdw>
                </a:effectLst>
              </a:rPr>
            </a:br>
            <a:r>
              <a:rPr lang="en-US" sz="4800" dirty="0">
                <a:solidFill>
                  <a:srgbClr val="FF0000"/>
                </a:solidFill>
                <a:effectLst>
                  <a:outerShdw blurRad="38100" dist="38100" dir="2700000" algn="tl">
                    <a:srgbClr val="000000"/>
                  </a:outerShdw>
                </a:effectLst>
              </a:rPr>
              <a:t>1 Peter 3:15</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rgbClr val="B9DCFF"/>
        </a:solidFill>
        <a:effectLst/>
      </p:bgPr>
    </p:bg>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fld id="{F98CF18B-8E5A-4717-8612-33E4AB6248F0}" type="slidenum">
              <a:rPr lang="en-US" altLang="en-US" sz="1400" b="0">
                <a:solidFill>
                  <a:srgbClr val="969696"/>
                </a:solidFill>
              </a:rPr>
              <a:pPr>
                <a:spcBef>
                  <a:spcPct val="0"/>
                </a:spcBef>
                <a:buClrTx/>
                <a:buFontTx/>
                <a:buNone/>
              </a:pPr>
              <a:t>4</a:t>
            </a:fld>
            <a:endParaRPr lang="en-US" altLang="en-US" sz="1400" b="0">
              <a:solidFill>
                <a:srgbClr val="969696"/>
              </a:solidFill>
            </a:endParaRPr>
          </a:p>
        </p:txBody>
      </p:sp>
      <p:grpSp>
        <p:nvGrpSpPr>
          <p:cNvPr id="25603" name="Group 198"/>
          <p:cNvGrpSpPr>
            <a:grpSpLocks/>
          </p:cNvGrpSpPr>
          <p:nvPr/>
        </p:nvGrpSpPr>
        <p:grpSpPr bwMode="auto">
          <a:xfrm flipH="1">
            <a:off x="914400" y="2895600"/>
            <a:ext cx="2546350" cy="3143250"/>
            <a:chOff x="482" y="1825"/>
            <a:chExt cx="1604" cy="1980"/>
          </a:xfrm>
        </p:grpSpPr>
        <p:sp>
          <p:nvSpPr>
            <p:cNvPr id="25608" name="Freeform 7"/>
            <p:cNvSpPr>
              <a:spLocks/>
            </p:cNvSpPr>
            <p:nvPr/>
          </p:nvSpPr>
          <p:spPr bwMode="auto">
            <a:xfrm>
              <a:off x="482" y="2741"/>
              <a:ext cx="1603" cy="1064"/>
            </a:xfrm>
            <a:custGeom>
              <a:avLst/>
              <a:gdLst>
                <a:gd name="T0" fmla="*/ 0 w 14430"/>
                <a:gd name="T1" fmla="*/ 0 h 9574"/>
                <a:gd name="T2" fmla="*/ 0 w 14430"/>
                <a:gd name="T3" fmla="*/ 0 h 9574"/>
                <a:gd name="T4" fmla="*/ 0 w 14430"/>
                <a:gd name="T5" fmla="*/ 0 h 9574"/>
                <a:gd name="T6" fmla="*/ 0 w 14430"/>
                <a:gd name="T7" fmla="*/ 0 h 9574"/>
                <a:gd name="T8" fmla="*/ 0 w 14430"/>
                <a:gd name="T9" fmla="*/ 0 h 9574"/>
                <a:gd name="T10" fmla="*/ 0 w 14430"/>
                <a:gd name="T11" fmla="*/ 0 h 9574"/>
                <a:gd name="T12" fmla="*/ 0 w 14430"/>
                <a:gd name="T13" fmla="*/ 0 h 9574"/>
                <a:gd name="T14" fmla="*/ 0 w 14430"/>
                <a:gd name="T15" fmla="*/ 0 h 9574"/>
                <a:gd name="T16" fmla="*/ 0 w 14430"/>
                <a:gd name="T17" fmla="*/ 0 h 9574"/>
                <a:gd name="T18" fmla="*/ 0 w 14430"/>
                <a:gd name="T19" fmla="*/ 0 h 9574"/>
                <a:gd name="T20" fmla="*/ 0 w 14430"/>
                <a:gd name="T21" fmla="*/ 0 h 9574"/>
                <a:gd name="T22" fmla="*/ 0 w 14430"/>
                <a:gd name="T23" fmla="*/ 0 h 9574"/>
                <a:gd name="T24" fmla="*/ 0 w 14430"/>
                <a:gd name="T25" fmla="*/ 0 h 9574"/>
                <a:gd name="T26" fmla="*/ 0 w 14430"/>
                <a:gd name="T27" fmla="*/ 0 h 9574"/>
                <a:gd name="T28" fmla="*/ 0 w 14430"/>
                <a:gd name="T29" fmla="*/ 0 h 9574"/>
                <a:gd name="T30" fmla="*/ 0 w 14430"/>
                <a:gd name="T31" fmla="*/ 0 h 9574"/>
                <a:gd name="T32" fmla="*/ 0 w 14430"/>
                <a:gd name="T33" fmla="*/ 0 h 9574"/>
                <a:gd name="T34" fmla="*/ 0 w 14430"/>
                <a:gd name="T35" fmla="*/ 0 h 9574"/>
                <a:gd name="T36" fmla="*/ 0 w 14430"/>
                <a:gd name="T37" fmla="*/ 0 h 9574"/>
                <a:gd name="T38" fmla="*/ 0 w 14430"/>
                <a:gd name="T39" fmla="*/ 0 h 9574"/>
                <a:gd name="T40" fmla="*/ 0 w 14430"/>
                <a:gd name="T41" fmla="*/ 0 h 9574"/>
                <a:gd name="T42" fmla="*/ 0 w 14430"/>
                <a:gd name="T43" fmla="*/ 0 h 9574"/>
                <a:gd name="T44" fmla="*/ 0 w 14430"/>
                <a:gd name="T45" fmla="*/ 0 h 9574"/>
                <a:gd name="T46" fmla="*/ 0 w 14430"/>
                <a:gd name="T47" fmla="*/ 0 h 9574"/>
                <a:gd name="T48" fmla="*/ 0 w 14430"/>
                <a:gd name="T49" fmla="*/ 0 h 9574"/>
                <a:gd name="T50" fmla="*/ 0 w 14430"/>
                <a:gd name="T51" fmla="*/ 0 h 9574"/>
                <a:gd name="T52" fmla="*/ 0 w 14430"/>
                <a:gd name="T53" fmla="*/ 0 h 9574"/>
                <a:gd name="T54" fmla="*/ 0 w 14430"/>
                <a:gd name="T55" fmla="*/ 0 h 9574"/>
                <a:gd name="T56" fmla="*/ 0 w 14430"/>
                <a:gd name="T57" fmla="*/ 0 h 9574"/>
                <a:gd name="T58" fmla="*/ 0 w 14430"/>
                <a:gd name="T59" fmla="*/ 0 h 9574"/>
                <a:gd name="T60" fmla="*/ 0 w 14430"/>
                <a:gd name="T61" fmla="*/ 0 h 9574"/>
                <a:gd name="T62" fmla="*/ 0 w 14430"/>
                <a:gd name="T63" fmla="*/ 0 h 9574"/>
                <a:gd name="T64" fmla="*/ 0 w 14430"/>
                <a:gd name="T65" fmla="*/ 0 h 9574"/>
                <a:gd name="T66" fmla="*/ 0 w 14430"/>
                <a:gd name="T67" fmla="*/ 0 h 9574"/>
                <a:gd name="T68" fmla="*/ 0 w 14430"/>
                <a:gd name="T69" fmla="*/ 0 h 9574"/>
                <a:gd name="T70" fmla="*/ 0 w 14430"/>
                <a:gd name="T71" fmla="*/ 0 h 9574"/>
                <a:gd name="T72" fmla="*/ 0 w 14430"/>
                <a:gd name="T73" fmla="*/ 0 h 9574"/>
                <a:gd name="T74" fmla="*/ 0 w 14430"/>
                <a:gd name="T75" fmla="*/ 0 h 9574"/>
                <a:gd name="T76" fmla="*/ 0 w 14430"/>
                <a:gd name="T77" fmla="*/ 0 h 9574"/>
                <a:gd name="T78" fmla="*/ 0 w 14430"/>
                <a:gd name="T79" fmla="*/ 0 h 9574"/>
                <a:gd name="T80" fmla="*/ 0 w 14430"/>
                <a:gd name="T81" fmla="*/ 0 h 9574"/>
                <a:gd name="T82" fmla="*/ 0 w 14430"/>
                <a:gd name="T83" fmla="*/ 0 h 9574"/>
                <a:gd name="T84" fmla="*/ 0 w 14430"/>
                <a:gd name="T85" fmla="*/ 0 h 9574"/>
                <a:gd name="T86" fmla="*/ 0 w 14430"/>
                <a:gd name="T87" fmla="*/ 0 h 9574"/>
                <a:gd name="T88" fmla="*/ 0 w 14430"/>
                <a:gd name="T89" fmla="*/ 0 h 9574"/>
                <a:gd name="T90" fmla="*/ 0 w 14430"/>
                <a:gd name="T91" fmla="*/ 0 h 9574"/>
                <a:gd name="T92" fmla="*/ 0 w 14430"/>
                <a:gd name="T93" fmla="*/ 0 h 95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430"/>
                <a:gd name="T142" fmla="*/ 0 h 9574"/>
                <a:gd name="T143" fmla="*/ 14430 w 14430"/>
                <a:gd name="T144" fmla="*/ 9574 h 95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430" h="9574">
                  <a:moveTo>
                    <a:pt x="14425" y="2511"/>
                  </a:moveTo>
                  <a:lnTo>
                    <a:pt x="14225" y="2415"/>
                  </a:lnTo>
                  <a:lnTo>
                    <a:pt x="14035" y="2327"/>
                  </a:lnTo>
                  <a:lnTo>
                    <a:pt x="13803" y="2229"/>
                  </a:lnTo>
                  <a:lnTo>
                    <a:pt x="13471" y="2101"/>
                  </a:lnTo>
                  <a:lnTo>
                    <a:pt x="12990" y="1922"/>
                  </a:lnTo>
                  <a:lnTo>
                    <a:pt x="12684" y="1796"/>
                  </a:lnTo>
                  <a:lnTo>
                    <a:pt x="12373" y="1678"/>
                  </a:lnTo>
                  <a:lnTo>
                    <a:pt x="12076" y="1568"/>
                  </a:lnTo>
                  <a:lnTo>
                    <a:pt x="11819" y="1468"/>
                  </a:lnTo>
                  <a:lnTo>
                    <a:pt x="11624" y="1376"/>
                  </a:lnTo>
                  <a:lnTo>
                    <a:pt x="11434" y="1173"/>
                  </a:lnTo>
                  <a:lnTo>
                    <a:pt x="11222" y="960"/>
                  </a:lnTo>
                  <a:lnTo>
                    <a:pt x="11017" y="725"/>
                  </a:lnTo>
                  <a:lnTo>
                    <a:pt x="10852" y="458"/>
                  </a:lnTo>
                  <a:lnTo>
                    <a:pt x="10748" y="294"/>
                  </a:lnTo>
                  <a:lnTo>
                    <a:pt x="10571" y="137"/>
                  </a:lnTo>
                  <a:lnTo>
                    <a:pt x="10283" y="0"/>
                  </a:lnTo>
                  <a:lnTo>
                    <a:pt x="3367" y="2134"/>
                  </a:lnTo>
                  <a:lnTo>
                    <a:pt x="3276" y="2258"/>
                  </a:lnTo>
                  <a:lnTo>
                    <a:pt x="3156" y="2447"/>
                  </a:lnTo>
                  <a:lnTo>
                    <a:pt x="3057" y="2659"/>
                  </a:lnTo>
                  <a:lnTo>
                    <a:pt x="2905" y="2752"/>
                  </a:lnTo>
                  <a:lnTo>
                    <a:pt x="2602" y="2895"/>
                  </a:lnTo>
                  <a:lnTo>
                    <a:pt x="2252" y="3125"/>
                  </a:lnTo>
                  <a:lnTo>
                    <a:pt x="2062" y="3224"/>
                  </a:lnTo>
                  <a:lnTo>
                    <a:pt x="1831" y="3358"/>
                  </a:lnTo>
                  <a:lnTo>
                    <a:pt x="1571" y="3513"/>
                  </a:lnTo>
                  <a:lnTo>
                    <a:pt x="1292" y="3678"/>
                  </a:lnTo>
                  <a:lnTo>
                    <a:pt x="1005" y="3839"/>
                  </a:lnTo>
                  <a:lnTo>
                    <a:pt x="794" y="3952"/>
                  </a:lnTo>
                  <a:lnTo>
                    <a:pt x="564" y="4097"/>
                  </a:lnTo>
                  <a:lnTo>
                    <a:pt x="303" y="4276"/>
                  </a:lnTo>
                  <a:lnTo>
                    <a:pt x="0" y="4498"/>
                  </a:lnTo>
                  <a:lnTo>
                    <a:pt x="7" y="9565"/>
                  </a:lnTo>
                  <a:lnTo>
                    <a:pt x="14430" y="9574"/>
                  </a:lnTo>
                  <a:lnTo>
                    <a:pt x="14425" y="2511"/>
                  </a:lnTo>
                  <a:close/>
                </a:path>
              </a:pathLst>
            </a:custGeom>
            <a:solidFill>
              <a:srgbClr val="1C1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09" name="Freeform 8"/>
            <p:cNvSpPr>
              <a:spLocks/>
            </p:cNvSpPr>
            <p:nvPr/>
          </p:nvSpPr>
          <p:spPr bwMode="auto">
            <a:xfrm>
              <a:off x="482" y="2741"/>
              <a:ext cx="1603" cy="1064"/>
            </a:xfrm>
            <a:custGeom>
              <a:avLst/>
              <a:gdLst>
                <a:gd name="T0" fmla="*/ 0 w 14431"/>
                <a:gd name="T1" fmla="*/ 0 h 9573"/>
                <a:gd name="T2" fmla="*/ 0 w 14431"/>
                <a:gd name="T3" fmla="*/ 0 h 9573"/>
                <a:gd name="T4" fmla="*/ 0 w 14431"/>
                <a:gd name="T5" fmla="*/ 0 h 9573"/>
                <a:gd name="T6" fmla="*/ 0 w 14431"/>
                <a:gd name="T7" fmla="*/ 0 h 9573"/>
                <a:gd name="T8" fmla="*/ 0 w 14431"/>
                <a:gd name="T9" fmla="*/ 0 h 9573"/>
                <a:gd name="T10" fmla="*/ 0 w 14431"/>
                <a:gd name="T11" fmla="*/ 0 h 9573"/>
                <a:gd name="T12" fmla="*/ 0 w 14431"/>
                <a:gd name="T13" fmla="*/ 0 h 9573"/>
                <a:gd name="T14" fmla="*/ 0 w 14431"/>
                <a:gd name="T15" fmla="*/ 0 h 9573"/>
                <a:gd name="T16" fmla="*/ 0 w 14431"/>
                <a:gd name="T17" fmla="*/ 0 h 9573"/>
                <a:gd name="T18" fmla="*/ 0 w 14431"/>
                <a:gd name="T19" fmla="*/ 0 h 9573"/>
                <a:gd name="T20" fmla="*/ 0 w 14431"/>
                <a:gd name="T21" fmla="*/ 0 h 9573"/>
                <a:gd name="T22" fmla="*/ 0 w 14431"/>
                <a:gd name="T23" fmla="*/ 0 h 9573"/>
                <a:gd name="T24" fmla="*/ 0 w 14431"/>
                <a:gd name="T25" fmla="*/ 0 h 9573"/>
                <a:gd name="T26" fmla="*/ 0 w 14431"/>
                <a:gd name="T27" fmla="*/ 0 h 9573"/>
                <a:gd name="T28" fmla="*/ 0 w 14431"/>
                <a:gd name="T29" fmla="*/ 0 h 9573"/>
                <a:gd name="T30" fmla="*/ 0 w 14431"/>
                <a:gd name="T31" fmla="*/ 0 h 9573"/>
                <a:gd name="T32" fmla="*/ 0 w 14431"/>
                <a:gd name="T33" fmla="*/ 0 h 9573"/>
                <a:gd name="T34" fmla="*/ 0 w 14431"/>
                <a:gd name="T35" fmla="*/ 0 h 9573"/>
                <a:gd name="T36" fmla="*/ 0 w 14431"/>
                <a:gd name="T37" fmla="*/ 0 h 9573"/>
                <a:gd name="T38" fmla="*/ 0 w 14431"/>
                <a:gd name="T39" fmla="*/ 0 h 9573"/>
                <a:gd name="T40" fmla="*/ 0 w 14431"/>
                <a:gd name="T41" fmla="*/ 0 h 9573"/>
                <a:gd name="T42" fmla="*/ 0 w 14431"/>
                <a:gd name="T43" fmla="*/ 0 h 9573"/>
                <a:gd name="T44" fmla="*/ 0 w 14431"/>
                <a:gd name="T45" fmla="*/ 0 h 9573"/>
                <a:gd name="T46" fmla="*/ 0 w 14431"/>
                <a:gd name="T47" fmla="*/ 0 h 9573"/>
                <a:gd name="T48" fmla="*/ 0 w 14431"/>
                <a:gd name="T49" fmla="*/ 0 h 9573"/>
                <a:gd name="T50" fmla="*/ 0 w 14431"/>
                <a:gd name="T51" fmla="*/ 0 h 9573"/>
                <a:gd name="T52" fmla="*/ 0 w 14431"/>
                <a:gd name="T53" fmla="*/ 0 h 9573"/>
                <a:gd name="T54" fmla="*/ 0 w 14431"/>
                <a:gd name="T55" fmla="*/ 0 h 9573"/>
                <a:gd name="T56" fmla="*/ 0 w 14431"/>
                <a:gd name="T57" fmla="*/ 0 h 9573"/>
                <a:gd name="T58" fmla="*/ 0 w 14431"/>
                <a:gd name="T59" fmla="*/ 0 h 9573"/>
                <a:gd name="T60" fmla="*/ 0 w 14431"/>
                <a:gd name="T61" fmla="*/ 0 h 9573"/>
                <a:gd name="T62" fmla="*/ 0 w 14431"/>
                <a:gd name="T63" fmla="*/ 0 h 9573"/>
                <a:gd name="T64" fmla="*/ 0 w 14431"/>
                <a:gd name="T65" fmla="*/ 0 h 9573"/>
                <a:gd name="T66" fmla="*/ 0 w 14431"/>
                <a:gd name="T67" fmla="*/ 0 h 9573"/>
                <a:gd name="T68" fmla="*/ 0 w 14431"/>
                <a:gd name="T69" fmla="*/ 0 h 9573"/>
                <a:gd name="T70" fmla="*/ 0 w 14431"/>
                <a:gd name="T71" fmla="*/ 0 h 9573"/>
                <a:gd name="T72" fmla="*/ 0 w 14431"/>
                <a:gd name="T73" fmla="*/ 0 h 9573"/>
                <a:gd name="T74" fmla="*/ 0 w 14431"/>
                <a:gd name="T75" fmla="*/ 0 h 9573"/>
                <a:gd name="T76" fmla="*/ 0 w 14431"/>
                <a:gd name="T77" fmla="*/ 0 h 9573"/>
                <a:gd name="T78" fmla="*/ 0 w 14431"/>
                <a:gd name="T79" fmla="*/ 0 h 9573"/>
                <a:gd name="T80" fmla="*/ 0 w 14431"/>
                <a:gd name="T81" fmla="*/ 0 h 9573"/>
                <a:gd name="T82" fmla="*/ 0 w 14431"/>
                <a:gd name="T83" fmla="*/ 0 h 9573"/>
                <a:gd name="T84" fmla="*/ 0 w 14431"/>
                <a:gd name="T85" fmla="*/ 0 h 9573"/>
                <a:gd name="T86" fmla="*/ 0 w 14431"/>
                <a:gd name="T87" fmla="*/ 0 h 9573"/>
                <a:gd name="T88" fmla="*/ 0 w 14431"/>
                <a:gd name="T89" fmla="*/ 0 h 9573"/>
                <a:gd name="T90" fmla="*/ 0 w 14431"/>
                <a:gd name="T91" fmla="*/ 0 h 9573"/>
                <a:gd name="T92" fmla="*/ 0 w 14431"/>
                <a:gd name="T93" fmla="*/ 0 h 95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431"/>
                <a:gd name="T142" fmla="*/ 0 h 9573"/>
                <a:gd name="T143" fmla="*/ 14431 w 14431"/>
                <a:gd name="T144" fmla="*/ 9573 h 95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431" h="9573">
                  <a:moveTo>
                    <a:pt x="14425" y="2511"/>
                  </a:moveTo>
                  <a:lnTo>
                    <a:pt x="14225" y="2414"/>
                  </a:lnTo>
                  <a:lnTo>
                    <a:pt x="14036" y="2326"/>
                  </a:lnTo>
                  <a:lnTo>
                    <a:pt x="13803" y="2229"/>
                  </a:lnTo>
                  <a:lnTo>
                    <a:pt x="13471" y="2101"/>
                  </a:lnTo>
                  <a:lnTo>
                    <a:pt x="12991" y="1923"/>
                  </a:lnTo>
                  <a:lnTo>
                    <a:pt x="12686" y="1796"/>
                  </a:lnTo>
                  <a:lnTo>
                    <a:pt x="12373" y="1677"/>
                  </a:lnTo>
                  <a:lnTo>
                    <a:pt x="12076" y="1567"/>
                  </a:lnTo>
                  <a:lnTo>
                    <a:pt x="11819" y="1467"/>
                  </a:lnTo>
                  <a:lnTo>
                    <a:pt x="11624" y="1375"/>
                  </a:lnTo>
                  <a:lnTo>
                    <a:pt x="11436" y="1173"/>
                  </a:lnTo>
                  <a:lnTo>
                    <a:pt x="11222" y="960"/>
                  </a:lnTo>
                  <a:lnTo>
                    <a:pt x="11017" y="725"/>
                  </a:lnTo>
                  <a:lnTo>
                    <a:pt x="10852" y="458"/>
                  </a:lnTo>
                  <a:lnTo>
                    <a:pt x="10748" y="294"/>
                  </a:lnTo>
                  <a:lnTo>
                    <a:pt x="10572" y="137"/>
                  </a:lnTo>
                  <a:lnTo>
                    <a:pt x="10283" y="0"/>
                  </a:lnTo>
                  <a:lnTo>
                    <a:pt x="3368" y="2133"/>
                  </a:lnTo>
                  <a:lnTo>
                    <a:pt x="3277" y="2257"/>
                  </a:lnTo>
                  <a:lnTo>
                    <a:pt x="3156" y="2447"/>
                  </a:lnTo>
                  <a:lnTo>
                    <a:pt x="3058" y="2659"/>
                  </a:lnTo>
                  <a:lnTo>
                    <a:pt x="2905" y="2752"/>
                  </a:lnTo>
                  <a:lnTo>
                    <a:pt x="2602" y="2895"/>
                  </a:lnTo>
                  <a:lnTo>
                    <a:pt x="2253" y="3124"/>
                  </a:lnTo>
                  <a:lnTo>
                    <a:pt x="2062" y="3223"/>
                  </a:lnTo>
                  <a:lnTo>
                    <a:pt x="1831" y="3358"/>
                  </a:lnTo>
                  <a:lnTo>
                    <a:pt x="1571" y="3513"/>
                  </a:lnTo>
                  <a:lnTo>
                    <a:pt x="1292" y="3677"/>
                  </a:lnTo>
                  <a:lnTo>
                    <a:pt x="1006" y="3838"/>
                  </a:lnTo>
                  <a:lnTo>
                    <a:pt x="794" y="3951"/>
                  </a:lnTo>
                  <a:lnTo>
                    <a:pt x="564" y="4096"/>
                  </a:lnTo>
                  <a:lnTo>
                    <a:pt x="304" y="4276"/>
                  </a:lnTo>
                  <a:lnTo>
                    <a:pt x="0" y="4497"/>
                  </a:lnTo>
                  <a:lnTo>
                    <a:pt x="8" y="9564"/>
                  </a:lnTo>
                  <a:lnTo>
                    <a:pt x="14431" y="9573"/>
                  </a:lnTo>
                  <a:lnTo>
                    <a:pt x="14425" y="2511"/>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10" name="Freeform 9"/>
            <p:cNvSpPr>
              <a:spLocks/>
            </p:cNvSpPr>
            <p:nvPr/>
          </p:nvSpPr>
          <p:spPr bwMode="auto">
            <a:xfrm>
              <a:off x="482" y="1825"/>
              <a:ext cx="1604" cy="1979"/>
            </a:xfrm>
            <a:custGeom>
              <a:avLst/>
              <a:gdLst>
                <a:gd name="T0" fmla="*/ 0 w 14437"/>
                <a:gd name="T1" fmla="*/ 0 h 17812"/>
                <a:gd name="T2" fmla="*/ 0 w 14437"/>
                <a:gd name="T3" fmla="*/ 0 h 17812"/>
                <a:gd name="T4" fmla="*/ 0 w 14437"/>
                <a:gd name="T5" fmla="*/ 0 h 17812"/>
                <a:gd name="T6" fmla="*/ 0 w 14437"/>
                <a:gd name="T7" fmla="*/ 0 h 17812"/>
                <a:gd name="T8" fmla="*/ 0 w 14437"/>
                <a:gd name="T9" fmla="*/ 0 h 17812"/>
                <a:gd name="T10" fmla="*/ 0 w 14437"/>
                <a:gd name="T11" fmla="*/ 0 h 17812"/>
                <a:gd name="T12" fmla="*/ 0 w 14437"/>
                <a:gd name="T13" fmla="*/ 0 h 17812"/>
                <a:gd name="T14" fmla="*/ 0 w 14437"/>
                <a:gd name="T15" fmla="*/ 0 h 17812"/>
                <a:gd name="T16" fmla="*/ 0 w 14437"/>
                <a:gd name="T17" fmla="*/ 0 h 17812"/>
                <a:gd name="T18" fmla="*/ 0 w 14437"/>
                <a:gd name="T19" fmla="*/ 0 h 17812"/>
                <a:gd name="T20" fmla="*/ 0 w 14437"/>
                <a:gd name="T21" fmla="*/ 0 h 17812"/>
                <a:gd name="T22" fmla="*/ 0 w 14437"/>
                <a:gd name="T23" fmla="*/ 0 h 17812"/>
                <a:gd name="T24" fmla="*/ 0 w 14437"/>
                <a:gd name="T25" fmla="*/ 0 h 17812"/>
                <a:gd name="T26" fmla="*/ 0 w 14437"/>
                <a:gd name="T27" fmla="*/ 0 h 17812"/>
                <a:gd name="T28" fmla="*/ 0 w 14437"/>
                <a:gd name="T29" fmla="*/ 0 h 17812"/>
                <a:gd name="T30" fmla="*/ 0 w 14437"/>
                <a:gd name="T31" fmla="*/ 0 h 17812"/>
                <a:gd name="T32" fmla="*/ 0 w 14437"/>
                <a:gd name="T33" fmla="*/ 0 h 17812"/>
                <a:gd name="T34" fmla="*/ 0 w 14437"/>
                <a:gd name="T35" fmla="*/ 0 h 17812"/>
                <a:gd name="T36" fmla="*/ 0 w 14437"/>
                <a:gd name="T37" fmla="*/ 0 h 17812"/>
                <a:gd name="T38" fmla="*/ 0 w 14437"/>
                <a:gd name="T39" fmla="*/ 0 h 17812"/>
                <a:gd name="T40" fmla="*/ 0 w 14437"/>
                <a:gd name="T41" fmla="*/ 0 h 17812"/>
                <a:gd name="T42" fmla="*/ 0 w 14437"/>
                <a:gd name="T43" fmla="*/ 0 h 17812"/>
                <a:gd name="T44" fmla="*/ 0 w 14437"/>
                <a:gd name="T45" fmla="*/ 0 h 17812"/>
                <a:gd name="T46" fmla="*/ 0 w 14437"/>
                <a:gd name="T47" fmla="*/ 0 h 17812"/>
                <a:gd name="T48" fmla="*/ 0 w 14437"/>
                <a:gd name="T49" fmla="*/ 0 h 17812"/>
                <a:gd name="T50" fmla="*/ 0 w 14437"/>
                <a:gd name="T51" fmla="*/ 0 h 17812"/>
                <a:gd name="T52" fmla="*/ 0 w 14437"/>
                <a:gd name="T53" fmla="*/ 0 h 17812"/>
                <a:gd name="T54" fmla="*/ 0 w 14437"/>
                <a:gd name="T55" fmla="*/ 0 h 17812"/>
                <a:gd name="T56" fmla="*/ 0 w 14437"/>
                <a:gd name="T57" fmla="*/ 0 h 17812"/>
                <a:gd name="T58" fmla="*/ 0 w 14437"/>
                <a:gd name="T59" fmla="*/ 0 h 17812"/>
                <a:gd name="T60" fmla="*/ 0 w 14437"/>
                <a:gd name="T61" fmla="*/ 0 h 17812"/>
                <a:gd name="T62" fmla="*/ 0 w 14437"/>
                <a:gd name="T63" fmla="*/ 0 h 17812"/>
                <a:gd name="T64" fmla="*/ 0 w 14437"/>
                <a:gd name="T65" fmla="*/ 0 h 17812"/>
                <a:gd name="T66" fmla="*/ 0 w 14437"/>
                <a:gd name="T67" fmla="*/ 0 h 17812"/>
                <a:gd name="T68" fmla="*/ 0 w 14437"/>
                <a:gd name="T69" fmla="*/ 0 h 17812"/>
                <a:gd name="T70" fmla="*/ 0 w 14437"/>
                <a:gd name="T71" fmla="*/ 0 h 17812"/>
                <a:gd name="T72" fmla="*/ 0 w 14437"/>
                <a:gd name="T73" fmla="*/ 0 h 17812"/>
                <a:gd name="T74" fmla="*/ 0 w 14437"/>
                <a:gd name="T75" fmla="*/ 0 h 17812"/>
                <a:gd name="T76" fmla="*/ 0 w 14437"/>
                <a:gd name="T77" fmla="*/ 0 h 17812"/>
                <a:gd name="T78" fmla="*/ 0 w 14437"/>
                <a:gd name="T79" fmla="*/ 0 h 17812"/>
                <a:gd name="T80" fmla="*/ 0 w 14437"/>
                <a:gd name="T81" fmla="*/ 0 h 17812"/>
                <a:gd name="T82" fmla="*/ 0 w 14437"/>
                <a:gd name="T83" fmla="*/ 0 h 17812"/>
                <a:gd name="T84" fmla="*/ 0 w 14437"/>
                <a:gd name="T85" fmla="*/ 0 h 17812"/>
                <a:gd name="T86" fmla="*/ 0 w 14437"/>
                <a:gd name="T87" fmla="*/ 0 h 17812"/>
                <a:gd name="T88" fmla="*/ 0 w 14437"/>
                <a:gd name="T89" fmla="*/ 0 h 17812"/>
                <a:gd name="T90" fmla="*/ 0 w 14437"/>
                <a:gd name="T91" fmla="*/ 0 h 17812"/>
                <a:gd name="T92" fmla="*/ 0 w 14437"/>
                <a:gd name="T93" fmla="*/ 0 h 17812"/>
                <a:gd name="T94" fmla="*/ 0 w 14437"/>
                <a:gd name="T95" fmla="*/ 0 h 17812"/>
                <a:gd name="T96" fmla="*/ 0 w 14437"/>
                <a:gd name="T97" fmla="*/ 0 h 17812"/>
                <a:gd name="T98" fmla="*/ 0 w 14437"/>
                <a:gd name="T99" fmla="*/ 0 h 17812"/>
                <a:gd name="T100" fmla="*/ 0 w 14437"/>
                <a:gd name="T101" fmla="*/ 0 h 17812"/>
                <a:gd name="T102" fmla="*/ 0 w 14437"/>
                <a:gd name="T103" fmla="*/ 0 h 17812"/>
                <a:gd name="T104" fmla="*/ 0 w 14437"/>
                <a:gd name="T105" fmla="*/ 0 h 17812"/>
                <a:gd name="T106" fmla="*/ 0 w 14437"/>
                <a:gd name="T107" fmla="*/ 0 h 17812"/>
                <a:gd name="T108" fmla="*/ 0 w 14437"/>
                <a:gd name="T109" fmla="*/ 0 h 17812"/>
                <a:gd name="T110" fmla="*/ 0 w 14437"/>
                <a:gd name="T111" fmla="*/ 0 h 17812"/>
                <a:gd name="T112" fmla="*/ 0 w 14437"/>
                <a:gd name="T113" fmla="*/ 0 h 17812"/>
                <a:gd name="T114" fmla="*/ 0 w 14437"/>
                <a:gd name="T115" fmla="*/ 0 h 17812"/>
                <a:gd name="T116" fmla="*/ 0 w 14437"/>
                <a:gd name="T117" fmla="*/ 0 h 17812"/>
                <a:gd name="T118" fmla="*/ 0 w 14437"/>
                <a:gd name="T119" fmla="*/ 0 h 17812"/>
                <a:gd name="T120" fmla="*/ 0 w 14437"/>
                <a:gd name="T121" fmla="*/ 0 h 178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437"/>
                <a:gd name="T184" fmla="*/ 0 h 17812"/>
                <a:gd name="T185" fmla="*/ 14437 w 14437"/>
                <a:gd name="T186" fmla="*/ 17812 h 1781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437" h="17812">
                  <a:moveTo>
                    <a:pt x="6896" y="0"/>
                  </a:moveTo>
                  <a:lnTo>
                    <a:pt x="7233" y="4"/>
                  </a:lnTo>
                  <a:lnTo>
                    <a:pt x="7574" y="37"/>
                  </a:lnTo>
                  <a:lnTo>
                    <a:pt x="7911" y="103"/>
                  </a:lnTo>
                  <a:lnTo>
                    <a:pt x="8235" y="208"/>
                  </a:lnTo>
                  <a:lnTo>
                    <a:pt x="8376" y="258"/>
                  </a:lnTo>
                  <a:lnTo>
                    <a:pt x="8508" y="316"/>
                  </a:lnTo>
                  <a:lnTo>
                    <a:pt x="8640" y="376"/>
                  </a:lnTo>
                  <a:lnTo>
                    <a:pt x="8727" y="430"/>
                  </a:lnTo>
                  <a:lnTo>
                    <a:pt x="8818" y="482"/>
                  </a:lnTo>
                  <a:lnTo>
                    <a:pt x="8897" y="540"/>
                  </a:lnTo>
                  <a:lnTo>
                    <a:pt x="8974" y="578"/>
                  </a:lnTo>
                  <a:lnTo>
                    <a:pt x="9040" y="633"/>
                  </a:lnTo>
                  <a:lnTo>
                    <a:pt x="9110" y="675"/>
                  </a:lnTo>
                  <a:lnTo>
                    <a:pt x="9161" y="737"/>
                  </a:lnTo>
                  <a:lnTo>
                    <a:pt x="9220" y="786"/>
                  </a:lnTo>
                  <a:lnTo>
                    <a:pt x="9274" y="849"/>
                  </a:lnTo>
                  <a:lnTo>
                    <a:pt x="9333" y="896"/>
                  </a:lnTo>
                  <a:lnTo>
                    <a:pt x="9384" y="952"/>
                  </a:lnTo>
                  <a:lnTo>
                    <a:pt x="9439" y="1014"/>
                  </a:lnTo>
                  <a:lnTo>
                    <a:pt x="9486" y="1080"/>
                  </a:lnTo>
                  <a:lnTo>
                    <a:pt x="9533" y="1139"/>
                  </a:lnTo>
                  <a:lnTo>
                    <a:pt x="9608" y="1176"/>
                  </a:lnTo>
                  <a:lnTo>
                    <a:pt x="9699" y="1198"/>
                  </a:lnTo>
                  <a:lnTo>
                    <a:pt x="9760" y="1255"/>
                  </a:lnTo>
                  <a:lnTo>
                    <a:pt x="9835" y="1296"/>
                  </a:lnTo>
                  <a:lnTo>
                    <a:pt x="9910" y="1360"/>
                  </a:lnTo>
                  <a:lnTo>
                    <a:pt x="9974" y="1422"/>
                  </a:lnTo>
                  <a:lnTo>
                    <a:pt x="10025" y="1499"/>
                  </a:lnTo>
                  <a:lnTo>
                    <a:pt x="10100" y="1655"/>
                  </a:lnTo>
                  <a:lnTo>
                    <a:pt x="10201" y="1781"/>
                  </a:lnTo>
                  <a:lnTo>
                    <a:pt x="10306" y="1900"/>
                  </a:lnTo>
                  <a:lnTo>
                    <a:pt x="10361" y="1973"/>
                  </a:lnTo>
                  <a:lnTo>
                    <a:pt x="10406" y="2052"/>
                  </a:lnTo>
                  <a:lnTo>
                    <a:pt x="10446" y="2128"/>
                  </a:lnTo>
                  <a:lnTo>
                    <a:pt x="10497" y="2255"/>
                  </a:lnTo>
                  <a:lnTo>
                    <a:pt x="10532" y="2384"/>
                  </a:lnTo>
                  <a:lnTo>
                    <a:pt x="10537" y="2506"/>
                  </a:lnTo>
                  <a:lnTo>
                    <a:pt x="10558" y="2560"/>
                  </a:lnTo>
                  <a:lnTo>
                    <a:pt x="10580" y="2600"/>
                  </a:lnTo>
                  <a:lnTo>
                    <a:pt x="10600" y="2641"/>
                  </a:lnTo>
                  <a:lnTo>
                    <a:pt x="10703" y="2876"/>
                  </a:lnTo>
                  <a:lnTo>
                    <a:pt x="10810" y="3103"/>
                  </a:lnTo>
                  <a:lnTo>
                    <a:pt x="10919" y="3323"/>
                  </a:lnTo>
                  <a:lnTo>
                    <a:pt x="10961" y="3441"/>
                  </a:lnTo>
                  <a:lnTo>
                    <a:pt x="10989" y="3562"/>
                  </a:lnTo>
                  <a:lnTo>
                    <a:pt x="11029" y="3675"/>
                  </a:lnTo>
                  <a:lnTo>
                    <a:pt x="11040" y="3732"/>
                  </a:lnTo>
                  <a:lnTo>
                    <a:pt x="11058" y="3781"/>
                  </a:lnTo>
                  <a:lnTo>
                    <a:pt x="11077" y="3831"/>
                  </a:lnTo>
                  <a:lnTo>
                    <a:pt x="11106" y="3956"/>
                  </a:lnTo>
                  <a:lnTo>
                    <a:pt x="11143" y="4075"/>
                  </a:lnTo>
                  <a:lnTo>
                    <a:pt x="11185" y="4197"/>
                  </a:lnTo>
                  <a:lnTo>
                    <a:pt x="11191" y="4343"/>
                  </a:lnTo>
                  <a:lnTo>
                    <a:pt x="11167" y="4477"/>
                  </a:lnTo>
                  <a:lnTo>
                    <a:pt x="11185" y="4623"/>
                  </a:lnTo>
                  <a:lnTo>
                    <a:pt x="11241" y="4893"/>
                  </a:lnTo>
                  <a:lnTo>
                    <a:pt x="11246" y="5153"/>
                  </a:lnTo>
                  <a:lnTo>
                    <a:pt x="11226" y="5410"/>
                  </a:lnTo>
                  <a:lnTo>
                    <a:pt x="11216" y="5669"/>
                  </a:lnTo>
                  <a:lnTo>
                    <a:pt x="11249" y="5934"/>
                  </a:lnTo>
                  <a:lnTo>
                    <a:pt x="11185" y="6212"/>
                  </a:lnTo>
                  <a:lnTo>
                    <a:pt x="11190" y="6492"/>
                  </a:lnTo>
                  <a:lnTo>
                    <a:pt x="11212" y="6767"/>
                  </a:lnTo>
                  <a:lnTo>
                    <a:pt x="11188" y="6885"/>
                  </a:lnTo>
                  <a:lnTo>
                    <a:pt x="11156" y="6993"/>
                  </a:lnTo>
                  <a:lnTo>
                    <a:pt x="11095" y="7077"/>
                  </a:lnTo>
                  <a:lnTo>
                    <a:pt x="11058" y="7080"/>
                  </a:lnTo>
                  <a:lnTo>
                    <a:pt x="11028" y="7084"/>
                  </a:lnTo>
                  <a:lnTo>
                    <a:pt x="11010" y="7102"/>
                  </a:lnTo>
                  <a:lnTo>
                    <a:pt x="10974" y="7218"/>
                  </a:lnTo>
                  <a:lnTo>
                    <a:pt x="10968" y="7340"/>
                  </a:lnTo>
                  <a:lnTo>
                    <a:pt x="10910" y="7427"/>
                  </a:lnTo>
                  <a:lnTo>
                    <a:pt x="10840" y="7454"/>
                  </a:lnTo>
                  <a:lnTo>
                    <a:pt x="10794" y="7501"/>
                  </a:lnTo>
                  <a:lnTo>
                    <a:pt x="10764" y="7562"/>
                  </a:lnTo>
                  <a:lnTo>
                    <a:pt x="10738" y="7641"/>
                  </a:lnTo>
                  <a:lnTo>
                    <a:pt x="10702" y="7708"/>
                  </a:lnTo>
                  <a:lnTo>
                    <a:pt x="10652" y="7772"/>
                  </a:lnTo>
                  <a:lnTo>
                    <a:pt x="10654" y="7882"/>
                  </a:lnTo>
                  <a:lnTo>
                    <a:pt x="10650" y="7986"/>
                  </a:lnTo>
                  <a:lnTo>
                    <a:pt x="10615" y="8074"/>
                  </a:lnTo>
                  <a:lnTo>
                    <a:pt x="10578" y="8147"/>
                  </a:lnTo>
                  <a:lnTo>
                    <a:pt x="10528" y="8199"/>
                  </a:lnTo>
                  <a:lnTo>
                    <a:pt x="10475" y="8251"/>
                  </a:lnTo>
                  <a:lnTo>
                    <a:pt x="10547" y="8284"/>
                  </a:lnTo>
                  <a:lnTo>
                    <a:pt x="10612" y="8317"/>
                  </a:lnTo>
                  <a:lnTo>
                    <a:pt x="10658" y="8378"/>
                  </a:lnTo>
                  <a:lnTo>
                    <a:pt x="10718" y="8417"/>
                  </a:lnTo>
                  <a:lnTo>
                    <a:pt x="10762" y="8465"/>
                  </a:lnTo>
                  <a:lnTo>
                    <a:pt x="10807" y="8516"/>
                  </a:lnTo>
                  <a:lnTo>
                    <a:pt x="10845" y="8574"/>
                  </a:lnTo>
                  <a:lnTo>
                    <a:pt x="10882" y="8631"/>
                  </a:lnTo>
                  <a:lnTo>
                    <a:pt x="10910" y="8692"/>
                  </a:lnTo>
                  <a:lnTo>
                    <a:pt x="10935" y="8732"/>
                  </a:lnTo>
                  <a:lnTo>
                    <a:pt x="10961" y="8768"/>
                  </a:lnTo>
                  <a:lnTo>
                    <a:pt x="10981" y="8804"/>
                  </a:lnTo>
                  <a:lnTo>
                    <a:pt x="11017" y="8852"/>
                  </a:lnTo>
                  <a:lnTo>
                    <a:pt x="11045" y="8898"/>
                  </a:lnTo>
                  <a:lnTo>
                    <a:pt x="11080" y="8931"/>
                  </a:lnTo>
                  <a:lnTo>
                    <a:pt x="11176" y="9069"/>
                  </a:lnTo>
                  <a:lnTo>
                    <a:pt x="11277" y="9187"/>
                  </a:lnTo>
                  <a:lnTo>
                    <a:pt x="11389" y="9298"/>
                  </a:lnTo>
                  <a:lnTo>
                    <a:pt x="11444" y="9340"/>
                  </a:lnTo>
                  <a:lnTo>
                    <a:pt x="11483" y="9385"/>
                  </a:lnTo>
                  <a:lnTo>
                    <a:pt x="11528" y="9422"/>
                  </a:lnTo>
                  <a:lnTo>
                    <a:pt x="11585" y="9505"/>
                  </a:lnTo>
                  <a:lnTo>
                    <a:pt x="11669" y="9556"/>
                  </a:lnTo>
                  <a:lnTo>
                    <a:pt x="11753" y="9610"/>
                  </a:lnTo>
                  <a:lnTo>
                    <a:pt x="11846" y="9643"/>
                  </a:lnTo>
                  <a:lnTo>
                    <a:pt x="11935" y="9682"/>
                  </a:lnTo>
                  <a:lnTo>
                    <a:pt x="12025" y="9715"/>
                  </a:lnTo>
                  <a:lnTo>
                    <a:pt x="12167" y="9761"/>
                  </a:lnTo>
                  <a:lnTo>
                    <a:pt x="12300" y="9813"/>
                  </a:lnTo>
                  <a:lnTo>
                    <a:pt x="12432" y="9851"/>
                  </a:lnTo>
                  <a:lnTo>
                    <a:pt x="12665" y="9929"/>
                  </a:lnTo>
                  <a:lnTo>
                    <a:pt x="12891" y="10003"/>
                  </a:lnTo>
                  <a:lnTo>
                    <a:pt x="13114" y="10092"/>
                  </a:lnTo>
                  <a:lnTo>
                    <a:pt x="13186" y="10122"/>
                  </a:lnTo>
                  <a:lnTo>
                    <a:pt x="13263" y="10144"/>
                  </a:lnTo>
                  <a:lnTo>
                    <a:pt x="13334" y="10170"/>
                  </a:lnTo>
                  <a:lnTo>
                    <a:pt x="13496" y="10237"/>
                  </a:lnTo>
                  <a:lnTo>
                    <a:pt x="13655" y="10303"/>
                  </a:lnTo>
                  <a:lnTo>
                    <a:pt x="13809" y="10375"/>
                  </a:lnTo>
                  <a:lnTo>
                    <a:pt x="13905" y="10406"/>
                  </a:lnTo>
                  <a:lnTo>
                    <a:pt x="13984" y="10446"/>
                  </a:lnTo>
                  <a:lnTo>
                    <a:pt x="14073" y="10471"/>
                  </a:lnTo>
                  <a:lnTo>
                    <a:pt x="14149" y="10506"/>
                  </a:lnTo>
                  <a:lnTo>
                    <a:pt x="14165" y="10514"/>
                  </a:lnTo>
                  <a:lnTo>
                    <a:pt x="14218" y="10562"/>
                  </a:lnTo>
                  <a:lnTo>
                    <a:pt x="14265" y="10592"/>
                  </a:lnTo>
                  <a:lnTo>
                    <a:pt x="14307" y="10624"/>
                  </a:lnTo>
                  <a:lnTo>
                    <a:pt x="14358" y="10654"/>
                  </a:lnTo>
                  <a:lnTo>
                    <a:pt x="14392" y="10685"/>
                  </a:lnTo>
                  <a:lnTo>
                    <a:pt x="14413" y="10721"/>
                  </a:lnTo>
                  <a:lnTo>
                    <a:pt x="14437" y="10752"/>
                  </a:lnTo>
                  <a:lnTo>
                    <a:pt x="14343" y="10764"/>
                  </a:lnTo>
                  <a:lnTo>
                    <a:pt x="14237" y="10736"/>
                  </a:lnTo>
                  <a:lnTo>
                    <a:pt x="14151" y="10697"/>
                  </a:lnTo>
                  <a:lnTo>
                    <a:pt x="14101" y="10653"/>
                  </a:lnTo>
                  <a:lnTo>
                    <a:pt x="14038" y="10628"/>
                  </a:lnTo>
                  <a:lnTo>
                    <a:pt x="13983" y="10594"/>
                  </a:lnTo>
                  <a:lnTo>
                    <a:pt x="13853" y="10555"/>
                  </a:lnTo>
                  <a:lnTo>
                    <a:pt x="13783" y="10540"/>
                  </a:lnTo>
                  <a:lnTo>
                    <a:pt x="13661" y="10500"/>
                  </a:lnTo>
                  <a:lnTo>
                    <a:pt x="13590" y="10458"/>
                  </a:lnTo>
                  <a:lnTo>
                    <a:pt x="13504" y="10441"/>
                  </a:lnTo>
                  <a:lnTo>
                    <a:pt x="13432" y="10402"/>
                  </a:lnTo>
                  <a:lnTo>
                    <a:pt x="13324" y="10374"/>
                  </a:lnTo>
                  <a:lnTo>
                    <a:pt x="13225" y="10336"/>
                  </a:lnTo>
                  <a:lnTo>
                    <a:pt x="13134" y="10294"/>
                  </a:lnTo>
                  <a:lnTo>
                    <a:pt x="12976" y="10228"/>
                  </a:lnTo>
                  <a:lnTo>
                    <a:pt x="12817" y="10160"/>
                  </a:lnTo>
                  <a:lnTo>
                    <a:pt x="12656" y="10118"/>
                  </a:lnTo>
                  <a:lnTo>
                    <a:pt x="12423" y="10035"/>
                  </a:lnTo>
                  <a:lnTo>
                    <a:pt x="12192" y="9957"/>
                  </a:lnTo>
                  <a:lnTo>
                    <a:pt x="11973" y="9865"/>
                  </a:lnTo>
                  <a:lnTo>
                    <a:pt x="11886" y="9831"/>
                  </a:lnTo>
                  <a:lnTo>
                    <a:pt x="11808" y="9798"/>
                  </a:lnTo>
                  <a:lnTo>
                    <a:pt x="11736" y="9763"/>
                  </a:lnTo>
                  <a:lnTo>
                    <a:pt x="11712" y="9744"/>
                  </a:lnTo>
                  <a:lnTo>
                    <a:pt x="11690" y="9735"/>
                  </a:lnTo>
                  <a:lnTo>
                    <a:pt x="11674" y="9749"/>
                  </a:lnTo>
                  <a:lnTo>
                    <a:pt x="11707" y="9871"/>
                  </a:lnTo>
                  <a:lnTo>
                    <a:pt x="11745" y="9998"/>
                  </a:lnTo>
                  <a:lnTo>
                    <a:pt x="11775" y="10127"/>
                  </a:lnTo>
                  <a:lnTo>
                    <a:pt x="11816" y="10248"/>
                  </a:lnTo>
                  <a:lnTo>
                    <a:pt x="11847" y="10370"/>
                  </a:lnTo>
                  <a:lnTo>
                    <a:pt x="11886" y="10488"/>
                  </a:lnTo>
                  <a:lnTo>
                    <a:pt x="11961" y="10805"/>
                  </a:lnTo>
                  <a:lnTo>
                    <a:pt x="12026" y="11128"/>
                  </a:lnTo>
                  <a:lnTo>
                    <a:pt x="12090" y="11452"/>
                  </a:lnTo>
                  <a:lnTo>
                    <a:pt x="12157" y="11770"/>
                  </a:lnTo>
                  <a:lnTo>
                    <a:pt x="12181" y="11859"/>
                  </a:lnTo>
                  <a:lnTo>
                    <a:pt x="12194" y="11943"/>
                  </a:lnTo>
                  <a:lnTo>
                    <a:pt x="12217" y="12029"/>
                  </a:lnTo>
                  <a:lnTo>
                    <a:pt x="12283" y="12362"/>
                  </a:lnTo>
                  <a:lnTo>
                    <a:pt x="12349" y="12691"/>
                  </a:lnTo>
                  <a:lnTo>
                    <a:pt x="12409" y="13017"/>
                  </a:lnTo>
                  <a:lnTo>
                    <a:pt x="12458" y="13345"/>
                  </a:lnTo>
                  <a:lnTo>
                    <a:pt x="12460" y="13410"/>
                  </a:lnTo>
                  <a:lnTo>
                    <a:pt x="12459" y="13466"/>
                  </a:lnTo>
                  <a:lnTo>
                    <a:pt x="12466" y="13524"/>
                  </a:lnTo>
                  <a:lnTo>
                    <a:pt x="12437" y="13441"/>
                  </a:lnTo>
                  <a:lnTo>
                    <a:pt x="12405" y="13351"/>
                  </a:lnTo>
                  <a:lnTo>
                    <a:pt x="12375" y="13253"/>
                  </a:lnTo>
                  <a:lnTo>
                    <a:pt x="12357" y="13137"/>
                  </a:lnTo>
                  <a:lnTo>
                    <a:pt x="12336" y="13023"/>
                  </a:lnTo>
                  <a:lnTo>
                    <a:pt x="12315" y="12915"/>
                  </a:lnTo>
                  <a:lnTo>
                    <a:pt x="12300" y="12838"/>
                  </a:lnTo>
                  <a:lnTo>
                    <a:pt x="12283" y="12766"/>
                  </a:lnTo>
                  <a:lnTo>
                    <a:pt x="12258" y="12691"/>
                  </a:lnTo>
                  <a:lnTo>
                    <a:pt x="12195" y="12367"/>
                  </a:lnTo>
                  <a:lnTo>
                    <a:pt x="12126" y="12048"/>
                  </a:lnTo>
                  <a:lnTo>
                    <a:pt x="12057" y="11725"/>
                  </a:lnTo>
                  <a:lnTo>
                    <a:pt x="11986" y="11403"/>
                  </a:lnTo>
                  <a:lnTo>
                    <a:pt x="11917" y="11076"/>
                  </a:lnTo>
                  <a:lnTo>
                    <a:pt x="11842" y="10753"/>
                  </a:lnTo>
                  <a:lnTo>
                    <a:pt x="11753" y="10427"/>
                  </a:lnTo>
                  <a:lnTo>
                    <a:pt x="11725" y="10318"/>
                  </a:lnTo>
                  <a:lnTo>
                    <a:pt x="11699" y="10213"/>
                  </a:lnTo>
                  <a:lnTo>
                    <a:pt x="11661" y="10113"/>
                  </a:lnTo>
                  <a:lnTo>
                    <a:pt x="11642" y="10034"/>
                  </a:lnTo>
                  <a:lnTo>
                    <a:pt x="11620" y="9963"/>
                  </a:lnTo>
                  <a:lnTo>
                    <a:pt x="11597" y="9884"/>
                  </a:lnTo>
                  <a:lnTo>
                    <a:pt x="11542" y="9730"/>
                  </a:lnTo>
                  <a:lnTo>
                    <a:pt x="11468" y="9595"/>
                  </a:lnTo>
                  <a:lnTo>
                    <a:pt x="11377" y="9472"/>
                  </a:lnTo>
                  <a:lnTo>
                    <a:pt x="11276" y="9379"/>
                  </a:lnTo>
                  <a:lnTo>
                    <a:pt x="11189" y="9288"/>
                  </a:lnTo>
                  <a:lnTo>
                    <a:pt x="11100" y="9198"/>
                  </a:lnTo>
                  <a:lnTo>
                    <a:pt x="11042" y="9109"/>
                  </a:lnTo>
                  <a:lnTo>
                    <a:pt x="10984" y="9028"/>
                  </a:lnTo>
                  <a:lnTo>
                    <a:pt x="10933" y="8939"/>
                  </a:lnTo>
                  <a:lnTo>
                    <a:pt x="10889" y="8885"/>
                  </a:lnTo>
                  <a:lnTo>
                    <a:pt x="10858" y="8831"/>
                  </a:lnTo>
                  <a:lnTo>
                    <a:pt x="10819" y="8786"/>
                  </a:lnTo>
                  <a:lnTo>
                    <a:pt x="10775" y="8722"/>
                  </a:lnTo>
                  <a:lnTo>
                    <a:pt x="10736" y="8666"/>
                  </a:lnTo>
                  <a:lnTo>
                    <a:pt x="10700" y="8612"/>
                  </a:lnTo>
                  <a:lnTo>
                    <a:pt x="10597" y="8519"/>
                  </a:lnTo>
                  <a:lnTo>
                    <a:pt x="10492" y="8435"/>
                  </a:lnTo>
                  <a:lnTo>
                    <a:pt x="10359" y="8392"/>
                  </a:lnTo>
                  <a:lnTo>
                    <a:pt x="10336" y="8374"/>
                  </a:lnTo>
                  <a:lnTo>
                    <a:pt x="10324" y="8343"/>
                  </a:lnTo>
                  <a:lnTo>
                    <a:pt x="10301" y="8333"/>
                  </a:lnTo>
                  <a:lnTo>
                    <a:pt x="10302" y="8355"/>
                  </a:lnTo>
                  <a:lnTo>
                    <a:pt x="10307" y="8381"/>
                  </a:lnTo>
                  <a:lnTo>
                    <a:pt x="10292" y="8400"/>
                  </a:lnTo>
                  <a:lnTo>
                    <a:pt x="10258" y="8411"/>
                  </a:lnTo>
                  <a:lnTo>
                    <a:pt x="10242" y="8435"/>
                  </a:lnTo>
                  <a:lnTo>
                    <a:pt x="10238" y="8470"/>
                  </a:lnTo>
                  <a:lnTo>
                    <a:pt x="10231" y="8593"/>
                  </a:lnTo>
                  <a:lnTo>
                    <a:pt x="10231" y="8714"/>
                  </a:lnTo>
                  <a:lnTo>
                    <a:pt x="10217" y="8835"/>
                  </a:lnTo>
                  <a:lnTo>
                    <a:pt x="10227" y="8914"/>
                  </a:lnTo>
                  <a:lnTo>
                    <a:pt x="10236" y="8987"/>
                  </a:lnTo>
                  <a:lnTo>
                    <a:pt x="10244" y="9054"/>
                  </a:lnTo>
                  <a:lnTo>
                    <a:pt x="10200" y="9063"/>
                  </a:lnTo>
                  <a:lnTo>
                    <a:pt x="10152" y="9054"/>
                  </a:lnTo>
                  <a:lnTo>
                    <a:pt x="10117" y="9074"/>
                  </a:lnTo>
                  <a:lnTo>
                    <a:pt x="10090" y="9189"/>
                  </a:lnTo>
                  <a:lnTo>
                    <a:pt x="10113" y="9314"/>
                  </a:lnTo>
                  <a:lnTo>
                    <a:pt x="10135" y="9433"/>
                  </a:lnTo>
                  <a:lnTo>
                    <a:pt x="10184" y="9734"/>
                  </a:lnTo>
                  <a:lnTo>
                    <a:pt x="10214" y="10034"/>
                  </a:lnTo>
                  <a:lnTo>
                    <a:pt x="10227" y="10330"/>
                  </a:lnTo>
                  <a:lnTo>
                    <a:pt x="10227" y="10627"/>
                  </a:lnTo>
                  <a:lnTo>
                    <a:pt x="10217" y="10921"/>
                  </a:lnTo>
                  <a:lnTo>
                    <a:pt x="10208" y="11211"/>
                  </a:lnTo>
                  <a:lnTo>
                    <a:pt x="10188" y="11493"/>
                  </a:lnTo>
                  <a:lnTo>
                    <a:pt x="10154" y="11772"/>
                  </a:lnTo>
                  <a:lnTo>
                    <a:pt x="10108" y="12049"/>
                  </a:lnTo>
                  <a:lnTo>
                    <a:pt x="10048" y="12327"/>
                  </a:lnTo>
                  <a:lnTo>
                    <a:pt x="9997" y="12543"/>
                  </a:lnTo>
                  <a:lnTo>
                    <a:pt x="9949" y="12753"/>
                  </a:lnTo>
                  <a:lnTo>
                    <a:pt x="9886" y="12968"/>
                  </a:lnTo>
                  <a:lnTo>
                    <a:pt x="9848" y="13095"/>
                  </a:lnTo>
                  <a:lnTo>
                    <a:pt x="9809" y="13218"/>
                  </a:lnTo>
                  <a:lnTo>
                    <a:pt x="9773" y="13345"/>
                  </a:lnTo>
                  <a:lnTo>
                    <a:pt x="9740" y="13449"/>
                  </a:lnTo>
                  <a:lnTo>
                    <a:pt x="9707" y="13547"/>
                  </a:lnTo>
                  <a:lnTo>
                    <a:pt x="9670" y="13644"/>
                  </a:lnTo>
                  <a:lnTo>
                    <a:pt x="9590" y="13864"/>
                  </a:lnTo>
                  <a:lnTo>
                    <a:pt x="9512" y="14080"/>
                  </a:lnTo>
                  <a:lnTo>
                    <a:pt x="9432" y="14295"/>
                  </a:lnTo>
                  <a:lnTo>
                    <a:pt x="9324" y="14579"/>
                  </a:lnTo>
                  <a:lnTo>
                    <a:pt x="9216" y="14854"/>
                  </a:lnTo>
                  <a:lnTo>
                    <a:pt x="9102" y="15127"/>
                  </a:lnTo>
                  <a:lnTo>
                    <a:pt x="8986" y="15400"/>
                  </a:lnTo>
                  <a:lnTo>
                    <a:pt x="8926" y="15544"/>
                  </a:lnTo>
                  <a:lnTo>
                    <a:pt x="8862" y="15683"/>
                  </a:lnTo>
                  <a:lnTo>
                    <a:pt x="8798" y="15812"/>
                  </a:lnTo>
                  <a:lnTo>
                    <a:pt x="8690" y="16010"/>
                  </a:lnTo>
                  <a:lnTo>
                    <a:pt x="8586" y="16204"/>
                  </a:lnTo>
                  <a:lnTo>
                    <a:pt x="8478" y="16389"/>
                  </a:lnTo>
                  <a:lnTo>
                    <a:pt x="8376" y="16598"/>
                  </a:lnTo>
                  <a:lnTo>
                    <a:pt x="8274" y="16807"/>
                  </a:lnTo>
                  <a:lnTo>
                    <a:pt x="8176" y="16995"/>
                  </a:lnTo>
                  <a:lnTo>
                    <a:pt x="8140" y="17047"/>
                  </a:lnTo>
                  <a:lnTo>
                    <a:pt x="8115" y="17098"/>
                  </a:lnTo>
                  <a:lnTo>
                    <a:pt x="8091" y="17144"/>
                  </a:lnTo>
                  <a:lnTo>
                    <a:pt x="7973" y="17374"/>
                  </a:lnTo>
                  <a:lnTo>
                    <a:pt x="7855" y="17590"/>
                  </a:lnTo>
                  <a:lnTo>
                    <a:pt x="7727" y="17801"/>
                  </a:lnTo>
                  <a:lnTo>
                    <a:pt x="7718" y="17805"/>
                  </a:lnTo>
                  <a:lnTo>
                    <a:pt x="7699" y="17804"/>
                  </a:lnTo>
                  <a:lnTo>
                    <a:pt x="7677" y="17810"/>
                  </a:lnTo>
                  <a:lnTo>
                    <a:pt x="2127" y="17812"/>
                  </a:lnTo>
                  <a:lnTo>
                    <a:pt x="2130" y="17797"/>
                  </a:lnTo>
                  <a:lnTo>
                    <a:pt x="2151" y="17738"/>
                  </a:lnTo>
                  <a:lnTo>
                    <a:pt x="2153" y="17714"/>
                  </a:lnTo>
                  <a:lnTo>
                    <a:pt x="2148" y="17702"/>
                  </a:lnTo>
                  <a:lnTo>
                    <a:pt x="2170" y="17677"/>
                  </a:lnTo>
                  <a:lnTo>
                    <a:pt x="2190" y="17653"/>
                  </a:lnTo>
                  <a:lnTo>
                    <a:pt x="2221" y="17558"/>
                  </a:lnTo>
                  <a:lnTo>
                    <a:pt x="2229" y="17526"/>
                  </a:lnTo>
                  <a:lnTo>
                    <a:pt x="2234" y="17435"/>
                  </a:lnTo>
                  <a:lnTo>
                    <a:pt x="2256" y="17362"/>
                  </a:lnTo>
                  <a:lnTo>
                    <a:pt x="2277" y="17297"/>
                  </a:lnTo>
                  <a:lnTo>
                    <a:pt x="2295" y="17225"/>
                  </a:lnTo>
                  <a:lnTo>
                    <a:pt x="2317" y="17130"/>
                  </a:lnTo>
                  <a:lnTo>
                    <a:pt x="2340" y="17038"/>
                  </a:lnTo>
                  <a:lnTo>
                    <a:pt x="2374" y="16950"/>
                  </a:lnTo>
                  <a:lnTo>
                    <a:pt x="2391" y="16890"/>
                  </a:lnTo>
                  <a:lnTo>
                    <a:pt x="2413" y="16839"/>
                  </a:lnTo>
                  <a:lnTo>
                    <a:pt x="2432" y="16782"/>
                  </a:lnTo>
                  <a:lnTo>
                    <a:pt x="2505" y="16621"/>
                  </a:lnTo>
                  <a:lnTo>
                    <a:pt x="2574" y="16462"/>
                  </a:lnTo>
                  <a:lnTo>
                    <a:pt x="2654" y="16304"/>
                  </a:lnTo>
                  <a:lnTo>
                    <a:pt x="2768" y="16023"/>
                  </a:lnTo>
                  <a:lnTo>
                    <a:pt x="2884" y="15752"/>
                  </a:lnTo>
                  <a:lnTo>
                    <a:pt x="3001" y="15482"/>
                  </a:lnTo>
                  <a:lnTo>
                    <a:pt x="3119" y="15203"/>
                  </a:lnTo>
                  <a:lnTo>
                    <a:pt x="3148" y="15116"/>
                  </a:lnTo>
                  <a:lnTo>
                    <a:pt x="3185" y="15033"/>
                  </a:lnTo>
                  <a:lnTo>
                    <a:pt x="3224" y="14945"/>
                  </a:lnTo>
                  <a:lnTo>
                    <a:pt x="3242" y="14818"/>
                  </a:lnTo>
                  <a:lnTo>
                    <a:pt x="3185" y="14706"/>
                  </a:lnTo>
                  <a:lnTo>
                    <a:pt x="3137" y="14583"/>
                  </a:lnTo>
                  <a:lnTo>
                    <a:pt x="3085" y="14492"/>
                  </a:lnTo>
                  <a:lnTo>
                    <a:pt x="3045" y="14405"/>
                  </a:lnTo>
                  <a:lnTo>
                    <a:pt x="2984" y="14339"/>
                  </a:lnTo>
                  <a:lnTo>
                    <a:pt x="2973" y="14283"/>
                  </a:lnTo>
                  <a:lnTo>
                    <a:pt x="2980" y="14232"/>
                  </a:lnTo>
                  <a:lnTo>
                    <a:pt x="2962" y="14197"/>
                  </a:lnTo>
                  <a:lnTo>
                    <a:pt x="2892" y="14216"/>
                  </a:lnTo>
                  <a:lnTo>
                    <a:pt x="2826" y="14238"/>
                  </a:lnTo>
                  <a:lnTo>
                    <a:pt x="2758" y="14226"/>
                  </a:lnTo>
                  <a:lnTo>
                    <a:pt x="2699" y="14088"/>
                  </a:lnTo>
                  <a:lnTo>
                    <a:pt x="2695" y="13938"/>
                  </a:lnTo>
                  <a:lnTo>
                    <a:pt x="2697" y="13794"/>
                  </a:lnTo>
                  <a:lnTo>
                    <a:pt x="2688" y="13748"/>
                  </a:lnTo>
                  <a:lnTo>
                    <a:pt x="2679" y="13712"/>
                  </a:lnTo>
                  <a:lnTo>
                    <a:pt x="2663" y="13673"/>
                  </a:lnTo>
                  <a:lnTo>
                    <a:pt x="2635" y="13496"/>
                  </a:lnTo>
                  <a:lnTo>
                    <a:pt x="2607" y="13328"/>
                  </a:lnTo>
                  <a:lnTo>
                    <a:pt x="2604" y="13159"/>
                  </a:lnTo>
                  <a:lnTo>
                    <a:pt x="2585" y="13066"/>
                  </a:lnTo>
                  <a:lnTo>
                    <a:pt x="2611" y="12989"/>
                  </a:lnTo>
                  <a:lnTo>
                    <a:pt x="2644" y="12924"/>
                  </a:lnTo>
                  <a:lnTo>
                    <a:pt x="2625" y="12850"/>
                  </a:lnTo>
                  <a:lnTo>
                    <a:pt x="2637" y="12771"/>
                  </a:lnTo>
                  <a:lnTo>
                    <a:pt x="2633" y="12709"/>
                  </a:lnTo>
                  <a:lnTo>
                    <a:pt x="2599" y="12657"/>
                  </a:lnTo>
                  <a:lnTo>
                    <a:pt x="2592" y="12593"/>
                  </a:lnTo>
                  <a:lnTo>
                    <a:pt x="2604" y="12532"/>
                  </a:lnTo>
                  <a:lnTo>
                    <a:pt x="2652" y="12389"/>
                  </a:lnTo>
                  <a:lnTo>
                    <a:pt x="2705" y="12259"/>
                  </a:lnTo>
                  <a:lnTo>
                    <a:pt x="2775" y="12148"/>
                  </a:lnTo>
                  <a:lnTo>
                    <a:pt x="2767" y="12061"/>
                  </a:lnTo>
                  <a:lnTo>
                    <a:pt x="2762" y="11975"/>
                  </a:lnTo>
                  <a:lnTo>
                    <a:pt x="2784" y="11891"/>
                  </a:lnTo>
                  <a:lnTo>
                    <a:pt x="2757" y="11833"/>
                  </a:lnTo>
                  <a:lnTo>
                    <a:pt x="2731" y="11776"/>
                  </a:lnTo>
                  <a:lnTo>
                    <a:pt x="2716" y="11718"/>
                  </a:lnTo>
                  <a:lnTo>
                    <a:pt x="2683" y="11752"/>
                  </a:lnTo>
                  <a:lnTo>
                    <a:pt x="2653" y="11798"/>
                  </a:lnTo>
                  <a:lnTo>
                    <a:pt x="2624" y="11839"/>
                  </a:lnTo>
                  <a:lnTo>
                    <a:pt x="2561" y="11928"/>
                  </a:lnTo>
                  <a:lnTo>
                    <a:pt x="2498" y="12010"/>
                  </a:lnTo>
                  <a:lnTo>
                    <a:pt x="2443" y="12096"/>
                  </a:lnTo>
                  <a:lnTo>
                    <a:pt x="2400" y="12153"/>
                  </a:lnTo>
                  <a:lnTo>
                    <a:pt x="2358" y="12209"/>
                  </a:lnTo>
                  <a:lnTo>
                    <a:pt x="2313" y="12260"/>
                  </a:lnTo>
                  <a:lnTo>
                    <a:pt x="2230" y="12381"/>
                  </a:lnTo>
                  <a:lnTo>
                    <a:pt x="2147" y="12499"/>
                  </a:lnTo>
                  <a:lnTo>
                    <a:pt x="2063" y="12610"/>
                  </a:lnTo>
                  <a:lnTo>
                    <a:pt x="2022" y="12660"/>
                  </a:lnTo>
                  <a:lnTo>
                    <a:pt x="1987" y="12714"/>
                  </a:lnTo>
                  <a:lnTo>
                    <a:pt x="1944" y="12757"/>
                  </a:lnTo>
                  <a:lnTo>
                    <a:pt x="1929" y="12788"/>
                  </a:lnTo>
                  <a:lnTo>
                    <a:pt x="1913" y="12812"/>
                  </a:lnTo>
                  <a:lnTo>
                    <a:pt x="1899" y="12837"/>
                  </a:lnTo>
                  <a:lnTo>
                    <a:pt x="1798" y="12981"/>
                  </a:lnTo>
                  <a:lnTo>
                    <a:pt x="1702" y="13124"/>
                  </a:lnTo>
                  <a:lnTo>
                    <a:pt x="1603" y="13264"/>
                  </a:lnTo>
                  <a:lnTo>
                    <a:pt x="1578" y="13312"/>
                  </a:lnTo>
                  <a:lnTo>
                    <a:pt x="1540" y="13346"/>
                  </a:lnTo>
                  <a:lnTo>
                    <a:pt x="1498" y="13374"/>
                  </a:lnTo>
                  <a:lnTo>
                    <a:pt x="1492" y="13369"/>
                  </a:lnTo>
                  <a:lnTo>
                    <a:pt x="1492" y="13363"/>
                  </a:lnTo>
                  <a:lnTo>
                    <a:pt x="1498" y="13356"/>
                  </a:lnTo>
                  <a:lnTo>
                    <a:pt x="1539" y="13286"/>
                  </a:lnTo>
                  <a:lnTo>
                    <a:pt x="1585" y="13223"/>
                  </a:lnTo>
                  <a:lnTo>
                    <a:pt x="1624" y="13153"/>
                  </a:lnTo>
                  <a:lnTo>
                    <a:pt x="1658" y="13088"/>
                  </a:lnTo>
                  <a:lnTo>
                    <a:pt x="1693" y="13027"/>
                  </a:lnTo>
                  <a:lnTo>
                    <a:pt x="1724" y="12963"/>
                  </a:lnTo>
                  <a:lnTo>
                    <a:pt x="1773" y="12908"/>
                  </a:lnTo>
                  <a:lnTo>
                    <a:pt x="1807" y="12854"/>
                  </a:lnTo>
                  <a:lnTo>
                    <a:pt x="1843" y="12810"/>
                  </a:lnTo>
                  <a:lnTo>
                    <a:pt x="1971" y="12623"/>
                  </a:lnTo>
                  <a:lnTo>
                    <a:pt x="2097" y="12442"/>
                  </a:lnTo>
                  <a:lnTo>
                    <a:pt x="2223" y="12260"/>
                  </a:lnTo>
                  <a:lnTo>
                    <a:pt x="2278" y="12186"/>
                  </a:lnTo>
                  <a:lnTo>
                    <a:pt x="2330" y="12115"/>
                  </a:lnTo>
                  <a:lnTo>
                    <a:pt x="2374" y="12034"/>
                  </a:lnTo>
                  <a:lnTo>
                    <a:pt x="2412" y="12001"/>
                  </a:lnTo>
                  <a:lnTo>
                    <a:pt x="2435" y="11957"/>
                  </a:lnTo>
                  <a:lnTo>
                    <a:pt x="2465" y="11919"/>
                  </a:lnTo>
                  <a:lnTo>
                    <a:pt x="2508" y="11864"/>
                  </a:lnTo>
                  <a:lnTo>
                    <a:pt x="2545" y="11808"/>
                  </a:lnTo>
                  <a:lnTo>
                    <a:pt x="2585" y="11759"/>
                  </a:lnTo>
                  <a:lnTo>
                    <a:pt x="2611" y="11710"/>
                  </a:lnTo>
                  <a:lnTo>
                    <a:pt x="2644" y="11666"/>
                  </a:lnTo>
                  <a:lnTo>
                    <a:pt x="2667" y="11619"/>
                  </a:lnTo>
                  <a:lnTo>
                    <a:pt x="2718" y="11539"/>
                  </a:lnTo>
                  <a:lnTo>
                    <a:pt x="2765" y="11464"/>
                  </a:lnTo>
                  <a:lnTo>
                    <a:pt x="2814" y="11381"/>
                  </a:lnTo>
                  <a:lnTo>
                    <a:pt x="2866" y="11273"/>
                  </a:lnTo>
                  <a:lnTo>
                    <a:pt x="2936" y="11179"/>
                  </a:lnTo>
                  <a:lnTo>
                    <a:pt x="2984" y="11067"/>
                  </a:lnTo>
                  <a:lnTo>
                    <a:pt x="2873" y="11090"/>
                  </a:lnTo>
                  <a:lnTo>
                    <a:pt x="2782" y="11145"/>
                  </a:lnTo>
                  <a:lnTo>
                    <a:pt x="2685" y="11191"/>
                  </a:lnTo>
                  <a:lnTo>
                    <a:pt x="2653" y="11217"/>
                  </a:lnTo>
                  <a:lnTo>
                    <a:pt x="2621" y="11235"/>
                  </a:lnTo>
                  <a:lnTo>
                    <a:pt x="2590" y="11253"/>
                  </a:lnTo>
                  <a:lnTo>
                    <a:pt x="2483" y="11309"/>
                  </a:lnTo>
                  <a:lnTo>
                    <a:pt x="2379" y="11368"/>
                  </a:lnTo>
                  <a:lnTo>
                    <a:pt x="2273" y="11420"/>
                  </a:lnTo>
                  <a:lnTo>
                    <a:pt x="2203" y="11468"/>
                  </a:lnTo>
                  <a:lnTo>
                    <a:pt x="2130" y="11506"/>
                  </a:lnTo>
                  <a:lnTo>
                    <a:pt x="2065" y="11551"/>
                  </a:lnTo>
                  <a:lnTo>
                    <a:pt x="1999" y="11593"/>
                  </a:lnTo>
                  <a:lnTo>
                    <a:pt x="1933" y="11626"/>
                  </a:lnTo>
                  <a:lnTo>
                    <a:pt x="1880" y="11663"/>
                  </a:lnTo>
                  <a:lnTo>
                    <a:pt x="1763" y="11722"/>
                  </a:lnTo>
                  <a:lnTo>
                    <a:pt x="1654" y="11786"/>
                  </a:lnTo>
                  <a:lnTo>
                    <a:pt x="1549" y="11843"/>
                  </a:lnTo>
                  <a:lnTo>
                    <a:pt x="1468" y="11893"/>
                  </a:lnTo>
                  <a:lnTo>
                    <a:pt x="1381" y="11931"/>
                  </a:lnTo>
                  <a:lnTo>
                    <a:pt x="1304" y="11981"/>
                  </a:lnTo>
                  <a:lnTo>
                    <a:pt x="1191" y="12026"/>
                  </a:lnTo>
                  <a:lnTo>
                    <a:pt x="1099" y="12083"/>
                  </a:lnTo>
                  <a:lnTo>
                    <a:pt x="1004" y="12136"/>
                  </a:lnTo>
                  <a:lnTo>
                    <a:pt x="826" y="12267"/>
                  </a:lnTo>
                  <a:lnTo>
                    <a:pt x="539" y="12446"/>
                  </a:lnTo>
                  <a:lnTo>
                    <a:pt x="239" y="12632"/>
                  </a:lnTo>
                  <a:lnTo>
                    <a:pt x="20" y="12785"/>
                  </a:lnTo>
                  <a:lnTo>
                    <a:pt x="0" y="12754"/>
                  </a:lnTo>
                  <a:lnTo>
                    <a:pt x="1" y="12709"/>
                  </a:lnTo>
                  <a:lnTo>
                    <a:pt x="7" y="12672"/>
                  </a:lnTo>
                  <a:lnTo>
                    <a:pt x="274" y="12442"/>
                  </a:lnTo>
                  <a:lnTo>
                    <a:pt x="529" y="12262"/>
                  </a:lnTo>
                  <a:lnTo>
                    <a:pt x="796" y="12101"/>
                  </a:lnTo>
                  <a:lnTo>
                    <a:pt x="1102" y="11928"/>
                  </a:lnTo>
                  <a:lnTo>
                    <a:pt x="1210" y="11869"/>
                  </a:lnTo>
                  <a:lnTo>
                    <a:pt x="1313" y="11813"/>
                  </a:lnTo>
                  <a:lnTo>
                    <a:pt x="1416" y="11761"/>
                  </a:lnTo>
                  <a:lnTo>
                    <a:pt x="1480" y="11715"/>
                  </a:lnTo>
                  <a:lnTo>
                    <a:pt x="1550" y="11687"/>
                  </a:lnTo>
                  <a:lnTo>
                    <a:pt x="1603" y="11647"/>
                  </a:lnTo>
                  <a:lnTo>
                    <a:pt x="1780" y="11555"/>
                  </a:lnTo>
                  <a:lnTo>
                    <a:pt x="1940" y="11459"/>
                  </a:lnTo>
                  <a:lnTo>
                    <a:pt x="2102" y="11365"/>
                  </a:lnTo>
                  <a:lnTo>
                    <a:pt x="2134" y="11337"/>
                  </a:lnTo>
                  <a:lnTo>
                    <a:pt x="2165" y="11315"/>
                  </a:lnTo>
                  <a:lnTo>
                    <a:pt x="2198" y="11297"/>
                  </a:lnTo>
                  <a:lnTo>
                    <a:pt x="2441" y="11165"/>
                  </a:lnTo>
                  <a:lnTo>
                    <a:pt x="2680" y="11027"/>
                  </a:lnTo>
                  <a:lnTo>
                    <a:pt x="2908" y="10887"/>
                  </a:lnTo>
                  <a:lnTo>
                    <a:pt x="2980" y="10848"/>
                  </a:lnTo>
                  <a:lnTo>
                    <a:pt x="3040" y="10801"/>
                  </a:lnTo>
                  <a:lnTo>
                    <a:pt x="3084" y="10736"/>
                  </a:lnTo>
                  <a:lnTo>
                    <a:pt x="3127" y="10611"/>
                  </a:lnTo>
                  <a:lnTo>
                    <a:pt x="3189" y="10510"/>
                  </a:lnTo>
                  <a:lnTo>
                    <a:pt x="3237" y="10411"/>
                  </a:lnTo>
                  <a:lnTo>
                    <a:pt x="3191" y="10363"/>
                  </a:lnTo>
                  <a:lnTo>
                    <a:pt x="3167" y="10306"/>
                  </a:lnTo>
                  <a:lnTo>
                    <a:pt x="3171" y="10237"/>
                  </a:lnTo>
                  <a:lnTo>
                    <a:pt x="3197" y="10113"/>
                  </a:lnTo>
                  <a:lnTo>
                    <a:pt x="3231" y="9995"/>
                  </a:lnTo>
                  <a:lnTo>
                    <a:pt x="3285" y="9886"/>
                  </a:lnTo>
                  <a:lnTo>
                    <a:pt x="3330" y="9803"/>
                  </a:lnTo>
                  <a:lnTo>
                    <a:pt x="3375" y="9718"/>
                  </a:lnTo>
                  <a:lnTo>
                    <a:pt x="3395" y="9619"/>
                  </a:lnTo>
                  <a:lnTo>
                    <a:pt x="3381" y="9582"/>
                  </a:lnTo>
                  <a:lnTo>
                    <a:pt x="3373" y="9546"/>
                  </a:lnTo>
                  <a:lnTo>
                    <a:pt x="3384" y="9516"/>
                  </a:lnTo>
                  <a:lnTo>
                    <a:pt x="3406" y="9464"/>
                  </a:lnTo>
                  <a:lnTo>
                    <a:pt x="3403" y="9410"/>
                  </a:lnTo>
                  <a:lnTo>
                    <a:pt x="3395" y="9364"/>
                  </a:lnTo>
                  <a:lnTo>
                    <a:pt x="3341" y="9212"/>
                  </a:lnTo>
                  <a:lnTo>
                    <a:pt x="3368" y="9040"/>
                  </a:lnTo>
                  <a:lnTo>
                    <a:pt x="3391" y="8866"/>
                  </a:lnTo>
                  <a:lnTo>
                    <a:pt x="3391" y="8802"/>
                  </a:lnTo>
                  <a:lnTo>
                    <a:pt x="3371" y="8741"/>
                  </a:lnTo>
                  <a:lnTo>
                    <a:pt x="3372" y="8671"/>
                  </a:lnTo>
                  <a:lnTo>
                    <a:pt x="3335" y="8653"/>
                  </a:lnTo>
                  <a:lnTo>
                    <a:pt x="3310" y="8625"/>
                  </a:lnTo>
                  <a:lnTo>
                    <a:pt x="3292" y="8587"/>
                  </a:lnTo>
                  <a:lnTo>
                    <a:pt x="3272" y="8470"/>
                  </a:lnTo>
                  <a:lnTo>
                    <a:pt x="3261" y="8354"/>
                  </a:lnTo>
                  <a:lnTo>
                    <a:pt x="3249" y="8236"/>
                  </a:lnTo>
                  <a:lnTo>
                    <a:pt x="3264" y="8021"/>
                  </a:lnTo>
                  <a:lnTo>
                    <a:pt x="3330" y="7817"/>
                  </a:lnTo>
                  <a:lnTo>
                    <a:pt x="3336" y="7614"/>
                  </a:lnTo>
                  <a:lnTo>
                    <a:pt x="3296" y="7603"/>
                  </a:lnTo>
                  <a:lnTo>
                    <a:pt x="3266" y="7581"/>
                  </a:lnTo>
                  <a:lnTo>
                    <a:pt x="3251" y="7548"/>
                  </a:lnTo>
                  <a:lnTo>
                    <a:pt x="3263" y="7334"/>
                  </a:lnTo>
                  <a:lnTo>
                    <a:pt x="3289" y="7128"/>
                  </a:lnTo>
                  <a:lnTo>
                    <a:pt x="3318" y="6931"/>
                  </a:lnTo>
                  <a:lnTo>
                    <a:pt x="3334" y="6863"/>
                  </a:lnTo>
                  <a:lnTo>
                    <a:pt x="3315" y="6803"/>
                  </a:lnTo>
                  <a:lnTo>
                    <a:pt x="3292" y="6742"/>
                  </a:lnTo>
                  <a:lnTo>
                    <a:pt x="3280" y="6592"/>
                  </a:lnTo>
                  <a:lnTo>
                    <a:pt x="3307" y="6437"/>
                  </a:lnTo>
                  <a:lnTo>
                    <a:pt x="3361" y="6298"/>
                  </a:lnTo>
                  <a:lnTo>
                    <a:pt x="3440" y="6118"/>
                  </a:lnTo>
                  <a:lnTo>
                    <a:pt x="3445" y="5913"/>
                  </a:lnTo>
                  <a:lnTo>
                    <a:pt x="3413" y="5708"/>
                  </a:lnTo>
                  <a:lnTo>
                    <a:pt x="3403" y="5379"/>
                  </a:lnTo>
                  <a:lnTo>
                    <a:pt x="3420" y="5053"/>
                  </a:lnTo>
                  <a:lnTo>
                    <a:pt x="3425" y="4727"/>
                  </a:lnTo>
                  <a:lnTo>
                    <a:pt x="3380" y="4399"/>
                  </a:lnTo>
                  <a:lnTo>
                    <a:pt x="3347" y="4089"/>
                  </a:lnTo>
                  <a:lnTo>
                    <a:pt x="3332" y="3781"/>
                  </a:lnTo>
                  <a:lnTo>
                    <a:pt x="3336" y="3476"/>
                  </a:lnTo>
                  <a:lnTo>
                    <a:pt x="3363" y="3172"/>
                  </a:lnTo>
                  <a:lnTo>
                    <a:pt x="3416" y="2872"/>
                  </a:lnTo>
                  <a:lnTo>
                    <a:pt x="3457" y="2676"/>
                  </a:lnTo>
                  <a:lnTo>
                    <a:pt x="3507" y="2485"/>
                  </a:lnTo>
                  <a:lnTo>
                    <a:pt x="3553" y="2299"/>
                  </a:lnTo>
                  <a:lnTo>
                    <a:pt x="3606" y="2106"/>
                  </a:lnTo>
                  <a:lnTo>
                    <a:pt x="3674" y="1919"/>
                  </a:lnTo>
                  <a:lnTo>
                    <a:pt x="3768" y="1764"/>
                  </a:lnTo>
                  <a:lnTo>
                    <a:pt x="3810" y="1702"/>
                  </a:lnTo>
                  <a:lnTo>
                    <a:pt x="3850" y="1647"/>
                  </a:lnTo>
                  <a:lnTo>
                    <a:pt x="3892" y="1592"/>
                  </a:lnTo>
                  <a:lnTo>
                    <a:pt x="3931" y="1533"/>
                  </a:lnTo>
                  <a:lnTo>
                    <a:pt x="3972" y="1484"/>
                  </a:lnTo>
                  <a:lnTo>
                    <a:pt x="4011" y="1435"/>
                  </a:lnTo>
                  <a:lnTo>
                    <a:pt x="4081" y="1352"/>
                  </a:lnTo>
                  <a:lnTo>
                    <a:pt x="4154" y="1274"/>
                  </a:lnTo>
                  <a:lnTo>
                    <a:pt x="4230" y="1192"/>
                  </a:lnTo>
                  <a:lnTo>
                    <a:pt x="4284" y="1148"/>
                  </a:lnTo>
                  <a:lnTo>
                    <a:pt x="4335" y="1105"/>
                  </a:lnTo>
                  <a:lnTo>
                    <a:pt x="4398" y="1071"/>
                  </a:lnTo>
                  <a:lnTo>
                    <a:pt x="4460" y="1021"/>
                  </a:lnTo>
                  <a:lnTo>
                    <a:pt x="4516" y="973"/>
                  </a:lnTo>
                  <a:lnTo>
                    <a:pt x="4566" y="930"/>
                  </a:lnTo>
                  <a:lnTo>
                    <a:pt x="4622" y="876"/>
                  </a:lnTo>
                  <a:lnTo>
                    <a:pt x="4685" y="846"/>
                  </a:lnTo>
                  <a:lnTo>
                    <a:pt x="4734" y="794"/>
                  </a:lnTo>
                  <a:lnTo>
                    <a:pt x="4829" y="734"/>
                  </a:lnTo>
                  <a:lnTo>
                    <a:pt x="4915" y="672"/>
                  </a:lnTo>
                  <a:lnTo>
                    <a:pt x="5006" y="618"/>
                  </a:lnTo>
                  <a:lnTo>
                    <a:pt x="5083" y="561"/>
                  </a:lnTo>
                  <a:lnTo>
                    <a:pt x="5170" y="519"/>
                  </a:lnTo>
                  <a:lnTo>
                    <a:pt x="5251" y="472"/>
                  </a:lnTo>
                  <a:lnTo>
                    <a:pt x="5448" y="375"/>
                  </a:lnTo>
                  <a:lnTo>
                    <a:pt x="5642" y="280"/>
                  </a:lnTo>
                  <a:lnTo>
                    <a:pt x="5837" y="198"/>
                  </a:lnTo>
                  <a:lnTo>
                    <a:pt x="6195" y="105"/>
                  </a:lnTo>
                  <a:lnTo>
                    <a:pt x="6547" y="36"/>
                  </a:lnTo>
                  <a:lnTo>
                    <a:pt x="689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1" name="Freeform 10"/>
            <p:cNvSpPr>
              <a:spLocks/>
            </p:cNvSpPr>
            <p:nvPr/>
          </p:nvSpPr>
          <p:spPr bwMode="auto">
            <a:xfrm>
              <a:off x="871" y="1843"/>
              <a:ext cx="690" cy="877"/>
            </a:xfrm>
            <a:custGeom>
              <a:avLst/>
              <a:gdLst>
                <a:gd name="T0" fmla="*/ 0 w 6214"/>
                <a:gd name="T1" fmla="*/ 0 h 7892"/>
                <a:gd name="T2" fmla="*/ 0 w 6214"/>
                <a:gd name="T3" fmla="*/ 0 h 7892"/>
                <a:gd name="T4" fmla="*/ 0 w 6214"/>
                <a:gd name="T5" fmla="*/ 0 h 7892"/>
                <a:gd name="T6" fmla="*/ 0 w 6214"/>
                <a:gd name="T7" fmla="*/ 0 h 7892"/>
                <a:gd name="T8" fmla="*/ 0 w 6214"/>
                <a:gd name="T9" fmla="*/ 0 h 7892"/>
                <a:gd name="T10" fmla="*/ 0 w 6214"/>
                <a:gd name="T11" fmla="*/ 0 h 7892"/>
                <a:gd name="T12" fmla="*/ 0 w 6214"/>
                <a:gd name="T13" fmla="*/ 0 h 7892"/>
                <a:gd name="T14" fmla="*/ 0 w 6214"/>
                <a:gd name="T15" fmla="*/ 0 h 7892"/>
                <a:gd name="T16" fmla="*/ 0 w 6214"/>
                <a:gd name="T17" fmla="*/ 0 h 7892"/>
                <a:gd name="T18" fmla="*/ 0 w 6214"/>
                <a:gd name="T19" fmla="*/ 0 h 7892"/>
                <a:gd name="T20" fmla="*/ 0 w 6214"/>
                <a:gd name="T21" fmla="*/ 0 h 7892"/>
                <a:gd name="T22" fmla="*/ 0 w 6214"/>
                <a:gd name="T23" fmla="*/ 0 h 7892"/>
                <a:gd name="T24" fmla="*/ 0 w 6214"/>
                <a:gd name="T25" fmla="*/ 0 h 7892"/>
                <a:gd name="T26" fmla="*/ 0 w 6214"/>
                <a:gd name="T27" fmla="*/ 0 h 7892"/>
                <a:gd name="T28" fmla="*/ 0 w 6214"/>
                <a:gd name="T29" fmla="*/ 0 h 7892"/>
                <a:gd name="T30" fmla="*/ 0 w 6214"/>
                <a:gd name="T31" fmla="*/ 0 h 7892"/>
                <a:gd name="T32" fmla="*/ 0 w 6214"/>
                <a:gd name="T33" fmla="*/ 0 h 7892"/>
                <a:gd name="T34" fmla="*/ 0 w 6214"/>
                <a:gd name="T35" fmla="*/ 0 h 7892"/>
                <a:gd name="T36" fmla="*/ 0 w 6214"/>
                <a:gd name="T37" fmla="*/ 0 h 7892"/>
                <a:gd name="T38" fmla="*/ 0 w 6214"/>
                <a:gd name="T39" fmla="*/ 0 h 7892"/>
                <a:gd name="T40" fmla="*/ 0 w 6214"/>
                <a:gd name="T41" fmla="*/ 0 h 7892"/>
                <a:gd name="T42" fmla="*/ 0 w 6214"/>
                <a:gd name="T43" fmla="*/ 0 h 7892"/>
                <a:gd name="T44" fmla="*/ 0 w 6214"/>
                <a:gd name="T45" fmla="*/ 0 h 7892"/>
                <a:gd name="T46" fmla="*/ 0 w 6214"/>
                <a:gd name="T47" fmla="*/ 0 h 7892"/>
                <a:gd name="T48" fmla="*/ 0 w 6214"/>
                <a:gd name="T49" fmla="*/ 0 h 7892"/>
                <a:gd name="T50" fmla="*/ 0 w 6214"/>
                <a:gd name="T51" fmla="*/ 0 h 7892"/>
                <a:gd name="T52" fmla="*/ 0 w 6214"/>
                <a:gd name="T53" fmla="*/ 0 h 7892"/>
                <a:gd name="T54" fmla="*/ 0 w 6214"/>
                <a:gd name="T55" fmla="*/ 0 h 7892"/>
                <a:gd name="T56" fmla="*/ 0 w 6214"/>
                <a:gd name="T57" fmla="*/ 0 h 7892"/>
                <a:gd name="T58" fmla="*/ 0 w 6214"/>
                <a:gd name="T59" fmla="*/ 0 h 7892"/>
                <a:gd name="T60" fmla="*/ 0 w 6214"/>
                <a:gd name="T61" fmla="*/ 0 h 7892"/>
                <a:gd name="T62" fmla="*/ 0 w 6214"/>
                <a:gd name="T63" fmla="*/ 0 h 7892"/>
                <a:gd name="T64" fmla="*/ 0 w 6214"/>
                <a:gd name="T65" fmla="*/ 0 h 7892"/>
                <a:gd name="T66" fmla="*/ 0 w 6214"/>
                <a:gd name="T67" fmla="*/ 0 h 7892"/>
                <a:gd name="T68" fmla="*/ 0 w 6214"/>
                <a:gd name="T69" fmla="*/ 0 h 7892"/>
                <a:gd name="T70" fmla="*/ 0 w 6214"/>
                <a:gd name="T71" fmla="*/ 0 h 7892"/>
                <a:gd name="T72" fmla="*/ 0 w 6214"/>
                <a:gd name="T73" fmla="*/ 0 h 7892"/>
                <a:gd name="T74" fmla="*/ 0 w 6214"/>
                <a:gd name="T75" fmla="*/ 0 h 7892"/>
                <a:gd name="T76" fmla="*/ 0 w 6214"/>
                <a:gd name="T77" fmla="*/ 0 h 7892"/>
                <a:gd name="T78" fmla="*/ 0 w 6214"/>
                <a:gd name="T79" fmla="*/ 0 h 7892"/>
                <a:gd name="T80" fmla="*/ 0 w 6214"/>
                <a:gd name="T81" fmla="*/ 0 h 7892"/>
                <a:gd name="T82" fmla="*/ 0 w 6214"/>
                <a:gd name="T83" fmla="*/ 0 h 7892"/>
                <a:gd name="T84" fmla="*/ 0 w 6214"/>
                <a:gd name="T85" fmla="*/ 0 h 7892"/>
                <a:gd name="T86" fmla="*/ 0 w 6214"/>
                <a:gd name="T87" fmla="*/ 0 h 7892"/>
                <a:gd name="T88" fmla="*/ 0 w 6214"/>
                <a:gd name="T89" fmla="*/ 0 h 7892"/>
                <a:gd name="T90" fmla="*/ 0 w 6214"/>
                <a:gd name="T91" fmla="*/ 0 h 7892"/>
                <a:gd name="T92" fmla="*/ 0 w 6214"/>
                <a:gd name="T93" fmla="*/ 0 h 7892"/>
                <a:gd name="T94" fmla="*/ 0 w 6214"/>
                <a:gd name="T95" fmla="*/ 0 h 7892"/>
                <a:gd name="T96" fmla="*/ 0 w 6214"/>
                <a:gd name="T97" fmla="*/ 0 h 7892"/>
                <a:gd name="T98" fmla="*/ 0 w 6214"/>
                <a:gd name="T99" fmla="*/ 0 h 7892"/>
                <a:gd name="T100" fmla="*/ 0 w 6214"/>
                <a:gd name="T101" fmla="*/ 0 h 7892"/>
                <a:gd name="T102" fmla="*/ 0 w 6214"/>
                <a:gd name="T103" fmla="*/ 0 h 7892"/>
                <a:gd name="T104" fmla="*/ 0 w 6214"/>
                <a:gd name="T105" fmla="*/ 0 h 7892"/>
                <a:gd name="T106" fmla="*/ 0 w 6214"/>
                <a:gd name="T107" fmla="*/ 0 h 7892"/>
                <a:gd name="T108" fmla="*/ 0 w 6214"/>
                <a:gd name="T109" fmla="*/ 0 h 789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214"/>
                <a:gd name="T166" fmla="*/ 0 h 7892"/>
                <a:gd name="T167" fmla="*/ 6214 w 6214"/>
                <a:gd name="T168" fmla="*/ 7892 h 789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214" h="7892">
                  <a:moveTo>
                    <a:pt x="3462" y="3"/>
                  </a:moveTo>
                  <a:lnTo>
                    <a:pt x="3683" y="0"/>
                  </a:lnTo>
                  <a:lnTo>
                    <a:pt x="3906" y="12"/>
                  </a:lnTo>
                  <a:lnTo>
                    <a:pt x="4119" y="49"/>
                  </a:lnTo>
                  <a:lnTo>
                    <a:pt x="4268" y="76"/>
                  </a:lnTo>
                  <a:lnTo>
                    <a:pt x="4423" y="96"/>
                  </a:lnTo>
                  <a:lnTo>
                    <a:pt x="4565" y="147"/>
                  </a:lnTo>
                  <a:lnTo>
                    <a:pt x="4747" y="211"/>
                  </a:lnTo>
                  <a:lnTo>
                    <a:pt x="4919" y="283"/>
                  </a:lnTo>
                  <a:lnTo>
                    <a:pt x="5074" y="367"/>
                  </a:lnTo>
                  <a:lnTo>
                    <a:pt x="5158" y="398"/>
                  </a:lnTo>
                  <a:lnTo>
                    <a:pt x="5224" y="448"/>
                  </a:lnTo>
                  <a:lnTo>
                    <a:pt x="5295" y="497"/>
                  </a:lnTo>
                  <a:lnTo>
                    <a:pt x="5366" y="543"/>
                  </a:lnTo>
                  <a:lnTo>
                    <a:pt x="5432" y="589"/>
                  </a:lnTo>
                  <a:lnTo>
                    <a:pt x="5499" y="631"/>
                  </a:lnTo>
                  <a:lnTo>
                    <a:pt x="5540" y="678"/>
                  </a:lnTo>
                  <a:lnTo>
                    <a:pt x="5595" y="710"/>
                  </a:lnTo>
                  <a:lnTo>
                    <a:pt x="5636" y="749"/>
                  </a:lnTo>
                  <a:lnTo>
                    <a:pt x="5675" y="799"/>
                  </a:lnTo>
                  <a:lnTo>
                    <a:pt x="5717" y="838"/>
                  </a:lnTo>
                  <a:lnTo>
                    <a:pt x="5753" y="884"/>
                  </a:lnTo>
                  <a:lnTo>
                    <a:pt x="5798" y="929"/>
                  </a:lnTo>
                  <a:lnTo>
                    <a:pt x="5834" y="975"/>
                  </a:lnTo>
                  <a:lnTo>
                    <a:pt x="5872" y="1022"/>
                  </a:lnTo>
                  <a:lnTo>
                    <a:pt x="5846" y="1090"/>
                  </a:lnTo>
                  <a:lnTo>
                    <a:pt x="5792" y="1141"/>
                  </a:lnTo>
                  <a:lnTo>
                    <a:pt x="5758" y="1210"/>
                  </a:lnTo>
                  <a:lnTo>
                    <a:pt x="5708" y="1296"/>
                  </a:lnTo>
                  <a:lnTo>
                    <a:pt x="5693" y="1395"/>
                  </a:lnTo>
                  <a:lnTo>
                    <a:pt x="5705" y="1495"/>
                  </a:lnTo>
                  <a:lnTo>
                    <a:pt x="5727" y="1540"/>
                  </a:lnTo>
                  <a:lnTo>
                    <a:pt x="5741" y="1586"/>
                  </a:lnTo>
                  <a:lnTo>
                    <a:pt x="5758" y="1628"/>
                  </a:lnTo>
                  <a:lnTo>
                    <a:pt x="5737" y="1735"/>
                  </a:lnTo>
                  <a:lnTo>
                    <a:pt x="5754" y="1832"/>
                  </a:lnTo>
                  <a:lnTo>
                    <a:pt x="5788" y="1928"/>
                  </a:lnTo>
                  <a:lnTo>
                    <a:pt x="5821" y="2041"/>
                  </a:lnTo>
                  <a:lnTo>
                    <a:pt x="5843" y="2153"/>
                  </a:lnTo>
                  <a:lnTo>
                    <a:pt x="5881" y="2260"/>
                  </a:lnTo>
                  <a:lnTo>
                    <a:pt x="5882" y="2549"/>
                  </a:lnTo>
                  <a:lnTo>
                    <a:pt x="5902" y="2828"/>
                  </a:lnTo>
                  <a:lnTo>
                    <a:pt x="5865" y="3110"/>
                  </a:lnTo>
                  <a:lnTo>
                    <a:pt x="5881" y="3389"/>
                  </a:lnTo>
                  <a:lnTo>
                    <a:pt x="5920" y="3658"/>
                  </a:lnTo>
                  <a:lnTo>
                    <a:pt x="5950" y="3928"/>
                  </a:lnTo>
                  <a:lnTo>
                    <a:pt x="5983" y="4034"/>
                  </a:lnTo>
                  <a:lnTo>
                    <a:pt x="6007" y="4135"/>
                  </a:lnTo>
                  <a:lnTo>
                    <a:pt x="6023" y="4240"/>
                  </a:lnTo>
                  <a:lnTo>
                    <a:pt x="6073" y="4356"/>
                  </a:lnTo>
                  <a:lnTo>
                    <a:pt x="6146" y="4457"/>
                  </a:lnTo>
                  <a:lnTo>
                    <a:pt x="6165" y="4574"/>
                  </a:lnTo>
                  <a:lnTo>
                    <a:pt x="6199" y="4652"/>
                  </a:lnTo>
                  <a:lnTo>
                    <a:pt x="6214" y="4728"/>
                  </a:lnTo>
                  <a:lnTo>
                    <a:pt x="6199" y="4819"/>
                  </a:lnTo>
                  <a:lnTo>
                    <a:pt x="6186" y="5120"/>
                  </a:lnTo>
                  <a:lnTo>
                    <a:pt x="6140" y="5419"/>
                  </a:lnTo>
                  <a:lnTo>
                    <a:pt x="6023" y="5684"/>
                  </a:lnTo>
                  <a:lnTo>
                    <a:pt x="6020" y="5774"/>
                  </a:lnTo>
                  <a:lnTo>
                    <a:pt x="6056" y="5850"/>
                  </a:lnTo>
                  <a:lnTo>
                    <a:pt x="6069" y="5924"/>
                  </a:lnTo>
                  <a:lnTo>
                    <a:pt x="5962" y="6209"/>
                  </a:lnTo>
                  <a:lnTo>
                    <a:pt x="5886" y="6511"/>
                  </a:lnTo>
                  <a:lnTo>
                    <a:pt x="5734" y="6751"/>
                  </a:lnTo>
                  <a:lnTo>
                    <a:pt x="5696" y="6803"/>
                  </a:lnTo>
                  <a:lnTo>
                    <a:pt x="5667" y="6859"/>
                  </a:lnTo>
                  <a:lnTo>
                    <a:pt x="5639" y="6916"/>
                  </a:lnTo>
                  <a:lnTo>
                    <a:pt x="5619" y="6990"/>
                  </a:lnTo>
                  <a:lnTo>
                    <a:pt x="5585" y="7053"/>
                  </a:lnTo>
                  <a:lnTo>
                    <a:pt x="5562" y="7114"/>
                  </a:lnTo>
                  <a:lnTo>
                    <a:pt x="5497" y="7176"/>
                  </a:lnTo>
                  <a:lnTo>
                    <a:pt x="5413" y="7213"/>
                  </a:lnTo>
                  <a:lnTo>
                    <a:pt x="5327" y="7249"/>
                  </a:lnTo>
                  <a:lnTo>
                    <a:pt x="5248" y="7304"/>
                  </a:lnTo>
                  <a:lnTo>
                    <a:pt x="5203" y="7392"/>
                  </a:lnTo>
                  <a:lnTo>
                    <a:pt x="5135" y="7460"/>
                  </a:lnTo>
                  <a:lnTo>
                    <a:pt x="5074" y="7499"/>
                  </a:lnTo>
                  <a:lnTo>
                    <a:pt x="5013" y="7537"/>
                  </a:lnTo>
                  <a:lnTo>
                    <a:pt x="4973" y="7592"/>
                  </a:lnTo>
                  <a:lnTo>
                    <a:pt x="4874" y="7649"/>
                  </a:lnTo>
                  <a:lnTo>
                    <a:pt x="4770" y="7705"/>
                  </a:lnTo>
                  <a:lnTo>
                    <a:pt x="4689" y="7787"/>
                  </a:lnTo>
                  <a:lnTo>
                    <a:pt x="4651" y="7822"/>
                  </a:lnTo>
                  <a:lnTo>
                    <a:pt x="4620" y="7866"/>
                  </a:lnTo>
                  <a:lnTo>
                    <a:pt x="4593" y="7892"/>
                  </a:lnTo>
                  <a:lnTo>
                    <a:pt x="4544" y="7835"/>
                  </a:lnTo>
                  <a:lnTo>
                    <a:pt x="4481" y="7802"/>
                  </a:lnTo>
                  <a:lnTo>
                    <a:pt x="4416" y="7766"/>
                  </a:lnTo>
                  <a:lnTo>
                    <a:pt x="4215" y="7751"/>
                  </a:lnTo>
                  <a:lnTo>
                    <a:pt x="4027" y="7692"/>
                  </a:lnTo>
                  <a:lnTo>
                    <a:pt x="3858" y="7600"/>
                  </a:lnTo>
                  <a:lnTo>
                    <a:pt x="3792" y="7541"/>
                  </a:lnTo>
                  <a:lnTo>
                    <a:pt x="3703" y="7514"/>
                  </a:lnTo>
                  <a:lnTo>
                    <a:pt x="3620" y="7513"/>
                  </a:lnTo>
                  <a:lnTo>
                    <a:pt x="3523" y="7539"/>
                  </a:lnTo>
                  <a:lnTo>
                    <a:pt x="3448" y="7584"/>
                  </a:lnTo>
                  <a:lnTo>
                    <a:pt x="3364" y="7601"/>
                  </a:lnTo>
                  <a:lnTo>
                    <a:pt x="3194" y="7576"/>
                  </a:lnTo>
                  <a:lnTo>
                    <a:pt x="3032" y="7612"/>
                  </a:lnTo>
                  <a:lnTo>
                    <a:pt x="2865" y="7592"/>
                  </a:lnTo>
                  <a:lnTo>
                    <a:pt x="2863" y="7562"/>
                  </a:lnTo>
                  <a:lnTo>
                    <a:pt x="2865" y="7539"/>
                  </a:lnTo>
                  <a:lnTo>
                    <a:pt x="2849" y="7524"/>
                  </a:lnTo>
                  <a:lnTo>
                    <a:pt x="2691" y="7596"/>
                  </a:lnTo>
                  <a:lnTo>
                    <a:pt x="2509" y="7622"/>
                  </a:lnTo>
                  <a:lnTo>
                    <a:pt x="2323" y="7601"/>
                  </a:lnTo>
                  <a:lnTo>
                    <a:pt x="2211" y="7527"/>
                  </a:lnTo>
                  <a:lnTo>
                    <a:pt x="2080" y="7495"/>
                  </a:lnTo>
                  <a:lnTo>
                    <a:pt x="1954" y="7455"/>
                  </a:lnTo>
                  <a:lnTo>
                    <a:pt x="1894" y="7441"/>
                  </a:lnTo>
                  <a:lnTo>
                    <a:pt x="1849" y="7417"/>
                  </a:lnTo>
                  <a:lnTo>
                    <a:pt x="1812" y="7382"/>
                  </a:lnTo>
                  <a:lnTo>
                    <a:pt x="1745" y="7225"/>
                  </a:lnTo>
                  <a:lnTo>
                    <a:pt x="1736" y="7057"/>
                  </a:lnTo>
                  <a:lnTo>
                    <a:pt x="1764" y="6895"/>
                  </a:lnTo>
                  <a:lnTo>
                    <a:pt x="1788" y="6858"/>
                  </a:lnTo>
                  <a:lnTo>
                    <a:pt x="1805" y="6821"/>
                  </a:lnTo>
                  <a:lnTo>
                    <a:pt x="1826" y="6787"/>
                  </a:lnTo>
                  <a:lnTo>
                    <a:pt x="1872" y="6705"/>
                  </a:lnTo>
                  <a:lnTo>
                    <a:pt x="1914" y="6625"/>
                  </a:lnTo>
                  <a:lnTo>
                    <a:pt x="1957" y="6551"/>
                  </a:lnTo>
                  <a:lnTo>
                    <a:pt x="2013" y="6353"/>
                  </a:lnTo>
                  <a:lnTo>
                    <a:pt x="2035" y="6147"/>
                  </a:lnTo>
                  <a:lnTo>
                    <a:pt x="2080" y="5953"/>
                  </a:lnTo>
                  <a:lnTo>
                    <a:pt x="2117" y="5827"/>
                  </a:lnTo>
                  <a:lnTo>
                    <a:pt x="2163" y="5707"/>
                  </a:lnTo>
                  <a:lnTo>
                    <a:pt x="2208" y="5592"/>
                  </a:lnTo>
                  <a:lnTo>
                    <a:pt x="2233" y="5480"/>
                  </a:lnTo>
                  <a:lnTo>
                    <a:pt x="2229" y="5369"/>
                  </a:lnTo>
                  <a:lnTo>
                    <a:pt x="2195" y="5260"/>
                  </a:lnTo>
                  <a:lnTo>
                    <a:pt x="2172" y="5235"/>
                  </a:lnTo>
                  <a:lnTo>
                    <a:pt x="2158" y="5209"/>
                  </a:lnTo>
                  <a:lnTo>
                    <a:pt x="2164" y="5180"/>
                  </a:lnTo>
                  <a:lnTo>
                    <a:pt x="2194" y="5136"/>
                  </a:lnTo>
                  <a:lnTo>
                    <a:pt x="2204" y="5080"/>
                  </a:lnTo>
                  <a:lnTo>
                    <a:pt x="2211" y="5025"/>
                  </a:lnTo>
                  <a:lnTo>
                    <a:pt x="2205" y="4963"/>
                  </a:lnTo>
                  <a:lnTo>
                    <a:pt x="2188" y="4911"/>
                  </a:lnTo>
                  <a:lnTo>
                    <a:pt x="2153" y="4873"/>
                  </a:lnTo>
                  <a:lnTo>
                    <a:pt x="2061" y="4874"/>
                  </a:lnTo>
                  <a:lnTo>
                    <a:pt x="1974" y="4883"/>
                  </a:lnTo>
                  <a:lnTo>
                    <a:pt x="1893" y="4858"/>
                  </a:lnTo>
                  <a:lnTo>
                    <a:pt x="1774" y="4756"/>
                  </a:lnTo>
                  <a:lnTo>
                    <a:pt x="1623" y="4724"/>
                  </a:lnTo>
                  <a:lnTo>
                    <a:pt x="1483" y="4671"/>
                  </a:lnTo>
                  <a:lnTo>
                    <a:pt x="1381" y="4637"/>
                  </a:lnTo>
                  <a:lnTo>
                    <a:pt x="1292" y="4589"/>
                  </a:lnTo>
                  <a:lnTo>
                    <a:pt x="1201" y="4565"/>
                  </a:lnTo>
                  <a:lnTo>
                    <a:pt x="991" y="4609"/>
                  </a:lnTo>
                  <a:lnTo>
                    <a:pt x="768" y="4606"/>
                  </a:lnTo>
                  <a:lnTo>
                    <a:pt x="560" y="4638"/>
                  </a:lnTo>
                  <a:lnTo>
                    <a:pt x="450" y="4715"/>
                  </a:lnTo>
                  <a:lnTo>
                    <a:pt x="362" y="4811"/>
                  </a:lnTo>
                  <a:lnTo>
                    <a:pt x="267" y="4910"/>
                  </a:lnTo>
                  <a:lnTo>
                    <a:pt x="224" y="4941"/>
                  </a:lnTo>
                  <a:lnTo>
                    <a:pt x="169" y="4935"/>
                  </a:lnTo>
                  <a:lnTo>
                    <a:pt x="112" y="4937"/>
                  </a:lnTo>
                  <a:lnTo>
                    <a:pt x="107" y="4646"/>
                  </a:lnTo>
                  <a:lnTo>
                    <a:pt x="78" y="4357"/>
                  </a:lnTo>
                  <a:lnTo>
                    <a:pt x="41" y="4069"/>
                  </a:lnTo>
                  <a:lnTo>
                    <a:pt x="11" y="3782"/>
                  </a:lnTo>
                  <a:lnTo>
                    <a:pt x="0" y="3495"/>
                  </a:lnTo>
                  <a:lnTo>
                    <a:pt x="5" y="3293"/>
                  </a:lnTo>
                  <a:lnTo>
                    <a:pt x="21" y="3096"/>
                  </a:lnTo>
                  <a:lnTo>
                    <a:pt x="44" y="2898"/>
                  </a:lnTo>
                  <a:lnTo>
                    <a:pt x="64" y="2829"/>
                  </a:lnTo>
                  <a:lnTo>
                    <a:pt x="75" y="2763"/>
                  </a:lnTo>
                  <a:lnTo>
                    <a:pt x="96" y="2702"/>
                  </a:lnTo>
                  <a:lnTo>
                    <a:pt x="115" y="2570"/>
                  </a:lnTo>
                  <a:lnTo>
                    <a:pt x="149" y="2441"/>
                  </a:lnTo>
                  <a:lnTo>
                    <a:pt x="183" y="2319"/>
                  </a:lnTo>
                  <a:lnTo>
                    <a:pt x="279" y="2055"/>
                  </a:lnTo>
                  <a:lnTo>
                    <a:pt x="381" y="1804"/>
                  </a:lnTo>
                  <a:lnTo>
                    <a:pt x="508" y="1566"/>
                  </a:lnTo>
                  <a:lnTo>
                    <a:pt x="583" y="1455"/>
                  </a:lnTo>
                  <a:lnTo>
                    <a:pt x="673" y="1356"/>
                  </a:lnTo>
                  <a:lnTo>
                    <a:pt x="760" y="1262"/>
                  </a:lnTo>
                  <a:lnTo>
                    <a:pt x="834" y="1195"/>
                  </a:lnTo>
                  <a:lnTo>
                    <a:pt x="900" y="1127"/>
                  </a:lnTo>
                  <a:lnTo>
                    <a:pt x="973" y="1067"/>
                  </a:lnTo>
                  <a:lnTo>
                    <a:pt x="1016" y="1030"/>
                  </a:lnTo>
                  <a:lnTo>
                    <a:pt x="1063" y="1001"/>
                  </a:lnTo>
                  <a:lnTo>
                    <a:pt x="1096" y="954"/>
                  </a:lnTo>
                  <a:lnTo>
                    <a:pt x="1179" y="884"/>
                  </a:lnTo>
                  <a:lnTo>
                    <a:pt x="1261" y="820"/>
                  </a:lnTo>
                  <a:lnTo>
                    <a:pt x="1344" y="763"/>
                  </a:lnTo>
                  <a:lnTo>
                    <a:pt x="1399" y="723"/>
                  </a:lnTo>
                  <a:lnTo>
                    <a:pt x="1457" y="692"/>
                  </a:lnTo>
                  <a:lnTo>
                    <a:pt x="1501" y="646"/>
                  </a:lnTo>
                  <a:lnTo>
                    <a:pt x="1591" y="595"/>
                  </a:lnTo>
                  <a:lnTo>
                    <a:pt x="1677" y="546"/>
                  </a:lnTo>
                  <a:lnTo>
                    <a:pt x="1760" y="497"/>
                  </a:lnTo>
                  <a:lnTo>
                    <a:pt x="1860" y="457"/>
                  </a:lnTo>
                  <a:lnTo>
                    <a:pt x="1954" y="405"/>
                  </a:lnTo>
                  <a:lnTo>
                    <a:pt x="2043" y="367"/>
                  </a:lnTo>
                  <a:lnTo>
                    <a:pt x="2090" y="331"/>
                  </a:lnTo>
                  <a:lnTo>
                    <a:pt x="2140" y="307"/>
                  </a:lnTo>
                  <a:lnTo>
                    <a:pt x="2189" y="280"/>
                  </a:lnTo>
                  <a:lnTo>
                    <a:pt x="2317" y="230"/>
                  </a:lnTo>
                  <a:lnTo>
                    <a:pt x="2442" y="183"/>
                  </a:lnTo>
                  <a:lnTo>
                    <a:pt x="2574" y="145"/>
                  </a:lnTo>
                  <a:lnTo>
                    <a:pt x="2730" y="95"/>
                  </a:lnTo>
                  <a:lnTo>
                    <a:pt x="2891" y="77"/>
                  </a:lnTo>
                  <a:lnTo>
                    <a:pt x="3039" y="34"/>
                  </a:lnTo>
                  <a:lnTo>
                    <a:pt x="3183" y="23"/>
                  </a:lnTo>
                  <a:lnTo>
                    <a:pt x="3324" y="11"/>
                  </a:lnTo>
                  <a:lnTo>
                    <a:pt x="3462" y="3"/>
                  </a:lnTo>
                  <a:close/>
                </a:path>
              </a:pathLst>
            </a:custGeom>
            <a:solidFill>
              <a:srgbClr val="FFE0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2" name="Freeform 11"/>
            <p:cNvSpPr>
              <a:spLocks/>
            </p:cNvSpPr>
            <p:nvPr/>
          </p:nvSpPr>
          <p:spPr bwMode="auto">
            <a:xfrm>
              <a:off x="780" y="1966"/>
              <a:ext cx="936" cy="1615"/>
            </a:xfrm>
            <a:custGeom>
              <a:avLst/>
              <a:gdLst>
                <a:gd name="T0" fmla="*/ 0 w 8423"/>
                <a:gd name="T1" fmla="*/ 0 h 14536"/>
                <a:gd name="T2" fmla="*/ 0 w 8423"/>
                <a:gd name="T3" fmla="*/ 0 h 14536"/>
                <a:gd name="T4" fmla="*/ 0 w 8423"/>
                <a:gd name="T5" fmla="*/ 0 h 14536"/>
                <a:gd name="T6" fmla="*/ 0 w 8423"/>
                <a:gd name="T7" fmla="*/ 0 h 14536"/>
                <a:gd name="T8" fmla="*/ 0 w 8423"/>
                <a:gd name="T9" fmla="*/ 0 h 14536"/>
                <a:gd name="T10" fmla="*/ 0 w 8423"/>
                <a:gd name="T11" fmla="*/ 0 h 14536"/>
                <a:gd name="T12" fmla="*/ 0 w 8423"/>
                <a:gd name="T13" fmla="*/ 0 h 14536"/>
                <a:gd name="T14" fmla="*/ 0 w 8423"/>
                <a:gd name="T15" fmla="*/ 0 h 14536"/>
                <a:gd name="T16" fmla="*/ 0 w 8423"/>
                <a:gd name="T17" fmla="*/ 0 h 14536"/>
                <a:gd name="T18" fmla="*/ 0 w 8423"/>
                <a:gd name="T19" fmla="*/ 0 h 14536"/>
                <a:gd name="T20" fmla="*/ 0 w 8423"/>
                <a:gd name="T21" fmla="*/ 0 h 14536"/>
                <a:gd name="T22" fmla="*/ 0 w 8423"/>
                <a:gd name="T23" fmla="*/ 0 h 14536"/>
                <a:gd name="T24" fmla="*/ 0 w 8423"/>
                <a:gd name="T25" fmla="*/ 0 h 14536"/>
                <a:gd name="T26" fmla="*/ 0 w 8423"/>
                <a:gd name="T27" fmla="*/ 0 h 14536"/>
                <a:gd name="T28" fmla="*/ 0 w 8423"/>
                <a:gd name="T29" fmla="*/ 0 h 14536"/>
                <a:gd name="T30" fmla="*/ 0 w 8423"/>
                <a:gd name="T31" fmla="*/ 0 h 14536"/>
                <a:gd name="T32" fmla="*/ 0 w 8423"/>
                <a:gd name="T33" fmla="*/ 0 h 14536"/>
                <a:gd name="T34" fmla="*/ 0 w 8423"/>
                <a:gd name="T35" fmla="*/ 0 h 14536"/>
                <a:gd name="T36" fmla="*/ 0 w 8423"/>
                <a:gd name="T37" fmla="*/ 0 h 14536"/>
                <a:gd name="T38" fmla="*/ 0 w 8423"/>
                <a:gd name="T39" fmla="*/ 0 h 14536"/>
                <a:gd name="T40" fmla="*/ 0 w 8423"/>
                <a:gd name="T41" fmla="*/ 0 h 14536"/>
                <a:gd name="T42" fmla="*/ 0 w 8423"/>
                <a:gd name="T43" fmla="*/ 0 h 14536"/>
                <a:gd name="T44" fmla="*/ 0 w 8423"/>
                <a:gd name="T45" fmla="*/ 0 h 14536"/>
                <a:gd name="T46" fmla="*/ 0 w 8423"/>
                <a:gd name="T47" fmla="*/ 0 h 14536"/>
                <a:gd name="T48" fmla="*/ 0 w 8423"/>
                <a:gd name="T49" fmla="*/ 0 h 14536"/>
                <a:gd name="T50" fmla="*/ 0 w 8423"/>
                <a:gd name="T51" fmla="*/ 0 h 14536"/>
                <a:gd name="T52" fmla="*/ 0 w 8423"/>
                <a:gd name="T53" fmla="*/ 0 h 14536"/>
                <a:gd name="T54" fmla="*/ 0 w 8423"/>
                <a:gd name="T55" fmla="*/ 0 h 14536"/>
                <a:gd name="T56" fmla="*/ 0 w 8423"/>
                <a:gd name="T57" fmla="*/ 0 h 14536"/>
                <a:gd name="T58" fmla="*/ 0 w 8423"/>
                <a:gd name="T59" fmla="*/ 0 h 14536"/>
                <a:gd name="T60" fmla="*/ 0 w 8423"/>
                <a:gd name="T61" fmla="*/ 0 h 14536"/>
                <a:gd name="T62" fmla="*/ 0 w 8423"/>
                <a:gd name="T63" fmla="*/ 0 h 14536"/>
                <a:gd name="T64" fmla="*/ 0 w 8423"/>
                <a:gd name="T65" fmla="*/ 0 h 14536"/>
                <a:gd name="T66" fmla="*/ 0 w 8423"/>
                <a:gd name="T67" fmla="*/ 0 h 14536"/>
                <a:gd name="T68" fmla="*/ 0 w 8423"/>
                <a:gd name="T69" fmla="*/ 0 h 14536"/>
                <a:gd name="T70" fmla="*/ 0 w 8423"/>
                <a:gd name="T71" fmla="*/ 0 h 14536"/>
                <a:gd name="T72" fmla="*/ 0 w 8423"/>
                <a:gd name="T73" fmla="*/ 0 h 14536"/>
                <a:gd name="T74" fmla="*/ 0 w 8423"/>
                <a:gd name="T75" fmla="*/ 0 h 14536"/>
                <a:gd name="T76" fmla="*/ 0 w 8423"/>
                <a:gd name="T77" fmla="*/ 0 h 14536"/>
                <a:gd name="T78" fmla="*/ 0 w 8423"/>
                <a:gd name="T79" fmla="*/ 0 h 14536"/>
                <a:gd name="T80" fmla="*/ 0 w 8423"/>
                <a:gd name="T81" fmla="*/ 0 h 14536"/>
                <a:gd name="T82" fmla="*/ 0 w 8423"/>
                <a:gd name="T83" fmla="*/ 0 h 14536"/>
                <a:gd name="T84" fmla="*/ 0 w 8423"/>
                <a:gd name="T85" fmla="*/ 0 h 14536"/>
                <a:gd name="T86" fmla="*/ 0 w 8423"/>
                <a:gd name="T87" fmla="*/ 0 h 14536"/>
                <a:gd name="T88" fmla="*/ 0 w 8423"/>
                <a:gd name="T89" fmla="*/ 0 h 14536"/>
                <a:gd name="T90" fmla="*/ 0 w 8423"/>
                <a:gd name="T91" fmla="*/ 0 h 14536"/>
                <a:gd name="T92" fmla="*/ 0 w 8423"/>
                <a:gd name="T93" fmla="*/ 0 h 14536"/>
                <a:gd name="T94" fmla="*/ 0 w 8423"/>
                <a:gd name="T95" fmla="*/ 0 h 14536"/>
                <a:gd name="T96" fmla="*/ 0 w 8423"/>
                <a:gd name="T97" fmla="*/ 0 h 14536"/>
                <a:gd name="T98" fmla="*/ 0 w 8423"/>
                <a:gd name="T99" fmla="*/ 0 h 14536"/>
                <a:gd name="T100" fmla="*/ 0 w 8423"/>
                <a:gd name="T101" fmla="*/ 0 h 14536"/>
                <a:gd name="T102" fmla="*/ 0 w 8423"/>
                <a:gd name="T103" fmla="*/ 0 h 14536"/>
                <a:gd name="T104" fmla="*/ 0 w 8423"/>
                <a:gd name="T105" fmla="*/ 0 h 14536"/>
                <a:gd name="T106" fmla="*/ 0 w 8423"/>
                <a:gd name="T107" fmla="*/ 0 h 14536"/>
                <a:gd name="T108" fmla="*/ 0 w 8423"/>
                <a:gd name="T109" fmla="*/ 0 h 14536"/>
                <a:gd name="T110" fmla="*/ 0 w 8423"/>
                <a:gd name="T111" fmla="*/ 0 h 14536"/>
                <a:gd name="T112" fmla="*/ 0 w 8423"/>
                <a:gd name="T113" fmla="*/ 0 h 14536"/>
                <a:gd name="T114" fmla="*/ 0 w 8423"/>
                <a:gd name="T115" fmla="*/ 0 h 14536"/>
                <a:gd name="T116" fmla="*/ 0 w 8423"/>
                <a:gd name="T117" fmla="*/ 0 h 14536"/>
                <a:gd name="T118" fmla="*/ 0 w 8423"/>
                <a:gd name="T119" fmla="*/ 0 h 14536"/>
                <a:gd name="T120" fmla="*/ 0 w 8423"/>
                <a:gd name="T121" fmla="*/ 0 h 14536"/>
                <a:gd name="T122" fmla="*/ 0 w 8423"/>
                <a:gd name="T123" fmla="*/ 0 h 14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23"/>
                <a:gd name="T187" fmla="*/ 0 h 14536"/>
                <a:gd name="T188" fmla="*/ 8423 w 8423"/>
                <a:gd name="T189" fmla="*/ 14536 h 14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23" h="14536">
                  <a:moveTo>
                    <a:pt x="6780" y="0"/>
                  </a:moveTo>
                  <a:lnTo>
                    <a:pt x="6841" y="51"/>
                  </a:lnTo>
                  <a:lnTo>
                    <a:pt x="6900" y="102"/>
                  </a:lnTo>
                  <a:lnTo>
                    <a:pt x="6975" y="136"/>
                  </a:lnTo>
                  <a:lnTo>
                    <a:pt x="7022" y="175"/>
                  </a:lnTo>
                  <a:lnTo>
                    <a:pt x="7069" y="209"/>
                  </a:lnTo>
                  <a:lnTo>
                    <a:pt x="7121" y="234"/>
                  </a:lnTo>
                  <a:lnTo>
                    <a:pt x="7157" y="305"/>
                  </a:lnTo>
                  <a:lnTo>
                    <a:pt x="7189" y="378"/>
                  </a:lnTo>
                  <a:lnTo>
                    <a:pt x="7229" y="445"/>
                  </a:lnTo>
                  <a:lnTo>
                    <a:pt x="7264" y="499"/>
                  </a:lnTo>
                  <a:lnTo>
                    <a:pt x="7297" y="541"/>
                  </a:lnTo>
                  <a:lnTo>
                    <a:pt x="7327" y="591"/>
                  </a:lnTo>
                  <a:lnTo>
                    <a:pt x="7380" y="648"/>
                  </a:lnTo>
                  <a:lnTo>
                    <a:pt x="7420" y="705"/>
                  </a:lnTo>
                  <a:lnTo>
                    <a:pt x="7467" y="739"/>
                  </a:lnTo>
                  <a:lnTo>
                    <a:pt x="7526" y="808"/>
                  </a:lnTo>
                  <a:lnTo>
                    <a:pt x="7571" y="885"/>
                  </a:lnTo>
                  <a:lnTo>
                    <a:pt x="7608" y="962"/>
                  </a:lnTo>
                  <a:lnTo>
                    <a:pt x="7616" y="981"/>
                  </a:lnTo>
                  <a:lnTo>
                    <a:pt x="7620" y="996"/>
                  </a:lnTo>
                  <a:lnTo>
                    <a:pt x="7627" y="1005"/>
                  </a:lnTo>
                  <a:lnTo>
                    <a:pt x="7569" y="985"/>
                  </a:lnTo>
                  <a:lnTo>
                    <a:pt x="7508" y="957"/>
                  </a:lnTo>
                  <a:lnTo>
                    <a:pt x="7446" y="962"/>
                  </a:lnTo>
                  <a:lnTo>
                    <a:pt x="7443" y="978"/>
                  </a:lnTo>
                  <a:lnTo>
                    <a:pt x="7441" y="991"/>
                  </a:lnTo>
                  <a:lnTo>
                    <a:pt x="7441" y="997"/>
                  </a:lnTo>
                  <a:lnTo>
                    <a:pt x="7512" y="1010"/>
                  </a:lnTo>
                  <a:lnTo>
                    <a:pt x="7581" y="1036"/>
                  </a:lnTo>
                  <a:lnTo>
                    <a:pt x="7631" y="1088"/>
                  </a:lnTo>
                  <a:lnTo>
                    <a:pt x="7685" y="1204"/>
                  </a:lnTo>
                  <a:lnTo>
                    <a:pt x="7707" y="1332"/>
                  </a:lnTo>
                  <a:lnTo>
                    <a:pt x="7762" y="1442"/>
                  </a:lnTo>
                  <a:lnTo>
                    <a:pt x="7765" y="1470"/>
                  </a:lnTo>
                  <a:lnTo>
                    <a:pt x="7773" y="1494"/>
                  </a:lnTo>
                  <a:lnTo>
                    <a:pt x="7783" y="1513"/>
                  </a:lnTo>
                  <a:lnTo>
                    <a:pt x="7744" y="1507"/>
                  </a:lnTo>
                  <a:lnTo>
                    <a:pt x="7708" y="1495"/>
                  </a:lnTo>
                  <a:lnTo>
                    <a:pt x="7670" y="1494"/>
                  </a:lnTo>
                  <a:lnTo>
                    <a:pt x="7668" y="1507"/>
                  </a:lnTo>
                  <a:lnTo>
                    <a:pt x="7675" y="1521"/>
                  </a:lnTo>
                  <a:lnTo>
                    <a:pt x="7687" y="1527"/>
                  </a:lnTo>
                  <a:lnTo>
                    <a:pt x="7754" y="1543"/>
                  </a:lnTo>
                  <a:lnTo>
                    <a:pt x="7804" y="1572"/>
                  </a:lnTo>
                  <a:lnTo>
                    <a:pt x="7833" y="1617"/>
                  </a:lnTo>
                  <a:lnTo>
                    <a:pt x="7863" y="1693"/>
                  </a:lnTo>
                  <a:lnTo>
                    <a:pt x="7892" y="1758"/>
                  </a:lnTo>
                  <a:lnTo>
                    <a:pt x="7916" y="1829"/>
                  </a:lnTo>
                  <a:lnTo>
                    <a:pt x="7962" y="1914"/>
                  </a:lnTo>
                  <a:lnTo>
                    <a:pt x="8005" y="1995"/>
                  </a:lnTo>
                  <a:lnTo>
                    <a:pt x="8047" y="2068"/>
                  </a:lnTo>
                  <a:lnTo>
                    <a:pt x="8119" y="2262"/>
                  </a:lnTo>
                  <a:lnTo>
                    <a:pt x="8172" y="2459"/>
                  </a:lnTo>
                  <a:lnTo>
                    <a:pt x="8239" y="2647"/>
                  </a:lnTo>
                  <a:lnTo>
                    <a:pt x="8248" y="2710"/>
                  </a:lnTo>
                  <a:lnTo>
                    <a:pt x="8259" y="2764"/>
                  </a:lnTo>
                  <a:lnTo>
                    <a:pt x="8272" y="2820"/>
                  </a:lnTo>
                  <a:lnTo>
                    <a:pt x="8257" y="2814"/>
                  </a:lnTo>
                  <a:lnTo>
                    <a:pt x="8240" y="2804"/>
                  </a:lnTo>
                  <a:lnTo>
                    <a:pt x="8226" y="2802"/>
                  </a:lnTo>
                  <a:lnTo>
                    <a:pt x="8253" y="2873"/>
                  </a:lnTo>
                  <a:lnTo>
                    <a:pt x="8300" y="2935"/>
                  </a:lnTo>
                  <a:lnTo>
                    <a:pt x="8324" y="3005"/>
                  </a:lnTo>
                  <a:lnTo>
                    <a:pt x="8347" y="3053"/>
                  </a:lnTo>
                  <a:lnTo>
                    <a:pt x="8344" y="3111"/>
                  </a:lnTo>
                  <a:lnTo>
                    <a:pt x="8326" y="3163"/>
                  </a:lnTo>
                  <a:lnTo>
                    <a:pt x="8312" y="3315"/>
                  </a:lnTo>
                  <a:lnTo>
                    <a:pt x="8348" y="3460"/>
                  </a:lnTo>
                  <a:lnTo>
                    <a:pt x="8370" y="3607"/>
                  </a:lnTo>
                  <a:lnTo>
                    <a:pt x="8406" y="3714"/>
                  </a:lnTo>
                  <a:lnTo>
                    <a:pt x="8423" y="3820"/>
                  </a:lnTo>
                  <a:lnTo>
                    <a:pt x="8414" y="3925"/>
                  </a:lnTo>
                  <a:lnTo>
                    <a:pt x="8399" y="3934"/>
                  </a:lnTo>
                  <a:lnTo>
                    <a:pt x="8379" y="3930"/>
                  </a:lnTo>
                  <a:lnTo>
                    <a:pt x="8361" y="3914"/>
                  </a:lnTo>
                  <a:lnTo>
                    <a:pt x="8261" y="3799"/>
                  </a:lnTo>
                  <a:lnTo>
                    <a:pt x="8131" y="3720"/>
                  </a:lnTo>
                  <a:lnTo>
                    <a:pt x="7986" y="3681"/>
                  </a:lnTo>
                  <a:lnTo>
                    <a:pt x="7913" y="3900"/>
                  </a:lnTo>
                  <a:lnTo>
                    <a:pt x="7885" y="4142"/>
                  </a:lnTo>
                  <a:lnTo>
                    <a:pt x="7862" y="4382"/>
                  </a:lnTo>
                  <a:lnTo>
                    <a:pt x="7829" y="4386"/>
                  </a:lnTo>
                  <a:lnTo>
                    <a:pt x="7804" y="4396"/>
                  </a:lnTo>
                  <a:lnTo>
                    <a:pt x="7796" y="4422"/>
                  </a:lnTo>
                  <a:lnTo>
                    <a:pt x="7788" y="4505"/>
                  </a:lnTo>
                  <a:lnTo>
                    <a:pt x="7787" y="4584"/>
                  </a:lnTo>
                  <a:lnTo>
                    <a:pt x="7752" y="4649"/>
                  </a:lnTo>
                  <a:lnTo>
                    <a:pt x="7737" y="4830"/>
                  </a:lnTo>
                  <a:lnTo>
                    <a:pt x="7654" y="4985"/>
                  </a:lnTo>
                  <a:lnTo>
                    <a:pt x="7616" y="5155"/>
                  </a:lnTo>
                  <a:lnTo>
                    <a:pt x="7548" y="5291"/>
                  </a:lnTo>
                  <a:lnTo>
                    <a:pt x="7534" y="5447"/>
                  </a:lnTo>
                  <a:lnTo>
                    <a:pt x="7504" y="5599"/>
                  </a:lnTo>
                  <a:lnTo>
                    <a:pt x="7500" y="5728"/>
                  </a:lnTo>
                  <a:lnTo>
                    <a:pt x="7482" y="5852"/>
                  </a:lnTo>
                  <a:lnTo>
                    <a:pt x="7482" y="5969"/>
                  </a:lnTo>
                  <a:lnTo>
                    <a:pt x="7453" y="6228"/>
                  </a:lnTo>
                  <a:lnTo>
                    <a:pt x="7469" y="6481"/>
                  </a:lnTo>
                  <a:lnTo>
                    <a:pt x="7473" y="6730"/>
                  </a:lnTo>
                  <a:lnTo>
                    <a:pt x="7477" y="6933"/>
                  </a:lnTo>
                  <a:lnTo>
                    <a:pt x="7460" y="7133"/>
                  </a:lnTo>
                  <a:lnTo>
                    <a:pt x="7433" y="7325"/>
                  </a:lnTo>
                  <a:lnTo>
                    <a:pt x="7437" y="7431"/>
                  </a:lnTo>
                  <a:lnTo>
                    <a:pt x="7447" y="7535"/>
                  </a:lnTo>
                  <a:lnTo>
                    <a:pt x="7456" y="7635"/>
                  </a:lnTo>
                  <a:lnTo>
                    <a:pt x="7461" y="7665"/>
                  </a:lnTo>
                  <a:lnTo>
                    <a:pt x="7463" y="7687"/>
                  </a:lnTo>
                  <a:lnTo>
                    <a:pt x="7467" y="7707"/>
                  </a:lnTo>
                  <a:lnTo>
                    <a:pt x="7425" y="7713"/>
                  </a:lnTo>
                  <a:lnTo>
                    <a:pt x="7380" y="7729"/>
                  </a:lnTo>
                  <a:lnTo>
                    <a:pt x="7341" y="7756"/>
                  </a:lnTo>
                  <a:lnTo>
                    <a:pt x="7322" y="7804"/>
                  </a:lnTo>
                  <a:lnTo>
                    <a:pt x="7313" y="7843"/>
                  </a:lnTo>
                  <a:lnTo>
                    <a:pt x="7298" y="7883"/>
                  </a:lnTo>
                  <a:lnTo>
                    <a:pt x="7253" y="7956"/>
                  </a:lnTo>
                  <a:lnTo>
                    <a:pt x="7225" y="8036"/>
                  </a:lnTo>
                  <a:lnTo>
                    <a:pt x="7236" y="8128"/>
                  </a:lnTo>
                  <a:lnTo>
                    <a:pt x="7264" y="8275"/>
                  </a:lnTo>
                  <a:lnTo>
                    <a:pt x="7259" y="8434"/>
                  </a:lnTo>
                  <a:lnTo>
                    <a:pt x="7236" y="8580"/>
                  </a:lnTo>
                  <a:lnTo>
                    <a:pt x="7216" y="8648"/>
                  </a:lnTo>
                  <a:lnTo>
                    <a:pt x="7224" y="8713"/>
                  </a:lnTo>
                  <a:lnTo>
                    <a:pt x="7231" y="8775"/>
                  </a:lnTo>
                  <a:lnTo>
                    <a:pt x="7181" y="8776"/>
                  </a:lnTo>
                  <a:lnTo>
                    <a:pt x="7136" y="8791"/>
                  </a:lnTo>
                  <a:lnTo>
                    <a:pt x="7100" y="8829"/>
                  </a:lnTo>
                  <a:lnTo>
                    <a:pt x="7101" y="8997"/>
                  </a:lnTo>
                  <a:lnTo>
                    <a:pt x="7086" y="9154"/>
                  </a:lnTo>
                  <a:lnTo>
                    <a:pt x="7123" y="9304"/>
                  </a:lnTo>
                  <a:lnTo>
                    <a:pt x="7109" y="9414"/>
                  </a:lnTo>
                  <a:lnTo>
                    <a:pt x="7073" y="9512"/>
                  </a:lnTo>
                  <a:lnTo>
                    <a:pt x="7055" y="9616"/>
                  </a:lnTo>
                  <a:lnTo>
                    <a:pt x="7024" y="9617"/>
                  </a:lnTo>
                  <a:lnTo>
                    <a:pt x="6985" y="9616"/>
                  </a:lnTo>
                  <a:lnTo>
                    <a:pt x="6957" y="9634"/>
                  </a:lnTo>
                  <a:lnTo>
                    <a:pt x="6959" y="9795"/>
                  </a:lnTo>
                  <a:lnTo>
                    <a:pt x="6977" y="9964"/>
                  </a:lnTo>
                  <a:lnTo>
                    <a:pt x="6924" y="10118"/>
                  </a:lnTo>
                  <a:lnTo>
                    <a:pt x="6951" y="10315"/>
                  </a:lnTo>
                  <a:lnTo>
                    <a:pt x="6951" y="10506"/>
                  </a:lnTo>
                  <a:lnTo>
                    <a:pt x="6919" y="10696"/>
                  </a:lnTo>
                  <a:lnTo>
                    <a:pt x="6854" y="10739"/>
                  </a:lnTo>
                  <a:lnTo>
                    <a:pt x="6793" y="10780"/>
                  </a:lnTo>
                  <a:lnTo>
                    <a:pt x="6755" y="10851"/>
                  </a:lnTo>
                  <a:lnTo>
                    <a:pt x="6722" y="10882"/>
                  </a:lnTo>
                  <a:lnTo>
                    <a:pt x="6688" y="10916"/>
                  </a:lnTo>
                  <a:lnTo>
                    <a:pt x="6680" y="10960"/>
                  </a:lnTo>
                  <a:lnTo>
                    <a:pt x="6702" y="11060"/>
                  </a:lnTo>
                  <a:lnTo>
                    <a:pt x="6696" y="11164"/>
                  </a:lnTo>
                  <a:lnTo>
                    <a:pt x="6693" y="11265"/>
                  </a:lnTo>
                  <a:lnTo>
                    <a:pt x="6655" y="11270"/>
                  </a:lnTo>
                  <a:lnTo>
                    <a:pt x="6617" y="11263"/>
                  </a:lnTo>
                  <a:lnTo>
                    <a:pt x="6581" y="11279"/>
                  </a:lnTo>
                  <a:lnTo>
                    <a:pt x="6559" y="11303"/>
                  </a:lnTo>
                  <a:lnTo>
                    <a:pt x="6545" y="11327"/>
                  </a:lnTo>
                  <a:lnTo>
                    <a:pt x="6533" y="11355"/>
                  </a:lnTo>
                  <a:lnTo>
                    <a:pt x="6489" y="11544"/>
                  </a:lnTo>
                  <a:lnTo>
                    <a:pt x="6427" y="11719"/>
                  </a:lnTo>
                  <a:lnTo>
                    <a:pt x="6402" y="11901"/>
                  </a:lnTo>
                  <a:lnTo>
                    <a:pt x="6399" y="11923"/>
                  </a:lnTo>
                  <a:lnTo>
                    <a:pt x="6400" y="11937"/>
                  </a:lnTo>
                  <a:lnTo>
                    <a:pt x="6397" y="11955"/>
                  </a:lnTo>
                  <a:lnTo>
                    <a:pt x="6363" y="11957"/>
                  </a:lnTo>
                  <a:lnTo>
                    <a:pt x="6326" y="11960"/>
                  </a:lnTo>
                  <a:lnTo>
                    <a:pt x="6299" y="11986"/>
                  </a:lnTo>
                  <a:lnTo>
                    <a:pt x="6316" y="12115"/>
                  </a:lnTo>
                  <a:lnTo>
                    <a:pt x="6330" y="12239"/>
                  </a:lnTo>
                  <a:lnTo>
                    <a:pt x="6292" y="12371"/>
                  </a:lnTo>
                  <a:lnTo>
                    <a:pt x="6290" y="12498"/>
                  </a:lnTo>
                  <a:lnTo>
                    <a:pt x="6265" y="12612"/>
                  </a:lnTo>
                  <a:lnTo>
                    <a:pt x="6213" y="12714"/>
                  </a:lnTo>
                  <a:lnTo>
                    <a:pt x="6139" y="12786"/>
                  </a:lnTo>
                  <a:lnTo>
                    <a:pt x="6080" y="12866"/>
                  </a:lnTo>
                  <a:lnTo>
                    <a:pt x="6039" y="12968"/>
                  </a:lnTo>
                  <a:lnTo>
                    <a:pt x="6031" y="12982"/>
                  </a:lnTo>
                  <a:lnTo>
                    <a:pt x="6028" y="12995"/>
                  </a:lnTo>
                  <a:lnTo>
                    <a:pt x="6016" y="13003"/>
                  </a:lnTo>
                  <a:lnTo>
                    <a:pt x="5980" y="12986"/>
                  </a:lnTo>
                  <a:lnTo>
                    <a:pt x="5941" y="12977"/>
                  </a:lnTo>
                  <a:lnTo>
                    <a:pt x="5904" y="12982"/>
                  </a:lnTo>
                  <a:lnTo>
                    <a:pt x="5860" y="13049"/>
                  </a:lnTo>
                  <a:lnTo>
                    <a:pt x="5837" y="13123"/>
                  </a:lnTo>
                  <a:lnTo>
                    <a:pt x="5794" y="13179"/>
                  </a:lnTo>
                  <a:lnTo>
                    <a:pt x="5752" y="13162"/>
                  </a:lnTo>
                  <a:lnTo>
                    <a:pt x="5715" y="13149"/>
                  </a:lnTo>
                  <a:lnTo>
                    <a:pt x="5675" y="13158"/>
                  </a:lnTo>
                  <a:lnTo>
                    <a:pt x="5582" y="13237"/>
                  </a:lnTo>
                  <a:lnTo>
                    <a:pt x="5497" y="13322"/>
                  </a:lnTo>
                  <a:lnTo>
                    <a:pt x="5464" y="13447"/>
                  </a:lnTo>
                  <a:lnTo>
                    <a:pt x="5429" y="13491"/>
                  </a:lnTo>
                  <a:lnTo>
                    <a:pt x="5394" y="13531"/>
                  </a:lnTo>
                  <a:lnTo>
                    <a:pt x="5371" y="13582"/>
                  </a:lnTo>
                  <a:lnTo>
                    <a:pt x="5312" y="13639"/>
                  </a:lnTo>
                  <a:lnTo>
                    <a:pt x="5264" y="13703"/>
                  </a:lnTo>
                  <a:lnTo>
                    <a:pt x="5197" y="13744"/>
                  </a:lnTo>
                  <a:lnTo>
                    <a:pt x="5159" y="13778"/>
                  </a:lnTo>
                  <a:lnTo>
                    <a:pt x="5128" y="13811"/>
                  </a:lnTo>
                  <a:lnTo>
                    <a:pt x="5082" y="13827"/>
                  </a:lnTo>
                  <a:lnTo>
                    <a:pt x="5006" y="13836"/>
                  </a:lnTo>
                  <a:lnTo>
                    <a:pt x="4936" y="13852"/>
                  </a:lnTo>
                  <a:lnTo>
                    <a:pt x="4866" y="13859"/>
                  </a:lnTo>
                  <a:lnTo>
                    <a:pt x="4770" y="13914"/>
                  </a:lnTo>
                  <a:lnTo>
                    <a:pt x="4684" y="13974"/>
                  </a:lnTo>
                  <a:lnTo>
                    <a:pt x="4599" y="14035"/>
                  </a:lnTo>
                  <a:lnTo>
                    <a:pt x="4538" y="14011"/>
                  </a:lnTo>
                  <a:lnTo>
                    <a:pt x="4473" y="14010"/>
                  </a:lnTo>
                  <a:lnTo>
                    <a:pt x="4414" y="14030"/>
                  </a:lnTo>
                  <a:lnTo>
                    <a:pt x="4358" y="14058"/>
                  </a:lnTo>
                  <a:lnTo>
                    <a:pt x="4309" y="14089"/>
                  </a:lnTo>
                  <a:lnTo>
                    <a:pt x="4258" y="14121"/>
                  </a:lnTo>
                  <a:lnTo>
                    <a:pt x="4249" y="14100"/>
                  </a:lnTo>
                  <a:lnTo>
                    <a:pt x="4240" y="14080"/>
                  </a:lnTo>
                  <a:lnTo>
                    <a:pt x="4218" y="14079"/>
                  </a:lnTo>
                  <a:lnTo>
                    <a:pt x="4166" y="14113"/>
                  </a:lnTo>
                  <a:lnTo>
                    <a:pt x="4118" y="14145"/>
                  </a:lnTo>
                  <a:lnTo>
                    <a:pt x="4064" y="14175"/>
                  </a:lnTo>
                  <a:lnTo>
                    <a:pt x="4042" y="14211"/>
                  </a:lnTo>
                  <a:lnTo>
                    <a:pt x="4014" y="14240"/>
                  </a:lnTo>
                  <a:lnTo>
                    <a:pt x="3984" y="14254"/>
                  </a:lnTo>
                  <a:lnTo>
                    <a:pt x="3918" y="14242"/>
                  </a:lnTo>
                  <a:lnTo>
                    <a:pt x="3853" y="14237"/>
                  </a:lnTo>
                  <a:lnTo>
                    <a:pt x="3804" y="14213"/>
                  </a:lnTo>
                  <a:lnTo>
                    <a:pt x="3782" y="14188"/>
                  </a:lnTo>
                  <a:lnTo>
                    <a:pt x="3753" y="14174"/>
                  </a:lnTo>
                  <a:lnTo>
                    <a:pt x="3725" y="14158"/>
                  </a:lnTo>
                  <a:lnTo>
                    <a:pt x="3747" y="14131"/>
                  </a:lnTo>
                  <a:lnTo>
                    <a:pt x="3760" y="14097"/>
                  </a:lnTo>
                  <a:lnTo>
                    <a:pt x="3755" y="14060"/>
                  </a:lnTo>
                  <a:lnTo>
                    <a:pt x="3691" y="14045"/>
                  </a:lnTo>
                  <a:lnTo>
                    <a:pt x="3636" y="14064"/>
                  </a:lnTo>
                  <a:lnTo>
                    <a:pt x="3584" y="14090"/>
                  </a:lnTo>
                  <a:lnTo>
                    <a:pt x="3529" y="14119"/>
                  </a:lnTo>
                  <a:lnTo>
                    <a:pt x="3479" y="14154"/>
                  </a:lnTo>
                  <a:lnTo>
                    <a:pt x="3442" y="14202"/>
                  </a:lnTo>
                  <a:lnTo>
                    <a:pt x="3399" y="14267"/>
                  </a:lnTo>
                  <a:lnTo>
                    <a:pt x="3344" y="14326"/>
                  </a:lnTo>
                  <a:lnTo>
                    <a:pt x="3284" y="14362"/>
                  </a:lnTo>
                  <a:lnTo>
                    <a:pt x="3173" y="14327"/>
                  </a:lnTo>
                  <a:lnTo>
                    <a:pt x="3063" y="14340"/>
                  </a:lnTo>
                  <a:lnTo>
                    <a:pt x="2952" y="14346"/>
                  </a:lnTo>
                  <a:lnTo>
                    <a:pt x="2929" y="14286"/>
                  </a:lnTo>
                  <a:lnTo>
                    <a:pt x="2900" y="14228"/>
                  </a:lnTo>
                  <a:lnTo>
                    <a:pt x="2845" y="14186"/>
                  </a:lnTo>
                  <a:lnTo>
                    <a:pt x="2755" y="14240"/>
                  </a:lnTo>
                  <a:lnTo>
                    <a:pt x="2701" y="14319"/>
                  </a:lnTo>
                  <a:lnTo>
                    <a:pt x="2633" y="14377"/>
                  </a:lnTo>
                  <a:lnTo>
                    <a:pt x="2537" y="14407"/>
                  </a:lnTo>
                  <a:lnTo>
                    <a:pt x="2448" y="14445"/>
                  </a:lnTo>
                  <a:lnTo>
                    <a:pt x="2354" y="14474"/>
                  </a:lnTo>
                  <a:lnTo>
                    <a:pt x="2291" y="14510"/>
                  </a:lnTo>
                  <a:lnTo>
                    <a:pt x="2224" y="14536"/>
                  </a:lnTo>
                  <a:lnTo>
                    <a:pt x="2156" y="14525"/>
                  </a:lnTo>
                  <a:lnTo>
                    <a:pt x="2134" y="14493"/>
                  </a:lnTo>
                  <a:lnTo>
                    <a:pt x="2108" y="14464"/>
                  </a:lnTo>
                  <a:lnTo>
                    <a:pt x="2073" y="14446"/>
                  </a:lnTo>
                  <a:lnTo>
                    <a:pt x="2004" y="14450"/>
                  </a:lnTo>
                  <a:lnTo>
                    <a:pt x="1941" y="14442"/>
                  </a:lnTo>
                  <a:lnTo>
                    <a:pt x="1890" y="14424"/>
                  </a:lnTo>
                  <a:lnTo>
                    <a:pt x="1864" y="14394"/>
                  </a:lnTo>
                  <a:lnTo>
                    <a:pt x="1833" y="14374"/>
                  </a:lnTo>
                  <a:lnTo>
                    <a:pt x="1805" y="14358"/>
                  </a:lnTo>
                  <a:lnTo>
                    <a:pt x="1748" y="14344"/>
                  </a:lnTo>
                  <a:lnTo>
                    <a:pt x="1700" y="14352"/>
                  </a:lnTo>
                  <a:lnTo>
                    <a:pt x="1651" y="14369"/>
                  </a:lnTo>
                  <a:lnTo>
                    <a:pt x="1645" y="14310"/>
                  </a:lnTo>
                  <a:lnTo>
                    <a:pt x="1649" y="14246"/>
                  </a:lnTo>
                  <a:lnTo>
                    <a:pt x="1618" y="14189"/>
                  </a:lnTo>
                  <a:lnTo>
                    <a:pt x="1581" y="14170"/>
                  </a:lnTo>
                  <a:lnTo>
                    <a:pt x="1541" y="14165"/>
                  </a:lnTo>
                  <a:lnTo>
                    <a:pt x="1505" y="14176"/>
                  </a:lnTo>
                  <a:lnTo>
                    <a:pt x="1484" y="14206"/>
                  </a:lnTo>
                  <a:lnTo>
                    <a:pt x="1462" y="14233"/>
                  </a:lnTo>
                  <a:lnTo>
                    <a:pt x="1432" y="14246"/>
                  </a:lnTo>
                  <a:lnTo>
                    <a:pt x="1380" y="14203"/>
                  </a:lnTo>
                  <a:lnTo>
                    <a:pt x="1334" y="14155"/>
                  </a:lnTo>
                  <a:lnTo>
                    <a:pt x="1276" y="14121"/>
                  </a:lnTo>
                  <a:lnTo>
                    <a:pt x="1211" y="14042"/>
                  </a:lnTo>
                  <a:lnTo>
                    <a:pt x="1149" y="13967"/>
                  </a:lnTo>
                  <a:lnTo>
                    <a:pt x="1118" y="13879"/>
                  </a:lnTo>
                  <a:lnTo>
                    <a:pt x="1067" y="13845"/>
                  </a:lnTo>
                  <a:lnTo>
                    <a:pt x="1018" y="13823"/>
                  </a:lnTo>
                  <a:lnTo>
                    <a:pt x="986" y="13780"/>
                  </a:lnTo>
                  <a:lnTo>
                    <a:pt x="928" y="13714"/>
                  </a:lnTo>
                  <a:lnTo>
                    <a:pt x="898" y="13628"/>
                  </a:lnTo>
                  <a:lnTo>
                    <a:pt x="849" y="13561"/>
                  </a:lnTo>
                  <a:lnTo>
                    <a:pt x="790" y="13540"/>
                  </a:lnTo>
                  <a:lnTo>
                    <a:pt x="739" y="13551"/>
                  </a:lnTo>
                  <a:lnTo>
                    <a:pt x="696" y="13570"/>
                  </a:lnTo>
                  <a:lnTo>
                    <a:pt x="618" y="13488"/>
                  </a:lnTo>
                  <a:lnTo>
                    <a:pt x="567" y="13394"/>
                  </a:lnTo>
                  <a:lnTo>
                    <a:pt x="556" y="13282"/>
                  </a:lnTo>
                  <a:lnTo>
                    <a:pt x="528" y="13252"/>
                  </a:lnTo>
                  <a:lnTo>
                    <a:pt x="501" y="13234"/>
                  </a:lnTo>
                  <a:lnTo>
                    <a:pt x="487" y="13201"/>
                  </a:lnTo>
                  <a:lnTo>
                    <a:pt x="479" y="13149"/>
                  </a:lnTo>
                  <a:lnTo>
                    <a:pt x="457" y="13112"/>
                  </a:lnTo>
                  <a:lnTo>
                    <a:pt x="422" y="13091"/>
                  </a:lnTo>
                  <a:lnTo>
                    <a:pt x="396" y="13082"/>
                  </a:lnTo>
                  <a:lnTo>
                    <a:pt x="385" y="13058"/>
                  </a:lnTo>
                  <a:lnTo>
                    <a:pt x="384" y="13025"/>
                  </a:lnTo>
                  <a:lnTo>
                    <a:pt x="389" y="12975"/>
                  </a:lnTo>
                  <a:lnTo>
                    <a:pt x="381" y="12931"/>
                  </a:lnTo>
                  <a:lnTo>
                    <a:pt x="363" y="12897"/>
                  </a:lnTo>
                  <a:lnTo>
                    <a:pt x="274" y="12879"/>
                  </a:lnTo>
                  <a:lnTo>
                    <a:pt x="187" y="12880"/>
                  </a:lnTo>
                  <a:lnTo>
                    <a:pt x="109" y="12872"/>
                  </a:lnTo>
                  <a:lnTo>
                    <a:pt x="105" y="12820"/>
                  </a:lnTo>
                  <a:lnTo>
                    <a:pt x="102" y="12773"/>
                  </a:lnTo>
                  <a:lnTo>
                    <a:pt x="112" y="12737"/>
                  </a:lnTo>
                  <a:lnTo>
                    <a:pt x="139" y="12742"/>
                  </a:lnTo>
                  <a:lnTo>
                    <a:pt x="166" y="12736"/>
                  </a:lnTo>
                  <a:lnTo>
                    <a:pt x="178" y="12719"/>
                  </a:lnTo>
                  <a:lnTo>
                    <a:pt x="174" y="12670"/>
                  </a:lnTo>
                  <a:lnTo>
                    <a:pt x="155" y="12630"/>
                  </a:lnTo>
                  <a:lnTo>
                    <a:pt x="143" y="12595"/>
                  </a:lnTo>
                  <a:lnTo>
                    <a:pt x="96" y="12490"/>
                  </a:lnTo>
                  <a:lnTo>
                    <a:pt x="70" y="12377"/>
                  </a:lnTo>
                  <a:lnTo>
                    <a:pt x="38" y="12263"/>
                  </a:lnTo>
                  <a:lnTo>
                    <a:pt x="22" y="12090"/>
                  </a:lnTo>
                  <a:lnTo>
                    <a:pt x="0" y="11923"/>
                  </a:lnTo>
                  <a:lnTo>
                    <a:pt x="13" y="11765"/>
                  </a:lnTo>
                  <a:lnTo>
                    <a:pt x="35" y="11738"/>
                  </a:lnTo>
                  <a:lnTo>
                    <a:pt x="48" y="11701"/>
                  </a:lnTo>
                  <a:lnTo>
                    <a:pt x="45" y="11666"/>
                  </a:lnTo>
                  <a:lnTo>
                    <a:pt x="34" y="11559"/>
                  </a:lnTo>
                  <a:lnTo>
                    <a:pt x="65" y="11457"/>
                  </a:lnTo>
                  <a:lnTo>
                    <a:pt x="69" y="11355"/>
                  </a:lnTo>
                  <a:lnTo>
                    <a:pt x="35" y="11342"/>
                  </a:lnTo>
                  <a:lnTo>
                    <a:pt x="8" y="11334"/>
                  </a:lnTo>
                  <a:lnTo>
                    <a:pt x="1" y="11316"/>
                  </a:lnTo>
                  <a:lnTo>
                    <a:pt x="43" y="11196"/>
                  </a:lnTo>
                  <a:lnTo>
                    <a:pt x="83" y="11086"/>
                  </a:lnTo>
                  <a:lnTo>
                    <a:pt x="134" y="10985"/>
                  </a:lnTo>
                  <a:lnTo>
                    <a:pt x="166" y="10942"/>
                  </a:lnTo>
                  <a:lnTo>
                    <a:pt x="188" y="10891"/>
                  </a:lnTo>
                  <a:lnTo>
                    <a:pt x="194" y="10844"/>
                  </a:lnTo>
                  <a:lnTo>
                    <a:pt x="173" y="10805"/>
                  </a:lnTo>
                  <a:lnTo>
                    <a:pt x="165" y="10768"/>
                  </a:lnTo>
                  <a:lnTo>
                    <a:pt x="171" y="10723"/>
                  </a:lnTo>
                  <a:lnTo>
                    <a:pt x="178" y="10615"/>
                  </a:lnTo>
                  <a:lnTo>
                    <a:pt x="141" y="10525"/>
                  </a:lnTo>
                  <a:lnTo>
                    <a:pt x="126" y="10428"/>
                  </a:lnTo>
                  <a:lnTo>
                    <a:pt x="158" y="10292"/>
                  </a:lnTo>
                  <a:lnTo>
                    <a:pt x="206" y="10174"/>
                  </a:lnTo>
                  <a:lnTo>
                    <a:pt x="278" y="10066"/>
                  </a:lnTo>
                  <a:lnTo>
                    <a:pt x="291" y="10061"/>
                  </a:lnTo>
                  <a:lnTo>
                    <a:pt x="300" y="10055"/>
                  </a:lnTo>
                  <a:lnTo>
                    <a:pt x="309" y="10045"/>
                  </a:lnTo>
                  <a:lnTo>
                    <a:pt x="356" y="9949"/>
                  </a:lnTo>
                  <a:lnTo>
                    <a:pt x="395" y="9849"/>
                  </a:lnTo>
                  <a:lnTo>
                    <a:pt x="444" y="9757"/>
                  </a:lnTo>
                  <a:lnTo>
                    <a:pt x="490" y="9700"/>
                  </a:lnTo>
                  <a:lnTo>
                    <a:pt x="516" y="9631"/>
                  </a:lnTo>
                  <a:lnTo>
                    <a:pt x="556" y="9572"/>
                  </a:lnTo>
                  <a:lnTo>
                    <a:pt x="580" y="9426"/>
                  </a:lnTo>
                  <a:lnTo>
                    <a:pt x="640" y="9303"/>
                  </a:lnTo>
                  <a:lnTo>
                    <a:pt x="711" y="9191"/>
                  </a:lnTo>
                  <a:lnTo>
                    <a:pt x="749" y="9173"/>
                  </a:lnTo>
                  <a:lnTo>
                    <a:pt x="773" y="9146"/>
                  </a:lnTo>
                  <a:lnTo>
                    <a:pt x="787" y="9116"/>
                  </a:lnTo>
                  <a:lnTo>
                    <a:pt x="775" y="9065"/>
                  </a:lnTo>
                  <a:lnTo>
                    <a:pt x="742" y="9027"/>
                  </a:lnTo>
                  <a:lnTo>
                    <a:pt x="700" y="9009"/>
                  </a:lnTo>
                  <a:lnTo>
                    <a:pt x="674" y="9006"/>
                  </a:lnTo>
                  <a:lnTo>
                    <a:pt x="649" y="9001"/>
                  </a:lnTo>
                  <a:lnTo>
                    <a:pt x="642" y="8984"/>
                  </a:lnTo>
                  <a:lnTo>
                    <a:pt x="740" y="8698"/>
                  </a:lnTo>
                  <a:lnTo>
                    <a:pt x="849" y="8422"/>
                  </a:lnTo>
                  <a:lnTo>
                    <a:pt x="905" y="8118"/>
                  </a:lnTo>
                  <a:lnTo>
                    <a:pt x="959" y="7992"/>
                  </a:lnTo>
                  <a:lnTo>
                    <a:pt x="1027" y="7878"/>
                  </a:lnTo>
                  <a:lnTo>
                    <a:pt x="1073" y="7745"/>
                  </a:lnTo>
                  <a:lnTo>
                    <a:pt x="1049" y="7726"/>
                  </a:lnTo>
                  <a:lnTo>
                    <a:pt x="1023" y="7737"/>
                  </a:lnTo>
                  <a:lnTo>
                    <a:pt x="1004" y="7755"/>
                  </a:lnTo>
                  <a:lnTo>
                    <a:pt x="996" y="7761"/>
                  </a:lnTo>
                  <a:lnTo>
                    <a:pt x="990" y="7770"/>
                  </a:lnTo>
                  <a:lnTo>
                    <a:pt x="988" y="7775"/>
                  </a:lnTo>
                  <a:lnTo>
                    <a:pt x="999" y="7778"/>
                  </a:lnTo>
                  <a:lnTo>
                    <a:pt x="1009" y="7774"/>
                  </a:lnTo>
                  <a:lnTo>
                    <a:pt x="1020" y="7775"/>
                  </a:lnTo>
                  <a:lnTo>
                    <a:pt x="976" y="7894"/>
                  </a:lnTo>
                  <a:lnTo>
                    <a:pt x="913" y="7994"/>
                  </a:lnTo>
                  <a:lnTo>
                    <a:pt x="862" y="8107"/>
                  </a:lnTo>
                  <a:lnTo>
                    <a:pt x="807" y="7915"/>
                  </a:lnTo>
                  <a:lnTo>
                    <a:pt x="853" y="7694"/>
                  </a:lnTo>
                  <a:lnTo>
                    <a:pt x="819" y="7487"/>
                  </a:lnTo>
                  <a:lnTo>
                    <a:pt x="836" y="7417"/>
                  </a:lnTo>
                  <a:lnTo>
                    <a:pt x="851" y="7351"/>
                  </a:lnTo>
                  <a:lnTo>
                    <a:pt x="839" y="7281"/>
                  </a:lnTo>
                  <a:lnTo>
                    <a:pt x="809" y="7265"/>
                  </a:lnTo>
                  <a:lnTo>
                    <a:pt x="782" y="7251"/>
                  </a:lnTo>
                  <a:lnTo>
                    <a:pt x="752" y="7249"/>
                  </a:lnTo>
                  <a:lnTo>
                    <a:pt x="734" y="7154"/>
                  </a:lnTo>
                  <a:lnTo>
                    <a:pt x="733" y="7054"/>
                  </a:lnTo>
                  <a:lnTo>
                    <a:pt x="711" y="6950"/>
                  </a:lnTo>
                  <a:lnTo>
                    <a:pt x="753" y="6701"/>
                  </a:lnTo>
                  <a:lnTo>
                    <a:pt x="819" y="6461"/>
                  </a:lnTo>
                  <a:lnTo>
                    <a:pt x="812" y="6217"/>
                  </a:lnTo>
                  <a:lnTo>
                    <a:pt x="778" y="6202"/>
                  </a:lnTo>
                  <a:lnTo>
                    <a:pt x="742" y="6191"/>
                  </a:lnTo>
                  <a:lnTo>
                    <a:pt x="723" y="6162"/>
                  </a:lnTo>
                  <a:lnTo>
                    <a:pt x="748" y="5997"/>
                  </a:lnTo>
                  <a:lnTo>
                    <a:pt x="762" y="5840"/>
                  </a:lnTo>
                  <a:lnTo>
                    <a:pt x="792" y="5677"/>
                  </a:lnTo>
                  <a:lnTo>
                    <a:pt x="766" y="5486"/>
                  </a:lnTo>
                  <a:lnTo>
                    <a:pt x="758" y="5303"/>
                  </a:lnTo>
                  <a:lnTo>
                    <a:pt x="810" y="5134"/>
                  </a:lnTo>
                  <a:lnTo>
                    <a:pt x="835" y="5063"/>
                  </a:lnTo>
                  <a:lnTo>
                    <a:pt x="867" y="4989"/>
                  </a:lnTo>
                  <a:lnTo>
                    <a:pt x="892" y="4936"/>
                  </a:lnTo>
                  <a:lnTo>
                    <a:pt x="954" y="5183"/>
                  </a:lnTo>
                  <a:lnTo>
                    <a:pt x="1001" y="5450"/>
                  </a:lnTo>
                  <a:lnTo>
                    <a:pt x="1068" y="5669"/>
                  </a:lnTo>
                  <a:lnTo>
                    <a:pt x="1145" y="5877"/>
                  </a:lnTo>
                  <a:lnTo>
                    <a:pt x="1164" y="6104"/>
                  </a:lnTo>
                  <a:lnTo>
                    <a:pt x="1208" y="6320"/>
                  </a:lnTo>
                  <a:lnTo>
                    <a:pt x="1223" y="6374"/>
                  </a:lnTo>
                  <a:lnTo>
                    <a:pt x="1249" y="6413"/>
                  </a:lnTo>
                  <a:lnTo>
                    <a:pt x="1279" y="6453"/>
                  </a:lnTo>
                  <a:lnTo>
                    <a:pt x="1323" y="6515"/>
                  </a:lnTo>
                  <a:lnTo>
                    <a:pt x="1366" y="6580"/>
                  </a:lnTo>
                  <a:lnTo>
                    <a:pt x="1418" y="6627"/>
                  </a:lnTo>
                  <a:lnTo>
                    <a:pt x="1449" y="6746"/>
                  </a:lnTo>
                  <a:lnTo>
                    <a:pt x="1428" y="6793"/>
                  </a:lnTo>
                  <a:lnTo>
                    <a:pt x="1435" y="6855"/>
                  </a:lnTo>
                  <a:lnTo>
                    <a:pt x="1450" y="6909"/>
                  </a:lnTo>
                  <a:lnTo>
                    <a:pt x="1466" y="6979"/>
                  </a:lnTo>
                  <a:lnTo>
                    <a:pt x="1480" y="7004"/>
                  </a:lnTo>
                  <a:lnTo>
                    <a:pt x="1475" y="6941"/>
                  </a:lnTo>
                  <a:lnTo>
                    <a:pt x="1467" y="6881"/>
                  </a:lnTo>
                  <a:lnTo>
                    <a:pt x="1468" y="6819"/>
                  </a:lnTo>
                  <a:lnTo>
                    <a:pt x="1513" y="6828"/>
                  </a:lnTo>
                  <a:lnTo>
                    <a:pt x="1552" y="6846"/>
                  </a:lnTo>
                  <a:lnTo>
                    <a:pt x="1583" y="6880"/>
                  </a:lnTo>
                  <a:lnTo>
                    <a:pt x="1618" y="6958"/>
                  </a:lnTo>
                  <a:lnTo>
                    <a:pt x="1673" y="7015"/>
                  </a:lnTo>
                  <a:lnTo>
                    <a:pt x="1729" y="7073"/>
                  </a:lnTo>
                  <a:lnTo>
                    <a:pt x="1649" y="7142"/>
                  </a:lnTo>
                  <a:lnTo>
                    <a:pt x="1566" y="7231"/>
                  </a:lnTo>
                  <a:lnTo>
                    <a:pt x="1515" y="7325"/>
                  </a:lnTo>
                  <a:lnTo>
                    <a:pt x="1491" y="7364"/>
                  </a:lnTo>
                  <a:lnTo>
                    <a:pt x="1476" y="7405"/>
                  </a:lnTo>
                  <a:lnTo>
                    <a:pt x="1460" y="7448"/>
                  </a:lnTo>
                  <a:lnTo>
                    <a:pt x="1450" y="7495"/>
                  </a:lnTo>
                  <a:lnTo>
                    <a:pt x="1428" y="7534"/>
                  </a:lnTo>
                  <a:lnTo>
                    <a:pt x="1418" y="7573"/>
                  </a:lnTo>
                  <a:lnTo>
                    <a:pt x="1362" y="7641"/>
                  </a:lnTo>
                  <a:lnTo>
                    <a:pt x="1302" y="7703"/>
                  </a:lnTo>
                  <a:lnTo>
                    <a:pt x="1260" y="7791"/>
                  </a:lnTo>
                  <a:lnTo>
                    <a:pt x="1269" y="7817"/>
                  </a:lnTo>
                  <a:lnTo>
                    <a:pt x="1278" y="7838"/>
                  </a:lnTo>
                  <a:lnTo>
                    <a:pt x="1293" y="7853"/>
                  </a:lnTo>
                  <a:lnTo>
                    <a:pt x="1310" y="7854"/>
                  </a:lnTo>
                  <a:lnTo>
                    <a:pt x="1323" y="7852"/>
                  </a:lnTo>
                  <a:lnTo>
                    <a:pt x="1329" y="7847"/>
                  </a:lnTo>
                  <a:lnTo>
                    <a:pt x="1326" y="7782"/>
                  </a:lnTo>
                  <a:lnTo>
                    <a:pt x="1358" y="7730"/>
                  </a:lnTo>
                  <a:lnTo>
                    <a:pt x="1397" y="7677"/>
                  </a:lnTo>
                  <a:lnTo>
                    <a:pt x="1450" y="7644"/>
                  </a:lnTo>
                  <a:lnTo>
                    <a:pt x="1475" y="7591"/>
                  </a:lnTo>
                  <a:lnTo>
                    <a:pt x="1493" y="7531"/>
                  </a:lnTo>
                  <a:lnTo>
                    <a:pt x="1543" y="7374"/>
                  </a:lnTo>
                  <a:lnTo>
                    <a:pt x="1627" y="7251"/>
                  </a:lnTo>
                  <a:lnTo>
                    <a:pt x="1741" y="7155"/>
                  </a:lnTo>
                  <a:lnTo>
                    <a:pt x="1812" y="7109"/>
                  </a:lnTo>
                  <a:lnTo>
                    <a:pt x="1865" y="7050"/>
                  </a:lnTo>
                  <a:lnTo>
                    <a:pt x="1924" y="7002"/>
                  </a:lnTo>
                  <a:lnTo>
                    <a:pt x="2086" y="6831"/>
                  </a:lnTo>
                  <a:lnTo>
                    <a:pt x="2276" y="6683"/>
                  </a:lnTo>
                  <a:lnTo>
                    <a:pt x="2457" y="6518"/>
                  </a:lnTo>
                  <a:lnTo>
                    <a:pt x="2737" y="6476"/>
                  </a:lnTo>
                  <a:lnTo>
                    <a:pt x="3003" y="6539"/>
                  </a:lnTo>
                  <a:lnTo>
                    <a:pt x="3266" y="6605"/>
                  </a:lnTo>
                  <a:lnTo>
                    <a:pt x="3540" y="6574"/>
                  </a:lnTo>
                  <a:lnTo>
                    <a:pt x="3581" y="6557"/>
                  </a:lnTo>
                  <a:lnTo>
                    <a:pt x="3618" y="6534"/>
                  </a:lnTo>
                  <a:lnTo>
                    <a:pt x="3642" y="6528"/>
                  </a:lnTo>
                  <a:lnTo>
                    <a:pt x="3713" y="6549"/>
                  </a:lnTo>
                  <a:lnTo>
                    <a:pt x="3776" y="6572"/>
                  </a:lnTo>
                  <a:lnTo>
                    <a:pt x="3840" y="6597"/>
                  </a:lnTo>
                  <a:lnTo>
                    <a:pt x="3899" y="6622"/>
                  </a:lnTo>
                  <a:lnTo>
                    <a:pt x="3949" y="6653"/>
                  </a:lnTo>
                  <a:lnTo>
                    <a:pt x="4002" y="6652"/>
                  </a:lnTo>
                  <a:lnTo>
                    <a:pt x="3978" y="6613"/>
                  </a:lnTo>
                  <a:lnTo>
                    <a:pt x="3935" y="6586"/>
                  </a:lnTo>
                  <a:lnTo>
                    <a:pt x="3892" y="6557"/>
                  </a:lnTo>
                  <a:lnTo>
                    <a:pt x="3948" y="6520"/>
                  </a:lnTo>
                  <a:lnTo>
                    <a:pt x="4022" y="6517"/>
                  </a:lnTo>
                  <a:lnTo>
                    <a:pt x="4094" y="6524"/>
                  </a:lnTo>
                  <a:lnTo>
                    <a:pt x="4148" y="6536"/>
                  </a:lnTo>
                  <a:lnTo>
                    <a:pt x="4193" y="6549"/>
                  </a:lnTo>
                  <a:lnTo>
                    <a:pt x="4240" y="6553"/>
                  </a:lnTo>
                  <a:lnTo>
                    <a:pt x="4328" y="6594"/>
                  </a:lnTo>
                  <a:lnTo>
                    <a:pt x="4411" y="6636"/>
                  </a:lnTo>
                  <a:lnTo>
                    <a:pt x="4475" y="6701"/>
                  </a:lnTo>
                  <a:lnTo>
                    <a:pt x="4507" y="6722"/>
                  </a:lnTo>
                  <a:lnTo>
                    <a:pt x="4539" y="6734"/>
                  </a:lnTo>
                  <a:lnTo>
                    <a:pt x="4566" y="6725"/>
                  </a:lnTo>
                  <a:lnTo>
                    <a:pt x="4494" y="6640"/>
                  </a:lnTo>
                  <a:lnTo>
                    <a:pt x="4410" y="6573"/>
                  </a:lnTo>
                  <a:lnTo>
                    <a:pt x="4318" y="6518"/>
                  </a:lnTo>
                  <a:lnTo>
                    <a:pt x="4437" y="6479"/>
                  </a:lnTo>
                  <a:lnTo>
                    <a:pt x="4560" y="6487"/>
                  </a:lnTo>
                  <a:lnTo>
                    <a:pt x="4679" y="6518"/>
                  </a:lnTo>
                  <a:lnTo>
                    <a:pt x="4757" y="6600"/>
                  </a:lnTo>
                  <a:lnTo>
                    <a:pt x="4858" y="6648"/>
                  </a:lnTo>
                  <a:lnTo>
                    <a:pt x="4962" y="6686"/>
                  </a:lnTo>
                  <a:lnTo>
                    <a:pt x="5130" y="6705"/>
                  </a:lnTo>
                  <a:lnTo>
                    <a:pt x="5278" y="6736"/>
                  </a:lnTo>
                  <a:lnTo>
                    <a:pt x="5384" y="6828"/>
                  </a:lnTo>
                  <a:lnTo>
                    <a:pt x="5481" y="6894"/>
                  </a:lnTo>
                  <a:lnTo>
                    <a:pt x="5599" y="6933"/>
                  </a:lnTo>
                  <a:lnTo>
                    <a:pt x="5686" y="7002"/>
                  </a:lnTo>
                  <a:lnTo>
                    <a:pt x="5738" y="7104"/>
                  </a:lnTo>
                  <a:lnTo>
                    <a:pt x="5766" y="7220"/>
                  </a:lnTo>
                  <a:lnTo>
                    <a:pt x="5808" y="7320"/>
                  </a:lnTo>
                  <a:lnTo>
                    <a:pt x="5890" y="7364"/>
                  </a:lnTo>
                  <a:lnTo>
                    <a:pt x="5956" y="7416"/>
                  </a:lnTo>
                  <a:lnTo>
                    <a:pt x="6025" y="7466"/>
                  </a:lnTo>
                  <a:lnTo>
                    <a:pt x="6087" y="7534"/>
                  </a:lnTo>
                  <a:lnTo>
                    <a:pt x="6138" y="7605"/>
                  </a:lnTo>
                  <a:lnTo>
                    <a:pt x="6178" y="7679"/>
                  </a:lnTo>
                  <a:lnTo>
                    <a:pt x="6191" y="7625"/>
                  </a:lnTo>
                  <a:lnTo>
                    <a:pt x="6177" y="7567"/>
                  </a:lnTo>
                  <a:lnTo>
                    <a:pt x="6148" y="7519"/>
                  </a:lnTo>
                  <a:lnTo>
                    <a:pt x="6091" y="7455"/>
                  </a:lnTo>
                  <a:lnTo>
                    <a:pt x="6030" y="7404"/>
                  </a:lnTo>
                  <a:lnTo>
                    <a:pt x="5972" y="7348"/>
                  </a:lnTo>
                  <a:lnTo>
                    <a:pt x="5917" y="7318"/>
                  </a:lnTo>
                  <a:lnTo>
                    <a:pt x="5869" y="7285"/>
                  </a:lnTo>
                  <a:lnTo>
                    <a:pt x="5835" y="7242"/>
                  </a:lnTo>
                  <a:lnTo>
                    <a:pt x="5822" y="7172"/>
                  </a:lnTo>
                  <a:lnTo>
                    <a:pt x="5805" y="7110"/>
                  </a:lnTo>
                  <a:lnTo>
                    <a:pt x="5792" y="7057"/>
                  </a:lnTo>
                  <a:lnTo>
                    <a:pt x="5736" y="6967"/>
                  </a:lnTo>
                  <a:lnTo>
                    <a:pt x="5662" y="6905"/>
                  </a:lnTo>
                  <a:lnTo>
                    <a:pt x="5560" y="6863"/>
                  </a:lnTo>
                  <a:lnTo>
                    <a:pt x="5529" y="6844"/>
                  </a:lnTo>
                  <a:lnTo>
                    <a:pt x="5493" y="6830"/>
                  </a:lnTo>
                  <a:lnTo>
                    <a:pt x="5467" y="6811"/>
                  </a:lnTo>
                  <a:lnTo>
                    <a:pt x="5501" y="6747"/>
                  </a:lnTo>
                  <a:lnTo>
                    <a:pt x="5549" y="6697"/>
                  </a:lnTo>
                  <a:lnTo>
                    <a:pt x="5594" y="6636"/>
                  </a:lnTo>
                  <a:lnTo>
                    <a:pt x="5684" y="6601"/>
                  </a:lnTo>
                  <a:lnTo>
                    <a:pt x="5768" y="6566"/>
                  </a:lnTo>
                  <a:lnTo>
                    <a:pt x="5823" y="6501"/>
                  </a:lnTo>
                  <a:lnTo>
                    <a:pt x="5880" y="6435"/>
                  </a:lnTo>
                  <a:lnTo>
                    <a:pt x="5956" y="6396"/>
                  </a:lnTo>
                  <a:lnTo>
                    <a:pt x="6020" y="6335"/>
                  </a:lnTo>
                  <a:lnTo>
                    <a:pt x="6060" y="6283"/>
                  </a:lnTo>
                  <a:lnTo>
                    <a:pt x="6087" y="6219"/>
                  </a:lnTo>
                  <a:lnTo>
                    <a:pt x="6144" y="6189"/>
                  </a:lnTo>
                  <a:lnTo>
                    <a:pt x="6267" y="6154"/>
                  </a:lnTo>
                  <a:lnTo>
                    <a:pt x="6361" y="6085"/>
                  </a:lnTo>
                  <a:lnTo>
                    <a:pt x="6439" y="6006"/>
                  </a:lnTo>
                  <a:lnTo>
                    <a:pt x="6462" y="5981"/>
                  </a:lnTo>
                  <a:lnTo>
                    <a:pt x="6486" y="5960"/>
                  </a:lnTo>
                  <a:lnTo>
                    <a:pt x="6485" y="5931"/>
                  </a:lnTo>
                  <a:lnTo>
                    <a:pt x="6476" y="5933"/>
                  </a:lnTo>
                  <a:lnTo>
                    <a:pt x="6462" y="5938"/>
                  </a:lnTo>
                  <a:lnTo>
                    <a:pt x="6455" y="5943"/>
                  </a:lnTo>
                  <a:lnTo>
                    <a:pt x="6527" y="5755"/>
                  </a:lnTo>
                  <a:lnTo>
                    <a:pt x="6651" y="5591"/>
                  </a:lnTo>
                  <a:lnTo>
                    <a:pt x="6744" y="5400"/>
                  </a:lnTo>
                  <a:lnTo>
                    <a:pt x="6760" y="5355"/>
                  </a:lnTo>
                  <a:lnTo>
                    <a:pt x="6775" y="5311"/>
                  </a:lnTo>
                  <a:lnTo>
                    <a:pt x="6792" y="5267"/>
                  </a:lnTo>
                  <a:lnTo>
                    <a:pt x="6819" y="5128"/>
                  </a:lnTo>
                  <a:lnTo>
                    <a:pt x="6846" y="4989"/>
                  </a:lnTo>
                  <a:lnTo>
                    <a:pt x="6894" y="4864"/>
                  </a:lnTo>
                  <a:lnTo>
                    <a:pt x="6922" y="4824"/>
                  </a:lnTo>
                  <a:lnTo>
                    <a:pt x="6938" y="4780"/>
                  </a:lnTo>
                  <a:lnTo>
                    <a:pt x="6938" y="4738"/>
                  </a:lnTo>
                  <a:lnTo>
                    <a:pt x="6900" y="4683"/>
                  </a:lnTo>
                  <a:lnTo>
                    <a:pt x="6889" y="4618"/>
                  </a:lnTo>
                  <a:lnTo>
                    <a:pt x="6903" y="4549"/>
                  </a:lnTo>
                  <a:lnTo>
                    <a:pt x="7024" y="4246"/>
                  </a:lnTo>
                  <a:lnTo>
                    <a:pt x="7054" y="3915"/>
                  </a:lnTo>
                  <a:lnTo>
                    <a:pt x="7080" y="3585"/>
                  </a:lnTo>
                  <a:lnTo>
                    <a:pt x="7059" y="3510"/>
                  </a:lnTo>
                  <a:lnTo>
                    <a:pt x="7037" y="3439"/>
                  </a:lnTo>
                  <a:lnTo>
                    <a:pt x="7024" y="3365"/>
                  </a:lnTo>
                  <a:lnTo>
                    <a:pt x="6982" y="3314"/>
                  </a:lnTo>
                  <a:lnTo>
                    <a:pt x="6941" y="3264"/>
                  </a:lnTo>
                  <a:lnTo>
                    <a:pt x="6915" y="3205"/>
                  </a:lnTo>
                  <a:lnTo>
                    <a:pt x="6879" y="3088"/>
                  </a:lnTo>
                  <a:lnTo>
                    <a:pt x="6860" y="2970"/>
                  </a:lnTo>
                  <a:lnTo>
                    <a:pt x="6828" y="2861"/>
                  </a:lnTo>
                  <a:lnTo>
                    <a:pt x="6777" y="2494"/>
                  </a:lnTo>
                  <a:lnTo>
                    <a:pt x="6745" y="2130"/>
                  </a:lnTo>
                  <a:lnTo>
                    <a:pt x="6789" y="1773"/>
                  </a:lnTo>
                  <a:lnTo>
                    <a:pt x="6763" y="1441"/>
                  </a:lnTo>
                  <a:lnTo>
                    <a:pt x="6745" y="1118"/>
                  </a:lnTo>
                  <a:lnTo>
                    <a:pt x="6668" y="809"/>
                  </a:lnTo>
                  <a:lnTo>
                    <a:pt x="6627" y="644"/>
                  </a:lnTo>
                  <a:lnTo>
                    <a:pt x="6620" y="480"/>
                  </a:lnTo>
                  <a:lnTo>
                    <a:pt x="6579" y="321"/>
                  </a:lnTo>
                  <a:lnTo>
                    <a:pt x="6601" y="191"/>
                  </a:lnTo>
                  <a:lnTo>
                    <a:pt x="6668" y="88"/>
                  </a:lnTo>
                  <a:lnTo>
                    <a:pt x="6757" y="0"/>
                  </a:lnTo>
                  <a:lnTo>
                    <a:pt x="6767" y="0"/>
                  </a:lnTo>
                  <a:lnTo>
                    <a:pt x="6776" y="0"/>
                  </a:lnTo>
                  <a:lnTo>
                    <a:pt x="67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3" name="Freeform 12"/>
            <p:cNvSpPr>
              <a:spLocks/>
            </p:cNvSpPr>
            <p:nvPr/>
          </p:nvSpPr>
          <p:spPr bwMode="auto">
            <a:xfrm>
              <a:off x="1617" y="2094"/>
              <a:ext cx="16" cy="14"/>
            </a:xfrm>
            <a:custGeom>
              <a:avLst/>
              <a:gdLst>
                <a:gd name="T0" fmla="*/ 0 w 150"/>
                <a:gd name="T1" fmla="*/ 0 h 130"/>
                <a:gd name="T2" fmla="*/ 0 w 150"/>
                <a:gd name="T3" fmla="*/ 0 h 130"/>
                <a:gd name="T4" fmla="*/ 0 w 150"/>
                <a:gd name="T5" fmla="*/ 0 h 130"/>
                <a:gd name="T6" fmla="*/ 0 w 150"/>
                <a:gd name="T7" fmla="*/ 0 h 130"/>
                <a:gd name="T8" fmla="*/ 0 w 150"/>
                <a:gd name="T9" fmla="*/ 0 h 130"/>
                <a:gd name="T10" fmla="*/ 0 w 150"/>
                <a:gd name="T11" fmla="*/ 0 h 130"/>
                <a:gd name="T12" fmla="*/ 0 w 150"/>
                <a:gd name="T13" fmla="*/ 0 h 130"/>
                <a:gd name="T14" fmla="*/ 0 w 150"/>
                <a:gd name="T15" fmla="*/ 0 h 130"/>
                <a:gd name="T16" fmla="*/ 0 w 150"/>
                <a:gd name="T17" fmla="*/ 0 h 130"/>
                <a:gd name="T18" fmla="*/ 0 w 150"/>
                <a:gd name="T19" fmla="*/ 0 h 130"/>
                <a:gd name="T20" fmla="*/ 0 w 150"/>
                <a:gd name="T21" fmla="*/ 0 h 130"/>
                <a:gd name="T22" fmla="*/ 0 w 150"/>
                <a:gd name="T23" fmla="*/ 0 h 130"/>
                <a:gd name="T24" fmla="*/ 0 w 150"/>
                <a:gd name="T25" fmla="*/ 0 h 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0"/>
                <a:gd name="T40" fmla="*/ 0 h 130"/>
                <a:gd name="T41" fmla="*/ 150 w 150"/>
                <a:gd name="T42" fmla="*/ 130 h 1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0" h="130">
                  <a:moveTo>
                    <a:pt x="0" y="0"/>
                  </a:moveTo>
                  <a:lnTo>
                    <a:pt x="59" y="21"/>
                  </a:lnTo>
                  <a:lnTo>
                    <a:pt x="110" y="60"/>
                  </a:lnTo>
                  <a:lnTo>
                    <a:pt x="150" y="112"/>
                  </a:lnTo>
                  <a:lnTo>
                    <a:pt x="149" y="120"/>
                  </a:lnTo>
                  <a:lnTo>
                    <a:pt x="146" y="128"/>
                  </a:lnTo>
                  <a:lnTo>
                    <a:pt x="145" y="130"/>
                  </a:lnTo>
                  <a:lnTo>
                    <a:pt x="97" y="80"/>
                  </a:lnTo>
                  <a:lnTo>
                    <a:pt x="34" y="4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4" name="Freeform 13"/>
            <p:cNvSpPr>
              <a:spLocks/>
            </p:cNvSpPr>
            <p:nvPr/>
          </p:nvSpPr>
          <p:spPr bwMode="auto">
            <a:xfrm>
              <a:off x="1625" y="2152"/>
              <a:ext cx="42" cy="55"/>
            </a:xfrm>
            <a:custGeom>
              <a:avLst/>
              <a:gdLst>
                <a:gd name="T0" fmla="*/ 0 w 377"/>
                <a:gd name="T1" fmla="*/ 0 h 491"/>
                <a:gd name="T2" fmla="*/ 0 w 377"/>
                <a:gd name="T3" fmla="*/ 0 h 491"/>
                <a:gd name="T4" fmla="*/ 0 w 377"/>
                <a:gd name="T5" fmla="*/ 0 h 491"/>
                <a:gd name="T6" fmla="*/ 0 w 377"/>
                <a:gd name="T7" fmla="*/ 0 h 491"/>
                <a:gd name="T8" fmla="*/ 0 w 377"/>
                <a:gd name="T9" fmla="*/ 0 h 491"/>
                <a:gd name="T10" fmla="*/ 0 w 377"/>
                <a:gd name="T11" fmla="*/ 0 h 491"/>
                <a:gd name="T12" fmla="*/ 0 w 377"/>
                <a:gd name="T13" fmla="*/ 0 h 491"/>
                <a:gd name="T14" fmla="*/ 0 w 377"/>
                <a:gd name="T15" fmla="*/ 0 h 491"/>
                <a:gd name="T16" fmla="*/ 0 w 377"/>
                <a:gd name="T17" fmla="*/ 0 h 491"/>
                <a:gd name="T18" fmla="*/ 0 w 377"/>
                <a:gd name="T19" fmla="*/ 0 h 491"/>
                <a:gd name="T20" fmla="*/ 0 w 377"/>
                <a:gd name="T21" fmla="*/ 0 h 491"/>
                <a:gd name="T22" fmla="*/ 0 w 377"/>
                <a:gd name="T23" fmla="*/ 0 h 491"/>
                <a:gd name="T24" fmla="*/ 0 w 377"/>
                <a:gd name="T25" fmla="*/ 0 h 491"/>
                <a:gd name="T26" fmla="*/ 0 w 377"/>
                <a:gd name="T27" fmla="*/ 0 h 491"/>
                <a:gd name="T28" fmla="*/ 0 w 377"/>
                <a:gd name="T29" fmla="*/ 0 h 491"/>
                <a:gd name="T30" fmla="*/ 0 w 377"/>
                <a:gd name="T31" fmla="*/ 0 h 491"/>
                <a:gd name="T32" fmla="*/ 0 w 377"/>
                <a:gd name="T33" fmla="*/ 0 h 491"/>
                <a:gd name="T34" fmla="*/ 0 w 377"/>
                <a:gd name="T35" fmla="*/ 0 h 491"/>
                <a:gd name="T36" fmla="*/ 0 w 377"/>
                <a:gd name="T37" fmla="*/ 0 h 491"/>
                <a:gd name="T38" fmla="*/ 0 w 377"/>
                <a:gd name="T39" fmla="*/ 0 h 491"/>
                <a:gd name="T40" fmla="*/ 0 w 377"/>
                <a:gd name="T41" fmla="*/ 0 h 491"/>
                <a:gd name="T42" fmla="*/ 0 w 377"/>
                <a:gd name="T43" fmla="*/ 0 h 491"/>
                <a:gd name="T44" fmla="*/ 0 w 377"/>
                <a:gd name="T45" fmla="*/ 0 h 491"/>
                <a:gd name="T46" fmla="*/ 0 w 377"/>
                <a:gd name="T47" fmla="*/ 0 h 491"/>
                <a:gd name="T48" fmla="*/ 0 w 377"/>
                <a:gd name="T49" fmla="*/ 0 h 491"/>
                <a:gd name="T50" fmla="*/ 0 w 377"/>
                <a:gd name="T51" fmla="*/ 0 h 491"/>
                <a:gd name="T52" fmla="*/ 0 w 377"/>
                <a:gd name="T53" fmla="*/ 0 h 491"/>
                <a:gd name="T54" fmla="*/ 0 w 377"/>
                <a:gd name="T55" fmla="*/ 0 h 491"/>
                <a:gd name="T56" fmla="*/ 0 w 377"/>
                <a:gd name="T57" fmla="*/ 0 h 491"/>
                <a:gd name="T58" fmla="*/ 0 w 377"/>
                <a:gd name="T59" fmla="*/ 0 h 491"/>
                <a:gd name="T60" fmla="*/ 0 w 377"/>
                <a:gd name="T61" fmla="*/ 0 h 491"/>
                <a:gd name="T62" fmla="*/ 0 w 377"/>
                <a:gd name="T63" fmla="*/ 0 h 491"/>
                <a:gd name="T64" fmla="*/ 0 w 377"/>
                <a:gd name="T65" fmla="*/ 0 h 4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7"/>
                <a:gd name="T100" fmla="*/ 0 h 491"/>
                <a:gd name="T101" fmla="*/ 377 w 377"/>
                <a:gd name="T102" fmla="*/ 491 h 4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7" h="491">
                  <a:moveTo>
                    <a:pt x="10" y="0"/>
                  </a:moveTo>
                  <a:lnTo>
                    <a:pt x="34" y="27"/>
                  </a:lnTo>
                  <a:lnTo>
                    <a:pt x="47" y="67"/>
                  </a:lnTo>
                  <a:lnTo>
                    <a:pt x="69" y="104"/>
                  </a:lnTo>
                  <a:lnTo>
                    <a:pt x="80" y="148"/>
                  </a:lnTo>
                  <a:lnTo>
                    <a:pt x="98" y="183"/>
                  </a:lnTo>
                  <a:lnTo>
                    <a:pt x="114" y="214"/>
                  </a:lnTo>
                  <a:lnTo>
                    <a:pt x="183" y="286"/>
                  </a:lnTo>
                  <a:lnTo>
                    <a:pt x="258" y="332"/>
                  </a:lnTo>
                  <a:lnTo>
                    <a:pt x="325" y="379"/>
                  </a:lnTo>
                  <a:lnTo>
                    <a:pt x="361" y="410"/>
                  </a:lnTo>
                  <a:lnTo>
                    <a:pt x="374" y="449"/>
                  </a:lnTo>
                  <a:lnTo>
                    <a:pt x="377" y="491"/>
                  </a:lnTo>
                  <a:lnTo>
                    <a:pt x="353" y="441"/>
                  </a:lnTo>
                  <a:lnTo>
                    <a:pt x="331" y="396"/>
                  </a:lnTo>
                  <a:lnTo>
                    <a:pt x="284" y="370"/>
                  </a:lnTo>
                  <a:lnTo>
                    <a:pt x="235" y="347"/>
                  </a:lnTo>
                  <a:lnTo>
                    <a:pt x="198" y="321"/>
                  </a:lnTo>
                  <a:lnTo>
                    <a:pt x="156" y="296"/>
                  </a:lnTo>
                  <a:lnTo>
                    <a:pt x="94" y="208"/>
                  </a:lnTo>
                  <a:lnTo>
                    <a:pt x="48" y="111"/>
                  </a:lnTo>
                  <a:lnTo>
                    <a:pt x="0" y="26"/>
                  </a:lnTo>
                  <a:lnTo>
                    <a:pt x="1" y="13"/>
                  </a:lnTo>
                  <a:lnTo>
                    <a:pt x="2" y="6"/>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5" name="Freeform 14"/>
            <p:cNvSpPr>
              <a:spLocks/>
            </p:cNvSpPr>
            <p:nvPr/>
          </p:nvSpPr>
          <p:spPr bwMode="auto">
            <a:xfrm>
              <a:off x="1337" y="2185"/>
              <a:ext cx="85" cy="12"/>
            </a:xfrm>
            <a:custGeom>
              <a:avLst/>
              <a:gdLst>
                <a:gd name="T0" fmla="*/ 0 w 763"/>
                <a:gd name="T1" fmla="*/ 0 h 101"/>
                <a:gd name="T2" fmla="*/ 0 w 763"/>
                <a:gd name="T3" fmla="*/ 0 h 101"/>
                <a:gd name="T4" fmla="*/ 0 w 763"/>
                <a:gd name="T5" fmla="*/ 0 h 101"/>
                <a:gd name="T6" fmla="*/ 0 w 763"/>
                <a:gd name="T7" fmla="*/ 0 h 101"/>
                <a:gd name="T8" fmla="*/ 0 w 763"/>
                <a:gd name="T9" fmla="*/ 0 h 101"/>
                <a:gd name="T10" fmla="*/ 0 w 763"/>
                <a:gd name="T11" fmla="*/ 0 h 101"/>
                <a:gd name="T12" fmla="*/ 0 w 763"/>
                <a:gd name="T13" fmla="*/ 0 h 101"/>
                <a:gd name="T14" fmla="*/ 0 w 763"/>
                <a:gd name="T15" fmla="*/ 0 h 101"/>
                <a:gd name="T16" fmla="*/ 0 w 763"/>
                <a:gd name="T17" fmla="*/ 0 h 101"/>
                <a:gd name="T18" fmla="*/ 0 w 763"/>
                <a:gd name="T19" fmla="*/ 0 h 101"/>
                <a:gd name="T20" fmla="*/ 0 w 763"/>
                <a:gd name="T21" fmla="*/ 0 h 101"/>
                <a:gd name="T22" fmla="*/ 0 w 763"/>
                <a:gd name="T23" fmla="*/ 0 h 101"/>
                <a:gd name="T24" fmla="*/ 0 w 763"/>
                <a:gd name="T25" fmla="*/ 0 h 101"/>
                <a:gd name="T26" fmla="*/ 0 w 763"/>
                <a:gd name="T27" fmla="*/ 0 h 101"/>
                <a:gd name="T28" fmla="*/ 0 w 763"/>
                <a:gd name="T29" fmla="*/ 0 h 101"/>
                <a:gd name="T30" fmla="*/ 0 w 763"/>
                <a:gd name="T31" fmla="*/ 0 h 101"/>
                <a:gd name="T32" fmla="*/ 0 w 763"/>
                <a:gd name="T33" fmla="*/ 0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3"/>
                <a:gd name="T52" fmla="*/ 0 h 101"/>
                <a:gd name="T53" fmla="*/ 763 w 763"/>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3" h="101">
                  <a:moveTo>
                    <a:pt x="501" y="3"/>
                  </a:moveTo>
                  <a:lnTo>
                    <a:pt x="589" y="0"/>
                  </a:lnTo>
                  <a:lnTo>
                    <a:pt x="679" y="4"/>
                  </a:lnTo>
                  <a:lnTo>
                    <a:pt x="763" y="31"/>
                  </a:lnTo>
                  <a:lnTo>
                    <a:pt x="578" y="20"/>
                  </a:lnTo>
                  <a:lnTo>
                    <a:pt x="400" y="40"/>
                  </a:lnTo>
                  <a:lnTo>
                    <a:pt x="226" y="74"/>
                  </a:lnTo>
                  <a:lnTo>
                    <a:pt x="145" y="90"/>
                  </a:lnTo>
                  <a:lnTo>
                    <a:pt x="68" y="101"/>
                  </a:lnTo>
                  <a:lnTo>
                    <a:pt x="0" y="88"/>
                  </a:lnTo>
                  <a:lnTo>
                    <a:pt x="169" y="78"/>
                  </a:lnTo>
                  <a:lnTo>
                    <a:pt x="331" y="36"/>
                  </a:lnTo>
                  <a:lnTo>
                    <a:pt x="50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6" name="Freeform 15"/>
            <p:cNvSpPr>
              <a:spLocks/>
            </p:cNvSpPr>
            <p:nvPr/>
          </p:nvSpPr>
          <p:spPr bwMode="auto">
            <a:xfrm>
              <a:off x="1646" y="2211"/>
              <a:ext cx="38" cy="55"/>
            </a:xfrm>
            <a:custGeom>
              <a:avLst/>
              <a:gdLst>
                <a:gd name="T0" fmla="*/ 0 w 346"/>
                <a:gd name="T1" fmla="*/ 0 h 494"/>
                <a:gd name="T2" fmla="*/ 0 w 346"/>
                <a:gd name="T3" fmla="*/ 0 h 494"/>
                <a:gd name="T4" fmla="*/ 0 w 346"/>
                <a:gd name="T5" fmla="*/ 0 h 494"/>
                <a:gd name="T6" fmla="*/ 0 w 346"/>
                <a:gd name="T7" fmla="*/ 0 h 494"/>
                <a:gd name="T8" fmla="*/ 0 w 346"/>
                <a:gd name="T9" fmla="*/ 0 h 494"/>
                <a:gd name="T10" fmla="*/ 0 w 346"/>
                <a:gd name="T11" fmla="*/ 0 h 494"/>
                <a:gd name="T12" fmla="*/ 0 w 346"/>
                <a:gd name="T13" fmla="*/ 0 h 494"/>
                <a:gd name="T14" fmla="*/ 0 w 346"/>
                <a:gd name="T15" fmla="*/ 0 h 494"/>
                <a:gd name="T16" fmla="*/ 0 w 346"/>
                <a:gd name="T17" fmla="*/ 0 h 494"/>
                <a:gd name="T18" fmla="*/ 0 w 346"/>
                <a:gd name="T19" fmla="*/ 0 h 494"/>
                <a:gd name="T20" fmla="*/ 0 w 346"/>
                <a:gd name="T21" fmla="*/ 0 h 494"/>
                <a:gd name="T22" fmla="*/ 0 w 346"/>
                <a:gd name="T23" fmla="*/ 0 h 494"/>
                <a:gd name="T24" fmla="*/ 0 w 346"/>
                <a:gd name="T25" fmla="*/ 0 h 494"/>
                <a:gd name="T26" fmla="*/ 0 w 346"/>
                <a:gd name="T27" fmla="*/ 0 h 494"/>
                <a:gd name="T28" fmla="*/ 0 w 346"/>
                <a:gd name="T29" fmla="*/ 0 h 494"/>
                <a:gd name="T30" fmla="*/ 0 w 346"/>
                <a:gd name="T31" fmla="*/ 0 h 494"/>
                <a:gd name="T32" fmla="*/ 0 w 346"/>
                <a:gd name="T33" fmla="*/ 0 h 494"/>
                <a:gd name="T34" fmla="*/ 0 w 346"/>
                <a:gd name="T35" fmla="*/ 0 h 494"/>
                <a:gd name="T36" fmla="*/ 0 w 346"/>
                <a:gd name="T37" fmla="*/ 0 h 494"/>
                <a:gd name="T38" fmla="*/ 0 w 346"/>
                <a:gd name="T39" fmla="*/ 0 h 494"/>
                <a:gd name="T40" fmla="*/ 0 w 346"/>
                <a:gd name="T41" fmla="*/ 0 h 4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6"/>
                <a:gd name="T64" fmla="*/ 0 h 494"/>
                <a:gd name="T65" fmla="*/ 346 w 346"/>
                <a:gd name="T66" fmla="*/ 494 h 4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6" h="494">
                  <a:moveTo>
                    <a:pt x="4" y="0"/>
                  </a:moveTo>
                  <a:lnTo>
                    <a:pt x="29" y="114"/>
                  </a:lnTo>
                  <a:lnTo>
                    <a:pt x="89" y="214"/>
                  </a:lnTo>
                  <a:lnTo>
                    <a:pt x="179" y="276"/>
                  </a:lnTo>
                  <a:lnTo>
                    <a:pt x="252" y="332"/>
                  </a:lnTo>
                  <a:lnTo>
                    <a:pt x="306" y="399"/>
                  </a:lnTo>
                  <a:lnTo>
                    <a:pt x="346" y="475"/>
                  </a:lnTo>
                  <a:lnTo>
                    <a:pt x="346" y="481"/>
                  </a:lnTo>
                  <a:lnTo>
                    <a:pt x="345" y="490"/>
                  </a:lnTo>
                  <a:lnTo>
                    <a:pt x="344" y="494"/>
                  </a:lnTo>
                  <a:lnTo>
                    <a:pt x="280" y="397"/>
                  </a:lnTo>
                  <a:lnTo>
                    <a:pt x="197" y="312"/>
                  </a:lnTo>
                  <a:lnTo>
                    <a:pt x="100" y="246"/>
                  </a:lnTo>
                  <a:lnTo>
                    <a:pt x="36" y="170"/>
                  </a:lnTo>
                  <a:lnTo>
                    <a:pt x="0" y="75"/>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7" name="Freeform 16"/>
            <p:cNvSpPr>
              <a:spLocks/>
            </p:cNvSpPr>
            <p:nvPr/>
          </p:nvSpPr>
          <p:spPr bwMode="auto">
            <a:xfrm>
              <a:off x="1144" y="2213"/>
              <a:ext cx="90" cy="19"/>
            </a:xfrm>
            <a:custGeom>
              <a:avLst/>
              <a:gdLst>
                <a:gd name="T0" fmla="*/ 0 w 810"/>
                <a:gd name="T1" fmla="*/ 0 h 167"/>
                <a:gd name="T2" fmla="*/ 0 w 810"/>
                <a:gd name="T3" fmla="*/ 0 h 167"/>
                <a:gd name="T4" fmla="*/ 0 w 810"/>
                <a:gd name="T5" fmla="*/ 0 h 167"/>
                <a:gd name="T6" fmla="*/ 0 w 810"/>
                <a:gd name="T7" fmla="*/ 0 h 167"/>
                <a:gd name="T8" fmla="*/ 0 w 810"/>
                <a:gd name="T9" fmla="*/ 0 h 167"/>
                <a:gd name="T10" fmla="*/ 0 w 810"/>
                <a:gd name="T11" fmla="*/ 0 h 167"/>
                <a:gd name="T12" fmla="*/ 0 w 810"/>
                <a:gd name="T13" fmla="*/ 0 h 167"/>
                <a:gd name="T14" fmla="*/ 0 w 810"/>
                <a:gd name="T15" fmla="*/ 0 h 167"/>
                <a:gd name="T16" fmla="*/ 0 w 810"/>
                <a:gd name="T17" fmla="*/ 0 h 167"/>
                <a:gd name="T18" fmla="*/ 0 w 810"/>
                <a:gd name="T19" fmla="*/ 0 h 167"/>
                <a:gd name="T20" fmla="*/ 0 w 810"/>
                <a:gd name="T21" fmla="*/ 0 h 167"/>
                <a:gd name="T22" fmla="*/ 0 w 810"/>
                <a:gd name="T23" fmla="*/ 0 h 167"/>
                <a:gd name="T24" fmla="*/ 0 w 810"/>
                <a:gd name="T25" fmla="*/ 0 h 167"/>
                <a:gd name="T26" fmla="*/ 0 w 810"/>
                <a:gd name="T27" fmla="*/ 0 h 167"/>
                <a:gd name="T28" fmla="*/ 0 w 810"/>
                <a:gd name="T29" fmla="*/ 0 h 167"/>
                <a:gd name="T30" fmla="*/ 0 w 810"/>
                <a:gd name="T31" fmla="*/ 0 h 167"/>
                <a:gd name="T32" fmla="*/ 0 w 810"/>
                <a:gd name="T33" fmla="*/ 0 h 167"/>
                <a:gd name="T34" fmla="*/ 0 w 810"/>
                <a:gd name="T35" fmla="*/ 0 h 167"/>
                <a:gd name="T36" fmla="*/ 0 w 810"/>
                <a:gd name="T37" fmla="*/ 0 h 167"/>
                <a:gd name="T38" fmla="*/ 0 w 810"/>
                <a:gd name="T39" fmla="*/ 0 h 167"/>
                <a:gd name="T40" fmla="*/ 0 w 810"/>
                <a:gd name="T41" fmla="*/ 0 h 1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10"/>
                <a:gd name="T64" fmla="*/ 0 h 167"/>
                <a:gd name="T65" fmla="*/ 810 w 810"/>
                <a:gd name="T66" fmla="*/ 167 h 1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10" h="167">
                  <a:moveTo>
                    <a:pt x="607" y="0"/>
                  </a:moveTo>
                  <a:lnTo>
                    <a:pt x="674" y="12"/>
                  </a:lnTo>
                  <a:lnTo>
                    <a:pt x="742" y="24"/>
                  </a:lnTo>
                  <a:lnTo>
                    <a:pt x="810" y="23"/>
                  </a:lnTo>
                  <a:lnTo>
                    <a:pt x="647" y="39"/>
                  </a:lnTo>
                  <a:lnTo>
                    <a:pt x="479" y="56"/>
                  </a:lnTo>
                  <a:lnTo>
                    <a:pt x="325" y="121"/>
                  </a:lnTo>
                  <a:lnTo>
                    <a:pt x="216" y="155"/>
                  </a:lnTo>
                  <a:lnTo>
                    <a:pt x="106" y="167"/>
                  </a:lnTo>
                  <a:lnTo>
                    <a:pt x="0" y="156"/>
                  </a:lnTo>
                  <a:lnTo>
                    <a:pt x="87" y="156"/>
                  </a:lnTo>
                  <a:lnTo>
                    <a:pt x="184" y="155"/>
                  </a:lnTo>
                  <a:lnTo>
                    <a:pt x="275" y="121"/>
                  </a:lnTo>
                  <a:lnTo>
                    <a:pt x="382" y="71"/>
                  </a:lnTo>
                  <a:lnTo>
                    <a:pt x="491" y="29"/>
                  </a:lnTo>
                  <a:lnTo>
                    <a:pt x="6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8" name="Freeform 17"/>
            <p:cNvSpPr>
              <a:spLocks/>
            </p:cNvSpPr>
            <p:nvPr/>
          </p:nvSpPr>
          <p:spPr bwMode="auto">
            <a:xfrm>
              <a:off x="927" y="2223"/>
              <a:ext cx="150" cy="26"/>
            </a:xfrm>
            <a:custGeom>
              <a:avLst/>
              <a:gdLst>
                <a:gd name="T0" fmla="*/ 0 w 1348"/>
                <a:gd name="T1" fmla="*/ 0 h 226"/>
                <a:gd name="T2" fmla="*/ 0 w 1348"/>
                <a:gd name="T3" fmla="*/ 0 h 226"/>
                <a:gd name="T4" fmla="*/ 0 w 1348"/>
                <a:gd name="T5" fmla="*/ 0 h 226"/>
                <a:gd name="T6" fmla="*/ 0 w 1348"/>
                <a:gd name="T7" fmla="*/ 0 h 226"/>
                <a:gd name="T8" fmla="*/ 0 w 1348"/>
                <a:gd name="T9" fmla="*/ 0 h 226"/>
                <a:gd name="T10" fmla="*/ 0 w 1348"/>
                <a:gd name="T11" fmla="*/ 0 h 226"/>
                <a:gd name="T12" fmla="*/ 0 w 1348"/>
                <a:gd name="T13" fmla="*/ 0 h 226"/>
                <a:gd name="T14" fmla="*/ 0 w 1348"/>
                <a:gd name="T15" fmla="*/ 0 h 226"/>
                <a:gd name="T16" fmla="*/ 0 w 1348"/>
                <a:gd name="T17" fmla="*/ 0 h 226"/>
                <a:gd name="T18" fmla="*/ 0 w 1348"/>
                <a:gd name="T19" fmla="*/ 0 h 226"/>
                <a:gd name="T20" fmla="*/ 0 w 1348"/>
                <a:gd name="T21" fmla="*/ 0 h 226"/>
                <a:gd name="T22" fmla="*/ 0 w 1348"/>
                <a:gd name="T23" fmla="*/ 0 h 226"/>
                <a:gd name="T24" fmla="*/ 0 w 1348"/>
                <a:gd name="T25" fmla="*/ 0 h 226"/>
                <a:gd name="T26" fmla="*/ 0 w 1348"/>
                <a:gd name="T27" fmla="*/ 0 h 226"/>
                <a:gd name="T28" fmla="*/ 0 w 1348"/>
                <a:gd name="T29" fmla="*/ 0 h 226"/>
                <a:gd name="T30" fmla="*/ 0 w 1348"/>
                <a:gd name="T31" fmla="*/ 0 h 226"/>
                <a:gd name="T32" fmla="*/ 0 w 1348"/>
                <a:gd name="T33" fmla="*/ 0 h 226"/>
                <a:gd name="T34" fmla="*/ 0 w 1348"/>
                <a:gd name="T35" fmla="*/ 0 h 226"/>
                <a:gd name="T36" fmla="*/ 0 w 1348"/>
                <a:gd name="T37" fmla="*/ 0 h 226"/>
                <a:gd name="T38" fmla="*/ 0 w 1348"/>
                <a:gd name="T39" fmla="*/ 0 h 226"/>
                <a:gd name="T40" fmla="*/ 0 w 1348"/>
                <a:gd name="T41" fmla="*/ 0 h 226"/>
                <a:gd name="T42" fmla="*/ 0 w 1348"/>
                <a:gd name="T43" fmla="*/ 0 h 226"/>
                <a:gd name="T44" fmla="*/ 0 w 1348"/>
                <a:gd name="T45" fmla="*/ 0 h 226"/>
                <a:gd name="T46" fmla="*/ 0 w 1348"/>
                <a:gd name="T47" fmla="*/ 0 h 226"/>
                <a:gd name="T48" fmla="*/ 0 w 1348"/>
                <a:gd name="T49" fmla="*/ 0 h 226"/>
                <a:gd name="T50" fmla="*/ 0 w 1348"/>
                <a:gd name="T51" fmla="*/ 0 h 226"/>
                <a:gd name="T52" fmla="*/ 0 w 1348"/>
                <a:gd name="T53" fmla="*/ 0 h 2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48"/>
                <a:gd name="T82" fmla="*/ 0 h 226"/>
                <a:gd name="T83" fmla="*/ 1348 w 1348"/>
                <a:gd name="T84" fmla="*/ 226 h 2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48" h="226">
                  <a:moveTo>
                    <a:pt x="517" y="0"/>
                  </a:moveTo>
                  <a:lnTo>
                    <a:pt x="794" y="2"/>
                  </a:lnTo>
                  <a:lnTo>
                    <a:pt x="1068" y="35"/>
                  </a:lnTo>
                  <a:lnTo>
                    <a:pt x="1348" y="62"/>
                  </a:lnTo>
                  <a:lnTo>
                    <a:pt x="1084" y="52"/>
                  </a:lnTo>
                  <a:lnTo>
                    <a:pt x="807" y="31"/>
                  </a:lnTo>
                  <a:lnTo>
                    <a:pt x="533" y="30"/>
                  </a:lnTo>
                  <a:lnTo>
                    <a:pt x="277" y="78"/>
                  </a:lnTo>
                  <a:lnTo>
                    <a:pt x="55" y="206"/>
                  </a:lnTo>
                  <a:lnTo>
                    <a:pt x="39" y="220"/>
                  </a:lnTo>
                  <a:lnTo>
                    <a:pt x="21" y="226"/>
                  </a:lnTo>
                  <a:lnTo>
                    <a:pt x="0" y="224"/>
                  </a:lnTo>
                  <a:lnTo>
                    <a:pt x="12" y="203"/>
                  </a:lnTo>
                  <a:lnTo>
                    <a:pt x="35" y="190"/>
                  </a:lnTo>
                  <a:lnTo>
                    <a:pt x="52" y="172"/>
                  </a:lnTo>
                  <a:lnTo>
                    <a:pt x="153" y="113"/>
                  </a:lnTo>
                  <a:lnTo>
                    <a:pt x="256" y="66"/>
                  </a:lnTo>
                  <a:lnTo>
                    <a:pt x="375" y="30"/>
                  </a:lnTo>
                  <a:lnTo>
                    <a:pt x="417" y="12"/>
                  </a:lnTo>
                  <a:lnTo>
                    <a:pt x="465" y="12"/>
                  </a:lnTo>
                  <a:lnTo>
                    <a:pt x="5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9" name="Freeform 18"/>
            <p:cNvSpPr>
              <a:spLocks/>
            </p:cNvSpPr>
            <p:nvPr/>
          </p:nvSpPr>
          <p:spPr bwMode="auto">
            <a:xfrm>
              <a:off x="1335" y="2244"/>
              <a:ext cx="150" cy="22"/>
            </a:xfrm>
            <a:custGeom>
              <a:avLst/>
              <a:gdLst>
                <a:gd name="T0" fmla="*/ 0 w 1351"/>
                <a:gd name="T1" fmla="*/ 0 h 197"/>
                <a:gd name="T2" fmla="*/ 0 w 1351"/>
                <a:gd name="T3" fmla="*/ 0 h 197"/>
                <a:gd name="T4" fmla="*/ 0 w 1351"/>
                <a:gd name="T5" fmla="*/ 0 h 197"/>
                <a:gd name="T6" fmla="*/ 0 w 1351"/>
                <a:gd name="T7" fmla="*/ 0 h 197"/>
                <a:gd name="T8" fmla="*/ 0 w 1351"/>
                <a:gd name="T9" fmla="*/ 0 h 197"/>
                <a:gd name="T10" fmla="*/ 0 w 1351"/>
                <a:gd name="T11" fmla="*/ 0 h 197"/>
                <a:gd name="T12" fmla="*/ 0 w 1351"/>
                <a:gd name="T13" fmla="*/ 0 h 197"/>
                <a:gd name="T14" fmla="*/ 0 w 1351"/>
                <a:gd name="T15" fmla="*/ 0 h 197"/>
                <a:gd name="T16" fmla="*/ 0 w 1351"/>
                <a:gd name="T17" fmla="*/ 0 h 197"/>
                <a:gd name="T18" fmla="*/ 0 w 1351"/>
                <a:gd name="T19" fmla="*/ 0 h 197"/>
                <a:gd name="T20" fmla="*/ 0 w 1351"/>
                <a:gd name="T21" fmla="*/ 0 h 197"/>
                <a:gd name="T22" fmla="*/ 0 w 1351"/>
                <a:gd name="T23" fmla="*/ 0 h 197"/>
                <a:gd name="T24" fmla="*/ 0 w 1351"/>
                <a:gd name="T25" fmla="*/ 0 h 197"/>
                <a:gd name="T26" fmla="*/ 0 w 1351"/>
                <a:gd name="T27" fmla="*/ 0 h 197"/>
                <a:gd name="T28" fmla="*/ 0 w 1351"/>
                <a:gd name="T29" fmla="*/ 0 h 197"/>
                <a:gd name="T30" fmla="*/ 0 w 1351"/>
                <a:gd name="T31" fmla="*/ 0 h 197"/>
                <a:gd name="T32" fmla="*/ 0 w 1351"/>
                <a:gd name="T33" fmla="*/ 0 h 197"/>
                <a:gd name="T34" fmla="*/ 0 w 1351"/>
                <a:gd name="T35" fmla="*/ 0 h 197"/>
                <a:gd name="T36" fmla="*/ 0 w 1351"/>
                <a:gd name="T37" fmla="*/ 0 h 197"/>
                <a:gd name="T38" fmla="*/ 0 w 1351"/>
                <a:gd name="T39" fmla="*/ 0 h 197"/>
                <a:gd name="T40" fmla="*/ 0 w 1351"/>
                <a:gd name="T41" fmla="*/ 0 h 1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51"/>
                <a:gd name="T64" fmla="*/ 0 h 197"/>
                <a:gd name="T65" fmla="*/ 1351 w 1351"/>
                <a:gd name="T66" fmla="*/ 197 h 1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51" h="197">
                  <a:moveTo>
                    <a:pt x="626" y="0"/>
                  </a:moveTo>
                  <a:lnTo>
                    <a:pt x="861" y="10"/>
                  </a:lnTo>
                  <a:lnTo>
                    <a:pt x="1092" y="50"/>
                  </a:lnTo>
                  <a:lnTo>
                    <a:pt x="1303" y="140"/>
                  </a:lnTo>
                  <a:lnTo>
                    <a:pt x="1316" y="161"/>
                  </a:lnTo>
                  <a:lnTo>
                    <a:pt x="1333" y="177"/>
                  </a:lnTo>
                  <a:lnTo>
                    <a:pt x="1351" y="197"/>
                  </a:lnTo>
                  <a:lnTo>
                    <a:pt x="1233" y="148"/>
                  </a:lnTo>
                  <a:lnTo>
                    <a:pt x="1116" y="90"/>
                  </a:lnTo>
                  <a:lnTo>
                    <a:pt x="983" y="43"/>
                  </a:lnTo>
                  <a:lnTo>
                    <a:pt x="650" y="34"/>
                  </a:lnTo>
                  <a:lnTo>
                    <a:pt x="322" y="55"/>
                  </a:lnTo>
                  <a:lnTo>
                    <a:pt x="0" y="62"/>
                  </a:lnTo>
                  <a:lnTo>
                    <a:pt x="205" y="51"/>
                  </a:lnTo>
                  <a:lnTo>
                    <a:pt x="414" y="25"/>
                  </a:lnTo>
                  <a:lnTo>
                    <a:pt x="6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0" name="Freeform 19"/>
            <p:cNvSpPr>
              <a:spLocks/>
            </p:cNvSpPr>
            <p:nvPr/>
          </p:nvSpPr>
          <p:spPr bwMode="auto">
            <a:xfrm>
              <a:off x="1665" y="2259"/>
              <a:ext cx="16" cy="29"/>
            </a:xfrm>
            <a:custGeom>
              <a:avLst/>
              <a:gdLst>
                <a:gd name="T0" fmla="*/ 0 w 138"/>
                <a:gd name="T1" fmla="*/ 0 h 262"/>
                <a:gd name="T2" fmla="*/ 0 w 138"/>
                <a:gd name="T3" fmla="*/ 0 h 262"/>
                <a:gd name="T4" fmla="*/ 0 w 138"/>
                <a:gd name="T5" fmla="*/ 0 h 262"/>
                <a:gd name="T6" fmla="*/ 0 w 138"/>
                <a:gd name="T7" fmla="*/ 0 h 262"/>
                <a:gd name="T8" fmla="*/ 0 w 138"/>
                <a:gd name="T9" fmla="*/ 0 h 262"/>
                <a:gd name="T10" fmla="*/ 0 w 138"/>
                <a:gd name="T11" fmla="*/ 0 h 262"/>
                <a:gd name="T12" fmla="*/ 0 w 138"/>
                <a:gd name="T13" fmla="*/ 0 h 262"/>
                <a:gd name="T14" fmla="*/ 0 w 138"/>
                <a:gd name="T15" fmla="*/ 0 h 262"/>
                <a:gd name="T16" fmla="*/ 0 w 138"/>
                <a:gd name="T17" fmla="*/ 0 h 262"/>
                <a:gd name="T18" fmla="*/ 0 w 138"/>
                <a:gd name="T19" fmla="*/ 0 h 262"/>
                <a:gd name="T20" fmla="*/ 0 w 138"/>
                <a:gd name="T21" fmla="*/ 0 h 262"/>
                <a:gd name="T22" fmla="*/ 0 w 138"/>
                <a:gd name="T23" fmla="*/ 0 h 262"/>
                <a:gd name="T24" fmla="*/ 0 w 138"/>
                <a:gd name="T25" fmla="*/ 0 h 2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8"/>
                <a:gd name="T40" fmla="*/ 0 h 262"/>
                <a:gd name="T41" fmla="*/ 138 w 138"/>
                <a:gd name="T42" fmla="*/ 262 h 2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8" h="262">
                  <a:moveTo>
                    <a:pt x="14" y="3"/>
                  </a:moveTo>
                  <a:lnTo>
                    <a:pt x="81" y="79"/>
                  </a:lnTo>
                  <a:lnTo>
                    <a:pt x="132" y="161"/>
                  </a:lnTo>
                  <a:lnTo>
                    <a:pt x="138" y="262"/>
                  </a:lnTo>
                  <a:lnTo>
                    <a:pt x="109" y="179"/>
                  </a:lnTo>
                  <a:lnTo>
                    <a:pt x="72" y="98"/>
                  </a:lnTo>
                  <a:lnTo>
                    <a:pt x="5" y="37"/>
                  </a:lnTo>
                  <a:lnTo>
                    <a:pt x="0" y="18"/>
                  </a:lnTo>
                  <a:lnTo>
                    <a:pt x="3" y="0"/>
                  </a:lnTo>
                  <a:lnTo>
                    <a:pt x="14"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1" name="Freeform 20"/>
            <p:cNvSpPr>
              <a:spLocks/>
            </p:cNvSpPr>
            <p:nvPr/>
          </p:nvSpPr>
          <p:spPr bwMode="auto">
            <a:xfrm>
              <a:off x="918" y="2272"/>
              <a:ext cx="244" cy="32"/>
            </a:xfrm>
            <a:custGeom>
              <a:avLst/>
              <a:gdLst>
                <a:gd name="T0" fmla="*/ 0 w 2202"/>
                <a:gd name="T1" fmla="*/ 0 h 282"/>
                <a:gd name="T2" fmla="*/ 0 w 2202"/>
                <a:gd name="T3" fmla="*/ 0 h 282"/>
                <a:gd name="T4" fmla="*/ 0 w 2202"/>
                <a:gd name="T5" fmla="*/ 0 h 282"/>
                <a:gd name="T6" fmla="*/ 0 w 2202"/>
                <a:gd name="T7" fmla="*/ 0 h 282"/>
                <a:gd name="T8" fmla="*/ 0 w 2202"/>
                <a:gd name="T9" fmla="*/ 0 h 282"/>
                <a:gd name="T10" fmla="*/ 0 w 2202"/>
                <a:gd name="T11" fmla="*/ 0 h 282"/>
                <a:gd name="T12" fmla="*/ 0 w 2202"/>
                <a:gd name="T13" fmla="*/ 0 h 282"/>
                <a:gd name="T14" fmla="*/ 0 w 2202"/>
                <a:gd name="T15" fmla="*/ 0 h 282"/>
                <a:gd name="T16" fmla="*/ 0 w 2202"/>
                <a:gd name="T17" fmla="*/ 0 h 282"/>
                <a:gd name="T18" fmla="*/ 0 w 2202"/>
                <a:gd name="T19" fmla="*/ 0 h 282"/>
                <a:gd name="T20" fmla="*/ 0 w 2202"/>
                <a:gd name="T21" fmla="*/ 0 h 282"/>
                <a:gd name="T22" fmla="*/ 0 w 2202"/>
                <a:gd name="T23" fmla="*/ 0 h 282"/>
                <a:gd name="T24" fmla="*/ 0 w 2202"/>
                <a:gd name="T25" fmla="*/ 0 h 282"/>
                <a:gd name="T26" fmla="*/ 0 w 2202"/>
                <a:gd name="T27" fmla="*/ 0 h 282"/>
                <a:gd name="T28" fmla="*/ 0 w 2202"/>
                <a:gd name="T29" fmla="*/ 0 h 282"/>
                <a:gd name="T30" fmla="*/ 0 w 2202"/>
                <a:gd name="T31" fmla="*/ 0 h 282"/>
                <a:gd name="T32" fmla="*/ 0 w 2202"/>
                <a:gd name="T33" fmla="*/ 0 h 282"/>
                <a:gd name="T34" fmla="*/ 0 w 2202"/>
                <a:gd name="T35" fmla="*/ 0 h 282"/>
                <a:gd name="T36" fmla="*/ 0 w 2202"/>
                <a:gd name="T37" fmla="*/ 0 h 282"/>
                <a:gd name="T38" fmla="*/ 0 w 2202"/>
                <a:gd name="T39" fmla="*/ 0 h 282"/>
                <a:gd name="T40" fmla="*/ 0 w 2202"/>
                <a:gd name="T41" fmla="*/ 0 h 282"/>
                <a:gd name="T42" fmla="*/ 0 w 2202"/>
                <a:gd name="T43" fmla="*/ 0 h 282"/>
                <a:gd name="T44" fmla="*/ 0 w 2202"/>
                <a:gd name="T45" fmla="*/ 0 h 282"/>
                <a:gd name="T46" fmla="*/ 0 w 2202"/>
                <a:gd name="T47" fmla="*/ 0 h 282"/>
                <a:gd name="T48" fmla="*/ 0 w 2202"/>
                <a:gd name="T49" fmla="*/ 0 h 282"/>
                <a:gd name="T50" fmla="*/ 0 w 2202"/>
                <a:gd name="T51" fmla="*/ 0 h 282"/>
                <a:gd name="T52" fmla="*/ 0 w 2202"/>
                <a:gd name="T53" fmla="*/ 0 h 282"/>
                <a:gd name="T54" fmla="*/ 0 w 2202"/>
                <a:gd name="T55" fmla="*/ 0 h 282"/>
                <a:gd name="T56" fmla="*/ 0 w 2202"/>
                <a:gd name="T57" fmla="*/ 0 h 282"/>
                <a:gd name="T58" fmla="*/ 0 w 2202"/>
                <a:gd name="T59" fmla="*/ 0 h 282"/>
                <a:gd name="T60" fmla="*/ 0 w 2202"/>
                <a:gd name="T61" fmla="*/ 0 h 282"/>
                <a:gd name="T62" fmla="*/ 0 w 2202"/>
                <a:gd name="T63" fmla="*/ 0 h 282"/>
                <a:gd name="T64" fmla="*/ 0 w 2202"/>
                <a:gd name="T65" fmla="*/ 0 h 282"/>
                <a:gd name="T66" fmla="*/ 0 w 2202"/>
                <a:gd name="T67" fmla="*/ 0 h 282"/>
                <a:gd name="T68" fmla="*/ 0 w 2202"/>
                <a:gd name="T69" fmla="*/ 0 h 282"/>
                <a:gd name="T70" fmla="*/ 0 w 2202"/>
                <a:gd name="T71" fmla="*/ 0 h 282"/>
                <a:gd name="T72" fmla="*/ 0 w 2202"/>
                <a:gd name="T73" fmla="*/ 0 h 282"/>
                <a:gd name="T74" fmla="*/ 0 w 2202"/>
                <a:gd name="T75" fmla="*/ 0 h 282"/>
                <a:gd name="T76" fmla="*/ 0 w 2202"/>
                <a:gd name="T77" fmla="*/ 0 h 282"/>
                <a:gd name="T78" fmla="*/ 0 w 2202"/>
                <a:gd name="T79" fmla="*/ 0 h 282"/>
                <a:gd name="T80" fmla="*/ 0 w 2202"/>
                <a:gd name="T81" fmla="*/ 0 h 282"/>
                <a:gd name="T82" fmla="*/ 0 w 2202"/>
                <a:gd name="T83" fmla="*/ 0 h 282"/>
                <a:gd name="T84" fmla="*/ 0 w 2202"/>
                <a:gd name="T85" fmla="*/ 0 h 282"/>
                <a:gd name="T86" fmla="*/ 0 w 2202"/>
                <a:gd name="T87" fmla="*/ 0 h 282"/>
                <a:gd name="T88" fmla="*/ 0 w 2202"/>
                <a:gd name="T89" fmla="*/ 0 h 282"/>
                <a:gd name="T90" fmla="*/ 0 w 2202"/>
                <a:gd name="T91" fmla="*/ 0 h 2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02"/>
                <a:gd name="T139" fmla="*/ 0 h 282"/>
                <a:gd name="T140" fmla="*/ 2202 w 2202"/>
                <a:gd name="T141" fmla="*/ 282 h 2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02" h="282">
                  <a:moveTo>
                    <a:pt x="2166" y="0"/>
                  </a:moveTo>
                  <a:lnTo>
                    <a:pt x="2178" y="3"/>
                  </a:lnTo>
                  <a:lnTo>
                    <a:pt x="2192" y="2"/>
                  </a:lnTo>
                  <a:lnTo>
                    <a:pt x="2202" y="10"/>
                  </a:lnTo>
                  <a:lnTo>
                    <a:pt x="2113" y="23"/>
                  </a:lnTo>
                  <a:lnTo>
                    <a:pt x="2021" y="29"/>
                  </a:lnTo>
                  <a:lnTo>
                    <a:pt x="1923" y="51"/>
                  </a:lnTo>
                  <a:lnTo>
                    <a:pt x="1719" y="85"/>
                  </a:lnTo>
                  <a:lnTo>
                    <a:pt x="1520" y="121"/>
                  </a:lnTo>
                  <a:lnTo>
                    <a:pt x="1326" y="97"/>
                  </a:lnTo>
                  <a:lnTo>
                    <a:pt x="1219" y="70"/>
                  </a:lnTo>
                  <a:lnTo>
                    <a:pt x="1112" y="48"/>
                  </a:lnTo>
                  <a:lnTo>
                    <a:pt x="1007" y="42"/>
                  </a:lnTo>
                  <a:lnTo>
                    <a:pt x="737" y="48"/>
                  </a:lnTo>
                  <a:lnTo>
                    <a:pt x="479" y="99"/>
                  </a:lnTo>
                  <a:lnTo>
                    <a:pt x="212" y="141"/>
                  </a:lnTo>
                  <a:lnTo>
                    <a:pt x="175" y="167"/>
                  </a:lnTo>
                  <a:lnTo>
                    <a:pt x="135" y="186"/>
                  </a:lnTo>
                  <a:lnTo>
                    <a:pt x="106" y="218"/>
                  </a:lnTo>
                  <a:lnTo>
                    <a:pt x="67" y="240"/>
                  </a:lnTo>
                  <a:lnTo>
                    <a:pt x="32" y="268"/>
                  </a:lnTo>
                  <a:lnTo>
                    <a:pt x="0" y="282"/>
                  </a:lnTo>
                  <a:lnTo>
                    <a:pt x="20" y="252"/>
                  </a:lnTo>
                  <a:lnTo>
                    <a:pt x="61" y="234"/>
                  </a:lnTo>
                  <a:lnTo>
                    <a:pt x="88" y="199"/>
                  </a:lnTo>
                  <a:lnTo>
                    <a:pt x="179" y="146"/>
                  </a:lnTo>
                  <a:lnTo>
                    <a:pt x="279" y="112"/>
                  </a:lnTo>
                  <a:lnTo>
                    <a:pt x="383" y="86"/>
                  </a:lnTo>
                  <a:lnTo>
                    <a:pt x="666" y="39"/>
                  </a:lnTo>
                  <a:lnTo>
                    <a:pt x="950" y="28"/>
                  </a:lnTo>
                  <a:lnTo>
                    <a:pt x="1233" y="50"/>
                  </a:lnTo>
                  <a:lnTo>
                    <a:pt x="1517" y="106"/>
                  </a:lnTo>
                  <a:lnTo>
                    <a:pt x="1734" y="52"/>
                  </a:lnTo>
                  <a:lnTo>
                    <a:pt x="1950" y="24"/>
                  </a:lnTo>
                  <a:lnTo>
                    <a:pt x="216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2" name="Freeform 21"/>
            <p:cNvSpPr>
              <a:spLocks/>
            </p:cNvSpPr>
            <p:nvPr/>
          </p:nvSpPr>
          <p:spPr bwMode="auto">
            <a:xfrm>
              <a:off x="1650" y="2282"/>
              <a:ext cx="42" cy="53"/>
            </a:xfrm>
            <a:custGeom>
              <a:avLst/>
              <a:gdLst>
                <a:gd name="T0" fmla="*/ 0 w 381"/>
                <a:gd name="T1" fmla="*/ 0 h 475"/>
                <a:gd name="T2" fmla="*/ 0 w 381"/>
                <a:gd name="T3" fmla="*/ 0 h 475"/>
                <a:gd name="T4" fmla="*/ 0 w 381"/>
                <a:gd name="T5" fmla="*/ 0 h 475"/>
                <a:gd name="T6" fmla="*/ 0 w 381"/>
                <a:gd name="T7" fmla="*/ 0 h 475"/>
                <a:gd name="T8" fmla="*/ 0 w 381"/>
                <a:gd name="T9" fmla="*/ 0 h 475"/>
                <a:gd name="T10" fmla="*/ 0 w 381"/>
                <a:gd name="T11" fmla="*/ 0 h 475"/>
                <a:gd name="T12" fmla="*/ 0 w 381"/>
                <a:gd name="T13" fmla="*/ 0 h 475"/>
                <a:gd name="T14" fmla="*/ 0 w 381"/>
                <a:gd name="T15" fmla="*/ 0 h 475"/>
                <a:gd name="T16" fmla="*/ 0 w 381"/>
                <a:gd name="T17" fmla="*/ 0 h 475"/>
                <a:gd name="T18" fmla="*/ 0 w 381"/>
                <a:gd name="T19" fmla="*/ 0 h 475"/>
                <a:gd name="T20" fmla="*/ 0 w 381"/>
                <a:gd name="T21" fmla="*/ 0 h 475"/>
                <a:gd name="T22" fmla="*/ 0 w 381"/>
                <a:gd name="T23" fmla="*/ 0 h 475"/>
                <a:gd name="T24" fmla="*/ 0 w 381"/>
                <a:gd name="T25" fmla="*/ 0 h 475"/>
                <a:gd name="T26" fmla="*/ 0 w 381"/>
                <a:gd name="T27" fmla="*/ 0 h 475"/>
                <a:gd name="T28" fmla="*/ 0 w 381"/>
                <a:gd name="T29" fmla="*/ 0 h 475"/>
                <a:gd name="T30" fmla="*/ 0 w 381"/>
                <a:gd name="T31" fmla="*/ 0 h 475"/>
                <a:gd name="T32" fmla="*/ 0 w 381"/>
                <a:gd name="T33" fmla="*/ 0 h 475"/>
                <a:gd name="T34" fmla="*/ 0 w 381"/>
                <a:gd name="T35" fmla="*/ 0 h 475"/>
                <a:gd name="T36" fmla="*/ 0 w 381"/>
                <a:gd name="T37" fmla="*/ 0 h 475"/>
                <a:gd name="T38" fmla="*/ 0 w 381"/>
                <a:gd name="T39" fmla="*/ 0 h 475"/>
                <a:gd name="T40" fmla="*/ 0 w 381"/>
                <a:gd name="T41" fmla="*/ 0 h 475"/>
                <a:gd name="T42" fmla="*/ 0 w 381"/>
                <a:gd name="T43" fmla="*/ 0 h 475"/>
                <a:gd name="T44" fmla="*/ 0 w 381"/>
                <a:gd name="T45" fmla="*/ 0 h 475"/>
                <a:gd name="T46" fmla="*/ 0 w 381"/>
                <a:gd name="T47" fmla="*/ 0 h 475"/>
                <a:gd name="T48" fmla="*/ 0 w 381"/>
                <a:gd name="T49" fmla="*/ 0 h 4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1"/>
                <a:gd name="T76" fmla="*/ 0 h 475"/>
                <a:gd name="T77" fmla="*/ 381 w 381"/>
                <a:gd name="T78" fmla="*/ 475 h 4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1" h="475">
                  <a:moveTo>
                    <a:pt x="11" y="0"/>
                  </a:moveTo>
                  <a:lnTo>
                    <a:pt x="20" y="65"/>
                  </a:lnTo>
                  <a:lnTo>
                    <a:pt x="42" y="129"/>
                  </a:lnTo>
                  <a:lnTo>
                    <a:pt x="84" y="184"/>
                  </a:lnTo>
                  <a:lnTo>
                    <a:pt x="162" y="209"/>
                  </a:lnTo>
                  <a:lnTo>
                    <a:pt x="228" y="250"/>
                  </a:lnTo>
                  <a:lnTo>
                    <a:pt x="298" y="290"/>
                  </a:lnTo>
                  <a:lnTo>
                    <a:pt x="337" y="350"/>
                  </a:lnTo>
                  <a:lnTo>
                    <a:pt x="372" y="409"/>
                  </a:lnTo>
                  <a:lnTo>
                    <a:pt x="381" y="475"/>
                  </a:lnTo>
                  <a:lnTo>
                    <a:pt x="344" y="396"/>
                  </a:lnTo>
                  <a:lnTo>
                    <a:pt x="303" y="325"/>
                  </a:lnTo>
                  <a:lnTo>
                    <a:pt x="238" y="276"/>
                  </a:lnTo>
                  <a:lnTo>
                    <a:pt x="162" y="240"/>
                  </a:lnTo>
                  <a:lnTo>
                    <a:pt x="85" y="209"/>
                  </a:lnTo>
                  <a:lnTo>
                    <a:pt x="30" y="153"/>
                  </a:lnTo>
                  <a:lnTo>
                    <a:pt x="13" y="96"/>
                  </a:lnTo>
                  <a:lnTo>
                    <a:pt x="0" y="4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3" name="Freeform 22"/>
            <p:cNvSpPr>
              <a:spLocks/>
            </p:cNvSpPr>
            <p:nvPr/>
          </p:nvSpPr>
          <p:spPr bwMode="auto">
            <a:xfrm>
              <a:off x="1124" y="2314"/>
              <a:ext cx="19" cy="80"/>
            </a:xfrm>
            <a:custGeom>
              <a:avLst/>
              <a:gdLst>
                <a:gd name="T0" fmla="*/ 0 w 173"/>
                <a:gd name="T1" fmla="*/ 0 h 720"/>
                <a:gd name="T2" fmla="*/ 0 w 173"/>
                <a:gd name="T3" fmla="*/ 0 h 720"/>
                <a:gd name="T4" fmla="*/ 0 w 173"/>
                <a:gd name="T5" fmla="*/ 0 h 720"/>
                <a:gd name="T6" fmla="*/ 0 w 173"/>
                <a:gd name="T7" fmla="*/ 0 h 720"/>
                <a:gd name="T8" fmla="*/ 0 w 173"/>
                <a:gd name="T9" fmla="*/ 0 h 720"/>
                <a:gd name="T10" fmla="*/ 0 w 173"/>
                <a:gd name="T11" fmla="*/ 0 h 720"/>
                <a:gd name="T12" fmla="*/ 0 w 173"/>
                <a:gd name="T13" fmla="*/ 0 h 720"/>
                <a:gd name="T14" fmla="*/ 0 w 173"/>
                <a:gd name="T15" fmla="*/ 0 h 720"/>
                <a:gd name="T16" fmla="*/ 0 w 173"/>
                <a:gd name="T17" fmla="*/ 0 h 720"/>
                <a:gd name="T18" fmla="*/ 0 w 173"/>
                <a:gd name="T19" fmla="*/ 0 h 720"/>
                <a:gd name="T20" fmla="*/ 0 w 173"/>
                <a:gd name="T21" fmla="*/ 0 h 720"/>
                <a:gd name="T22" fmla="*/ 0 w 173"/>
                <a:gd name="T23" fmla="*/ 0 h 720"/>
                <a:gd name="T24" fmla="*/ 0 w 173"/>
                <a:gd name="T25" fmla="*/ 0 h 720"/>
                <a:gd name="T26" fmla="*/ 0 w 173"/>
                <a:gd name="T27" fmla="*/ 0 h 720"/>
                <a:gd name="T28" fmla="*/ 0 w 173"/>
                <a:gd name="T29" fmla="*/ 0 h 720"/>
                <a:gd name="T30" fmla="*/ 0 w 173"/>
                <a:gd name="T31" fmla="*/ 0 h 720"/>
                <a:gd name="T32" fmla="*/ 0 w 173"/>
                <a:gd name="T33" fmla="*/ 0 h 720"/>
                <a:gd name="T34" fmla="*/ 0 w 173"/>
                <a:gd name="T35" fmla="*/ 0 h 720"/>
                <a:gd name="T36" fmla="*/ 0 w 173"/>
                <a:gd name="T37" fmla="*/ 0 h 720"/>
                <a:gd name="T38" fmla="*/ 0 w 173"/>
                <a:gd name="T39" fmla="*/ 0 h 720"/>
                <a:gd name="T40" fmla="*/ 0 w 173"/>
                <a:gd name="T41" fmla="*/ 0 h 720"/>
                <a:gd name="T42" fmla="*/ 0 w 173"/>
                <a:gd name="T43" fmla="*/ 0 h 720"/>
                <a:gd name="T44" fmla="*/ 0 w 173"/>
                <a:gd name="T45" fmla="*/ 0 h 720"/>
                <a:gd name="T46" fmla="*/ 0 w 173"/>
                <a:gd name="T47" fmla="*/ 0 h 720"/>
                <a:gd name="T48" fmla="*/ 0 w 173"/>
                <a:gd name="T49" fmla="*/ 0 h 7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3"/>
                <a:gd name="T76" fmla="*/ 0 h 720"/>
                <a:gd name="T77" fmla="*/ 173 w 173"/>
                <a:gd name="T78" fmla="*/ 720 h 7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3" h="720">
                  <a:moveTo>
                    <a:pt x="124" y="0"/>
                  </a:moveTo>
                  <a:lnTo>
                    <a:pt x="144" y="24"/>
                  </a:lnTo>
                  <a:lnTo>
                    <a:pt x="139" y="64"/>
                  </a:lnTo>
                  <a:lnTo>
                    <a:pt x="142" y="108"/>
                  </a:lnTo>
                  <a:lnTo>
                    <a:pt x="173" y="311"/>
                  </a:lnTo>
                  <a:lnTo>
                    <a:pt x="158" y="510"/>
                  </a:lnTo>
                  <a:lnTo>
                    <a:pt x="89" y="684"/>
                  </a:lnTo>
                  <a:lnTo>
                    <a:pt x="61" y="698"/>
                  </a:lnTo>
                  <a:lnTo>
                    <a:pt x="34" y="708"/>
                  </a:lnTo>
                  <a:lnTo>
                    <a:pt x="9" y="720"/>
                  </a:lnTo>
                  <a:lnTo>
                    <a:pt x="0" y="708"/>
                  </a:lnTo>
                  <a:lnTo>
                    <a:pt x="8" y="694"/>
                  </a:lnTo>
                  <a:lnTo>
                    <a:pt x="21" y="686"/>
                  </a:lnTo>
                  <a:lnTo>
                    <a:pt x="69" y="649"/>
                  </a:lnTo>
                  <a:lnTo>
                    <a:pt x="106" y="606"/>
                  </a:lnTo>
                  <a:lnTo>
                    <a:pt x="124" y="556"/>
                  </a:lnTo>
                  <a:lnTo>
                    <a:pt x="147" y="362"/>
                  </a:lnTo>
                  <a:lnTo>
                    <a:pt x="124" y="174"/>
                  </a:lnTo>
                  <a:lnTo>
                    <a:pt x="1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4" name="Freeform 23"/>
            <p:cNvSpPr>
              <a:spLocks/>
            </p:cNvSpPr>
            <p:nvPr/>
          </p:nvSpPr>
          <p:spPr bwMode="auto">
            <a:xfrm>
              <a:off x="1186" y="2325"/>
              <a:ext cx="284" cy="131"/>
            </a:xfrm>
            <a:custGeom>
              <a:avLst/>
              <a:gdLst>
                <a:gd name="T0" fmla="*/ 0 w 2559"/>
                <a:gd name="T1" fmla="*/ 0 h 1180"/>
                <a:gd name="T2" fmla="*/ 0 w 2559"/>
                <a:gd name="T3" fmla="*/ 0 h 1180"/>
                <a:gd name="T4" fmla="*/ 0 w 2559"/>
                <a:gd name="T5" fmla="*/ 0 h 1180"/>
                <a:gd name="T6" fmla="*/ 0 w 2559"/>
                <a:gd name="T7" fmla="*/ 0 h 1180"/>
                <a:gd name="T8" fmla="*/ 0 w 2559"/>
                <a:gd name="T9" fmla="*/ 0 h 1180"/>
                <a:gd name="T10" fmla="*/ 0 w 2559"/>
                <a:gd name="T11" fmla="*/ 0 h 1180"/>
                <a:gd name="T12" fmla="*/ 0 w 2559"/>
                <a:gd name="T13" fmla="*/ 0 h 1180"/>
                <a:gd name="T14" fmla="*/ 0 w 2559"/>
                <a:gd name="T15" fmla="*/ 0 h 1180"/>
                <a:gd name="T16" fmla="*/ 0 w 2559"/>
                <a:gd name="T17" fmla="*/ 0 h 1180"/>
                <a:gd name="T18" fmla="*/ 0 w 2559"/>
                <a:gd name="T19" fmla="*/ 0 h 1180"/>
                <a:gd name="T20" fmla="*/ 0 w 2559"/>
                <a:gd name="T21" fmla="*/ 0 h 1180"/>
                <a:gd name="T22" fmla="*/ 0 w 2559"/>
                <a:gd name="T23" fmla="*/ 0 h 1180"/>
                <a:gd name="T24" fmla="*/ 0 w 2559"/>
                <a:gd name="T25" fmla="*/ 0 h 1180"/>
                <a:gd name="T26" fmla="*/ 0 w 2559"/>
                <a:gd name="T27" fmla="*/ 0 h 1180"/>
                <a:gd name="T28" fmla="*/ 0 w 2559"/>
                <a:gd name="T29" fmla="*/ 0 h 1180"/>
                <a:gd name="T30" fmla="*/ 0 w 2559"/>
                <a:gd name="T31" fmla="*/ 0 h 1180"/>
                <a:gd name="T32" fmla="*/ 0 w 2559"/>
                <a:gd name="T33" fmla="*/ 0 h 1180"/>
                <a:gd name="T34" fmla="*/ 0 w 2559"/>
                <a:gd name="T35" fmla="*/ 0 h 1180"/>
                <a:gd name="T36" fmla="*/ 0 w 2559"/>
                <a:gd name="T37" fmla="*/ 0 h 1180"/>
                <a:gd name="T38" fmla="*/ 0 w 2559"/>
                <a:gd name="T39" fmla="*/ 0 h 1180"/>
                <a:gd name="T40" fmla="*/ 0 w 2559"/>
                <a:gd name="T41" fmla="*/ 0 h 1180"/>
                <a:gd name="T42" fmla="*/ 0 w 2559"/>
                <a:gd name="T43" fmla="*/ 0 h 1180"/>
                <a:gd name="T44" fmla="*/ 0 w 2559"/>
                <a:gd name="T45" fmla="*/ 0 h 1180"/>
                <a:gd name="T46" fmla="*/ 0 w 2559"/>
                <a:gd name="T47" fmla="*/ 0 h 1180"/>
                <a:gd name="T48" fmla="*/ 0 w 2559"/>
                <a:gd name="T49" fmla="*/ 0 h 1180"/>
                <a:gd name="T50" fmla="*/ 0 w 2559"/>
                <a:gd name="T51" fmla="*/ 0 h 1180"/>
                <a:gd name="T52" fmla="*/ 0 w 2559"/>
                <a:gd name="T53" fmla="*/ 0 h 1180"/>
                <a:gd name="T54" fmla="*/ 0 w 2559"/>
                <a:gd name="T55" fmla="*/ 0 h 1180"/>
                <a:gd name="T56" fmla="*/ 0 w 2559"/>
                <a:gd name="T57" fmla="*/ 0 h 1180"/>
                <a:gd name="T58" fmla="*/ 0 w 2559"/>
                <a:gd name="T59" fmla="*/ 0 h 1180"/>
                <a:gd name="T60" fmla="*/ 0 w 2559"/>
                <a:gd name="T61" fmla="*/ 0 h 1180"/>
                <a:gd name="T62" fmla="*/ 0 w 2559"/>
                <a:gd name="T63" fmla="*/ 0 h 1180"/>
                <a:gd name="T64" fmla="*/ 0 w 2559"/>
                <a:gd name="T65" fmla="*/ 0 h 1180"/>
                <a:gd name="T66" fmla="*/ 0 w 2559"/>
                <a:gd name="T67" fmla="*/ 0 h 1180"/>
                <a:gd name="T68" fmla="*/ 0 w 2559"/>
                <a:gd name="T69" fmla="*/ 0 h 1180"/>
                <a:gd name="T70" fmla="*/ 0 w 2559"/>
                <a:gd name="T71" fmla="*/ 0 h 1180"/>
                <a:gd name="T72" fmla="*/ 0 w 2559"/>
                <a:gd name="T73" fmla="*/ 0 h 1180"/>
                <a:gd name="T74" fmla="*/ 0 w 2559"/>
                <a:gd name="T75" fmla="*/ 0 h 1180"/>
                <a:gd name="T76" fmla="*/ 0 w 2559"/>
                <a:gd name="T77" fmla="*/ 0 h 1180"/>
                <a:gd name="T78" fmla="*/ 0 w 2559"/>
                <a:gd name="T79" fmla="*/ 0 h 1180"/>
                <a:gd name="T80" fmla="*/ 0 w 2559"/>
                <a:gd name="T81" fmla="*/ 0 h 1180"/>
                <a:gd name="T82" fmla="*/ 0 w 2559"/>
                <a:gd name="T83" fmla="*/ 0 h 1180"/>
                <a:gd name="T84" fmla="*/ 0 w 2559"/>
                <a:gd name="T85" fmla="*/ 0 h 1180"/>
                <a:gd name="T86" fmla="*/ 0 w 2559"/>
                <a:gd name="T87" fmla="*/ 0 h 1180"/>
                <a:gd name="T88" fmla="*/ 0 w 2559"/>
                <a:gd name="T89" fmla="*/ 0 h 1180"/>
                <a:gd name="T90" fmla="*/ 0 w 2559"/>
                <a:gd name="T91" fmla="*/ 0 h 1180"/>
                <a:gd name="T92" fmla="*/ 0 w 2559"/>
                <a:gd name="T93" fmla="*/ 0 h 1180"/>
                <a:gd name="T94" fmla="*/ 0 w 2559"/>
                <a:gd name="T95" fmla="*/ 0 h 1180"/>
                <a:gd name="T96" fmla="*/ 0 w 2559"/>
                <a:gd name="T97" fmla="*/ 0 h 1180"/>
                <a:gd name="T98" fmla="*/ 0 w 2559"/>
                <a:gd name="T99" fmla="*/ 0 h 1180"/>
                <a:gd name="T100" fmla="*/ 0 w 2559"/>
                <a:gd name="T101" fmla="*/ 0 h 11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59"/>
                <a:gd name="T154" fmla="*/ 0 h 1180"/>
                <a:gd name="T155" fmla="*/ 2559 w 2559"/>
                <a:gd name="T156" fmla="*/ 1180 h 11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59" h="1180">
                  <a:moveTo>
                    <a:pt x="1064" y="0"/>
                  </a:moveTo>
                  <a:lnTo>
                    <a:pt x="1153" y="15"/>
                  </a:lnTo>
                  <a:lnTo>
                    <a:pt x="1244" y="25"/>
                  </a:lnTo>
                  <a:lnTo>
                    <a:pt x="1337" y="27"/>
                  </a:lnTo>
                  <a:lnTo>
                    <a:pt x="1412" y="69"/>
                  </a:lnTo>
                  <a:lnTo>
                    <a:pt x="1496" y="93"/>
                  </a:lnTo>
                  <a:lnTo>
                    <a:pt x="1565" y="131"/>
                  </a:lnTo>
                  <a:lnTo>
                    <a:pt x="1683" y="100"/>
                  </a:lnTo>
                  <a:lnTo>
                    <a:pt x="1805" y="83"/>
                  </a:lnTo>
                  <a:lnTo>
                    <a:pt x="1918" y="87"/>
                  </a:lnTo>
                  <a:lnTo>
                    <a:pt x="1997" y="99"/>
                  </a:lnTo>
                  <a:lnTo>
                    <a:pt x="2074" y="96"/>
                  </a:lnTo>
                  <a:lnTo>
                    <a:pt x="2138" y="119"/>
                  </a:lnTo>
                  <a:lnTo>
                    <a:pt x="2177" y="200"/>
                  </a:lnTo>
                  <a:lnTo>
                    <a:pt x="2219" y="278"/>
                  </a:lnTo>
                  <a:lnTo>
                    <a:pt x="2285" y="330"/>
                  </a:lnTo>
                  <a:lnTo>
                    <a:pt x="2339" y="394"/>
                  </a:lnTo>
                  <a:lnTo>
                    <a:pt x="2390" y="453"/>
                  </a:lnTo>
                  <a:lnTo>
                    <a:pt x="2407" y="532"/>
                  </a:lnTo>
                  <a:lnTo>
                    <a:pt x="2412" y="589"/>
                  </a:lnTo>
                  <a:lnTo>
                    <a:pt x="2450" y="626"/>
                  </a:lnTo>
                  <a:lnTo>
                    <a:pt x="2476" y="674"/>
                  </a:lnTo>
                  <a:lnTo>
                    <a:pt x="2512" y="713"/>
                  </a:lnTo>
                  <a:lnTo>
                    <a:pt x="2534" y="754"/>
                  </a:lnTo>
                  <a:lnTo>
                    <a:pt x="2559" y="788"/>
                  </a:lnTo>
                  <a:lnTo>
                    <a:pt x="2558" y="804"/>
                  </a:lnTo>
                  <a:lnTo>
                    <a:pt x="2553" y="813"/>
                  </a:lnTo>
                  <a:lnTo>
                    <a:pt x="2547" y="817"/>
                  </a:lnTo>
                  <a:lnTo>
                    <a:pt x="2486" y="802"/>
                  </a:lnTo>
                  <a:lnTo>
                    <a:pt x="2419" y="812"/>
                  </a:lnTo>
                  <a:lnTo>
                    <a:pt x="2350" y="795"/>
                  </a:lnTo>
                  <a:lnTo>
                    <a:pt x="2281" y="759"/>
                  </a:lnTo>
                  <a:lnTo>
                    <a:pt x="2215" y="726"/>
                  </a:lnTo>
                  <a:lnTo>
                    <a:pt x="2163" y="674"/>
                  </a:lnTo>
                  <a:lnTo>
                    <a:pt x="2144" y="640"/>
                  </a:lnTo>
                  <a:lnTo>
                    <a:pt x="2115" y="626"/>
                  </a:lnTo>
                  <a:lnTo>
                    <a:pt x="2087" y="605"/>
                  </a:lnTo>
                  <a:lnTo>
                    <a:pt x="2042" y="584"/>
                  </a:lnTo>
                  <a:lnTo>
                    <a:pt x="1998" y="571"/>
                  </a:lnTo>
                  <a:lnTo>
                    <a:pt x="1954" y="589"/>
                  </a:lnTo>
                  <a:lnTo>
                    <a:pt x="1936" y="627"/>
                  </a:lnTo>
                  <a:lnTo>
                    <a:pt x="1939" y="667"/>
                  </a:lnTo>
                  <a:lnTo>
                    <a:pt x="1949" y="698"/>
                  </a:lnTo>
                  <a:lnTo>
                    <a:pt x="2030" y="746"/>
                  </a:lnTo>
                  <a:lnTo>
                    <a:pt x="2096" y="798"/>
                  </a:lnTo>
                  <a:lnTo>
                    <a:pt x="2160" y="859"/>
                  </a:lnTo>
                  <a:lnTo>
                    <a:pt x="2159" y="873"/>
                  </a:lnTo>
                  <a:lnTo>
                    <a:pt x="2155" y="885"/>
                  </a:lnTo>
                  <a:lnTo>
                    <a:pt x="2151" y="895"/>
                  </a:lnTo>
                  <a:lnTo>
                    <a:pt x="2045" y="810"/>
                  </a:lnTo>
                  <a:lnTo>
                    <a:pt x="1934" y="736"/>
                  </a:lnTo>
                  <a:lnTo>
                    <a:pt x="1794" y="689"/>
                  </a:lnTo>
                  <a:lnTo>
                    <a:pt x="1719" y="676"/>
                  </a:lnTo>
                  <a:lnTo>
                    <a:pt x="1655" y="647"/>
                  </a:lnTo>
                  <a:lnTo>
                    <a:pt x="1586" y="625"/>
                  </a:lnTo>
                  <a:lnTo>
                    <a:pt x="1561" y="630"/>
                  </a:lnTo>
                  <a:lnTo>
                    <a:pt x="1538" y="637"/>
                  </a:lnTo>
                  <a:lnTo>
                    <a:pt x="1522" y="650"/>
                  </a:lnTo>
                  <a:lnTo>
                    <a:pt x="1595" y="698"/>
                  </a:lnTo>
                  <a:lnTo>
                    <a:pt x="1696" y="725"/>
                  </a:lnTo>
                  <a:lnTo>
                    <a:pt x="1771" y="772"/>
                  </a:lnTo>
                  <a:lnTo>
                    <a:pt x="1862" y="815"/>
                  </a:lnTo>
                  <a:lnTo>
                    <a:pt x="1939" y="875"/>
                  </a:lnTo>
                  <a:lnTo>
                    <a:pt x="1996" y="953"/>
                  </a:lnTo>
                  <a:lnTo>
                    <a:pt x="1995" y="973"/>
                  </a:lnTo>
                  <a:lnTo>
                    <a:pt x="1993" y="994"/>
                  </a:lnTo>
                  <a:lnTo>
                    <a:pt x="1986" y="998"/>
                  </a:lnTo>
                  <a:lnTo>
                    <a:pt x="1933" y="968"/>
                  </a:lnTo>
                  <a:lnTo>
                    <a:pt x="1892" y="919"/>
                  </a:lnTo>
                  <a:lnTo>
                    <a:pt x="1840" y="894"/>
                  </a:lnTo>
                  <a:lnTo>
                    <a:pt x="1701" y="1010"/>
                  </a:lnTo>
                  <a:lnTo>
                    <a:pt x="1544" y="1105"/>
                  </a:lnTo>
                  <a:lnTo>
                    <a:pt x="1345" y="1168"/>
                  </a:lnTo>
                  <a:lnTo>
                    <a:pt x="1134" y="1180"/>
                  </a:lnTo>
                  <a:lnTo>
                    <a:pt x="930" y="1155"/>
                  </a:lnTo>
                  <a:lnTo>
                    <a:pt x="725" y="1115"/>
                  </a:lnTo>
                  <a:lnTo>
                    <a:pt x="634" y="1130"/>
                  </a:lnTo>
                  <a:lnTo>
                    <a:pt x="548" y="1142"/>
                  </a:lnTo>
                  <a:lnTo>
                    <a:pt x="463" y="1138"/>
                  </a:lnTo>
                  <a:lnTo>
                    <a:pt x="448" y="1138"/>
                  </a:lnTo>
                  <a:lnTo>
                    <a:pt x="435" y="1138"/>
                  </a:lnTo>
                  <a:lnTo>
                    <a:pt x="430" y="1138"/>
                  </a:lnTo>
                  <a:lnTo>
                    <a:pt x="420" y="1103"/>
                  </a:lnTo>
                  <a:lnTo>
                    <a:pt x="419" y="1063"/>
                  </a:lnTo>
                  <a:lnTo>
                    <a:pt x="430" y="1028"/>
                  </a:lnTo>
                  <a:lnTo>
                    <a:pt x="524" y="991"/>
                  </a:lnTo>
                  <a:lnTo>
                    <a:pt x="603" y="946"/>
                  </a:lnTo>
                  <a:lnTo>
                    <a:pt x="673" y="899"/>
                  </a:lnTo>
                  <a:lnTo>
                    <a:pt x="738" y="850"/>
                  </a:lnTo>
                  <a:lnTo>
                    <a:pt x="794" y="802"/>
                  </a:lnTo>
                  <a:lnTo>
                    <a:pt x="865" y="763"/>
                  </a:lnTo>
                  <a:lnTo>
                    <a:pt x="954" y="702"/>
                  </a:lnTo>
                  <a:lnTo>
                    <a:pt x="1068" y="669"/>
                  </a:lnTo>
                  <a:lnTo>
                    <a:pt x="1164" y="632"/>
                  </a:lnTo>
                  <a:lnTo>
                    <a:pt x="1129" y="622"/>
                  </a:lnTo>
                  <a:lnTo>
                    <a:pt x="1089" y="623"/>
                  </a:lnTo>
                  <a:lnTo>
                    <a:pt x="1058" y="632"/>
                  </a:lnTo>
                  <a:lnTo>
                    <a:pt x="1044" y="658"/>
                  </a:lnTo>
                  <a:lnTo>
                    <a:pt x="1020" y="663"/>
                  </a:lnTo>
                  <a:lnTo>
                    <a:pt x="998" y="659"/>
                  </a:lnTo>
                  <a:lnTo>
                    <a:pt x="981" y="639"/>
                  </a:lnTo>
                  <a:lnTo>
                    <a:pt x="959" y="633"/>
                  </a:lnTo>
                  <a:lnTo>
                    <a:pt x="933" y="639"/>
                  </a:lnTo>
                  <a:lnTo>
                    <a:pt x="827" y="682"/>
                  </a:lnTo>
                  <a:lnTo>
                    <a:pt x="709" y="707"/>
                  </a:lnTo>
                  <a:lnTo>
                    <a:pt x="616" y="765"/>
                  </a:lnTo>
                  <a:lnTo>
                    <a:pt x="507" y="800"/>
                  </a:lnTo>
                  <a:lnTo>
                    <a:pt x="429" y="861"/>
                  </a:lnTo>
                  <a:lnTo>
                    <a:pt x="359" y="943"/>
                  </a:lnTo>
                  <a:lnTo>
                    <a:pt x="361" y="919"/>
                  </a:lnTo>
                  <a:lnTo>
                    <a:pt x="372" y="896"/>
                  </a:lnTo>
                  <a:lnTo>
                    <a:pt x="373" y="875"/>
                  </a:lnTo>
                  <a:lnTo>
                    <a:pt x="350" y="869"/>
                  </a:lnTo>
                  <a:lnTo>
                    <a:pt x="328" y="870"/>
                  </a:lnTo>
                  <a:lnTo>
                    <a:pt x="311" y="861"/>
                  </a:lnTo>
                  <a:lnTo>
                    <a:pt x="359" y="802"/>
                  </a:lnTo>
                  <a:lnTo>
                    <a:pt x="433" y="776"/>
                  </a:lnTo>
                  <a:lnTo>
                    <a:pt x="497" y="737"/>
                  </a:lnTo>
                  <a:lnTo>
                    <a:pt x="536" y="719"/>
                  </a:lnTo>
                  <a:lnTo>
                    <a:pt x="581" y="711"/>
                  </a:lnTo>
                  <a:lnTo>
                    <a:pt x="613" y="685"/>
                  </a:lnTo>
                  <a:lnTo>
                    <a:pt x="538" y="675"/>
                  </a:lnTo>
                  <a:lnTo>
                    <a:pt x="464" y="654"/>
                  </a:lnTo>
                  <a:lnTo>
                    <a:pt x="394" y="639"/>
                  </a:lnTo>
                  <a:lnTo>
                    <a:pt x="342" y="685"/>
                  </a:lnTo>
                  <a:lnTo>
                    <a:pt x="290" y="731"/>
                  </a:lnTo>
                  <a:lnTo>
                    <a:pt x="247" y="780"/>
                  </a:lnTo>
                  <a:lnTo>
                    <a:pt x="185" y="754"/>
                  </a:lnTo>
                  <a:lnTo>
                    <a:pt x="134" y="710"/>
                  </a:lnTo>
                  <a:lnTo>
                    <a:pt x="84" y="676"/>
                  </a:lnTo>
                  <a:lnTo>
                    <a:pt x="64" y="639"/>
                  </a:lnTo>
                  <a:lnTo>
                    <a:pt x="44" y="610"/>
                  </a:lnTo>
                  <a:lnTo>
                    <a:pt x="32" y="584"/>
                  </a:lnTo>
                  <a:lnTo>
                    <a:pt x="16" y="556"/>
                  </a:lnTo>
                  <a:lnTo>
                    <a:pt x="4" y="532"/>
                  </a:lnTo>
                  <a:lnTo>
                    <a:pt x="0" y="509"/>
                  </a:lnTo>
                  <a:lnTo>
                    <a:pt x="82" y="461"/>
                  </a:lnTo>
                  <a:lnTo>
                    <a:pt x="149" y="401"/>
                  </a:lnTo>
                  <a:lnTo>
                    <a:pt x="234" y="366"/>
                  </a:lnTo>
                  <a:lnTo>
                    <a:pt x="259" y="308"/>
                  </a:lnTo>
                  <a:lnTo>
                    <a:pt x="281" y="244"/>
                  </a:lnTo>
                  <a:lnTo>
                    <a:pt x="320" y="202"/>
                  </a:lnTo>
                  <a:lnTo>
                    <a:pt x="430" y="198"/>
                  </a:lnTo>
                  <a:lnTo>
                    <a:pt x="533" y="214"/>
                  </a:lnTo>
                  <a:lnTo>
                    <a:pt x="616" y="177"/>
                  </a:lnTo>
                  <a:lnTo>
                    <a:pt x="637" y="147"/>
                  </a:lnTo>
                  <a:lnTo>
                    <a:pt x="649" y="116"/>
                  </a:lnTo>
                  <a:lnTo>
                    <a:pt x="673" y="96"/>
                  </a:lnTo>
                  <a:lnTo>
                    <a:pt x="793" y="88"/>
                  </a:lnTo>
                  <a:lnTo>
                    <a:pt x="907" y="89"/>
                  </a:lnTo>
                  <a:lnTo>
                    <a:pt x="1014" y="52"/>
                  </a:lnTo>
                  <a:lnTo>
                    <a:pt x="1025" y="31"/>
                  </a:lnTo>
                  <a:lnTo>
                    <a:pt x="1040" y="13"/>
                  </a:lnTo>
                  <a:lnTo>
                    <a:pt x="10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5" name="Freeform 24"/>
            <p:cNvSpPr>
              <a:spLocks/>
            </p:cNvSpPr>
            <p:nvPr/>
          </p:nvSpPr>
          <p:spPr bwMode="auto">
            <a:xfrm>
              <a:off x="1674" y="2328"/>
              <a:ext cx="27" cy="48"/>
            </a:xfrm>
            <a:custGeom>
              <a:avLst/>
              <a:gdLst>
                <a:gd name="T0" fmla="*/ 0 w 241"/>
                <a:gd name="T1" fmla="*/ 0 h 429"/>
                <a:gd name="T2" fmla="*/ 0 w 241"/>
                <a:gd name="T3" fmla="*/ 0 h 429"/>
                <a:gd name="T4" fmla="*/ 0 w 241"/>
                <a:gd name="T5" fmla="*/ 0 h 429"/>
                <a:gd name="T6" fmla="*/ 0 w 241"/>
                <a:gd name="T7" fmla="*/ 0 h 429"/>
                <a:gd name="T8" fmla="*/ 0 w 241"/>
                <a:gd name="T9" fmla="*/ 0 h 429"/>
                <a:gd name="T10" fmla="*/ 0 w 241"/>
                <a:gd name="T11" fmla="*/ 0 h 429"/>
                <a:gd name="T12" fmla="*/ 0 w 241"/>
                <a:gd name="T13" fmla="*/ 0 h 429"/>
                <a:gd name="T14" fmla="*/ 0 w 241"/>
                <a:gd name="T15" fmla="*/ 0 h 429"/>
                <a:gd name="T16" fmla="*/ 0 w 241"/>
                <a:gd name="T17" fmla="*/ 0 h 429"/>
                <a:gd name="T18" fmla="*/ 0 w 241"/>
                <a:gd name="T19" fmla="*/ 0 h 429"/>
                <a:gd name="T20" fmla="*/ 0 w 241"/>
                <a:gd name="T21" fmla="*/ 0 h 429"/>
                <a:gd name="T22" fmla="*/ 0 w 241"/>
                <a:gd name="T23" fmla="*/ 0 h 429"/>
                <a:gd name="T24" fmla="*/ 0 w 241"/>
                <a:gd name="T25" fmla="*/ 0 h 429"/>
                <a:gd name="T26" fmla="*/ 0 w 241"/>
                <a:gd name="T27" fmla="*/ 0 h 429"/>
                <a:gd name="T28" fmla="*/ 0 w 241"/>
                <a:gd name="T29" fmla="*/ 0 h 429"/>
                <a:gd name="T30" fmla="*/ 0 w 241"/>
                <a:gd name="T31" fmla="*/ 0 h 429"/>
                <a:gd name="T32" fmla="*/ 0 w 241"/>
                <a:gd name="T33" fmla="*/ 0 h 429"/>
                <a:gd name="T34" fmla="*/ 0 w 241"/>
                <a:gd name="T35" fmla="*/ 0 h 429"/>
                <a:gd name="T36" fmla="*/ 0 w 241"/>
                <a:gd name="T37" fmla="*/ 0 h 429"/>
                <a:gd name="T38" fmla="*/ 0 w 241"/>
                <a:gd name="T39" fmla="*/ 0 h 429"/>
                <a:gd name="T40" fmla="*/ 0 w 241"/>
                <a:gd name="T41" fmla="*/ 0 h 4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1"/>
                <a:gd name="T64" fmla="*/ 0 h 429"/>
                <a:gd name="T65" fmla="*/ 241 w 241"/>
                <a:gd name="T66" fmla="*/ 429 h 4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1" h="429">
                  <a:moveTo>
                    <a:pt x="0" y="0"/>
                  </a:moveTo>
                  <a:lnTo>
                    <a:pt x="35" y="90"/>
                  </a:lnTo>
                  <a:lnTo>
                    <a:pt x="78" y="175"/>
                  </a:lnTo>
                  <a:lnTo>
                    <a:pt x="139" y="241"/>
                  </a:lnTo>
                  <a:lnTo>
                    <a:pt x="192" y="274"/>
                  </a:lnTo>
                  <a:lnTo>
                    <a:pt x="223" y="326"/>
                  </a:lnTo>
                  <a:lnTo>
                    <a:pt x="241" y="387"/>
                  </a:lnTo>
                  <a:lnTo>
                    <a:pt x="241" y="408"/>
                  </a:lnTo>
                  <a:lnTo>
                    <a:pt x="241" y="421"/>
                  </a:lnTo>
                  <a:lnTo>
                    <a:pt x="241" y="429"/>
                  </a:lnTo>
                  <a:lnTo>
                    <a:pt x="196" y="325"/>
                  </a:lnTo>
                  <a:lnTo>
                    <a:pt x="126" y="252"/>
                  </a:lnTo>
                  <a:lnTo>
                    <a:pt x="55" y="173"/>
                  </a:lnTo>
                  <a:lnTo>
                    <a:pt x="26" y="117"/>
                  </a:lnTo>
                  <a:lnTo>
                    <a:pt x="1" y="5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6" name="Freeform 25"/>
            <p:cNvSpPr>
              <a:spLocks/>
            </p:cNvSpPr>
            <p:nvPr/>
          </p:nvSpPr>
          <p:spPr bwMode="auto">
            <a:xfrm>
              <a:off x="1193" y="2333"/>
              <a:ext cx="263" cy="70"/>
            </a:xfrm>
            <a:custGeom>
              <a:avLst/>
              <a:gdLst>
                <a:gd name="T0" fmla="*/ 0 w 2372"/>
                <a:gd name="T1" fmla="*/ 0 h 635"/>
                <a:gd name="T2" fmla="*/ 0 w 2372"/>
                <a:gd name="T3" fmla="*/ 0 h 635"/>
                <a:gd name="T4" fmla="*/ 0 w 2372"/>
                <a:gd name="T5" fmla="*/ 0 h 635"/>
                <a:gd name="T6" fmla="*/ 0 w 2372"/>
                <a:gd name="T7" fmla="*/ 0 h 635"/>
                <a:gd name="T8" fmla="*/ 0 w 2372"/>
                <a:gd name="T9" fmla="*/ 0 h 635"/>
                <a:gd name="T10" fmla="*/ 0 w 2372"/>
                <a:gd name="T11" fmla="*/ 0 h 635"/>
                <a:gd name="T12" fmla="*/ 0 w 2372"/>
                <a:gd name="T13" fmla="*/ 0 h 635"/>
                <a:gd name="T14" fmla="*/ 0 w 2372"/>
                <a:gd name="T15" fmla="*/ 0 h 635"/>
                <a:gd name="T16" fmla="*/ 0 w 2372"/>
                <a:gd name="T17" fmla="*/ 0 h 635"/>
                <a:gd name="T18" fmla="*/ 0 w 2372"/>
                <a:gd name="T19" fmla="*/ 0 h 635"/>
                <a:gd name="T20" fmla="*/ 0 w 2372"/>
                <a:gd name="T21" fmla="*/ 0 h 635"/>
                <a:gd name="T22" fmla="*/ 0 w 2372"/>
                <a:gd name="T23" fmla="*/ 0 h 635"/>
                <a:gd name="T24" fmla="*/ 0 w 2372"/>
                <a:gd name="T25" fmla="*/ 0 h 635"/>
                <a:gd name="T26" fmla="*/ 0 w 2372"/>
                <a:gd name="T27" fmla="*/ 0 h 635"/>
                <a:gd name="T28" fmla="*/ 0 w 2372"/>
                <a:gd name="T29" fmla="*/ 0 h 635"/>
                <a:gd name="T30" fmla="*/ 0 w 2372"/>
                <a:gd name="T31" fmla="*/ 0 h 635"/>
                <a:gd name="T32" fmla="*/ 0 w 2372"/>
                <a:gd name="T33" fmla="*/ 0 h 635"/>
                <a:gd name="T34" fmla="*/ 0 w 2372"/>
                <a:gd name="T35" fmla="*/ 0 h 635"/>
                <a:gd name="T36" fmla="*/ 0 w 2372"/>
                <a:gd name="T37" fmla="*/ 0 h 635"/>
                <a:gd name="T38" fmla="*/ 0 w 2372"/>
                <a:gd name="T39" fmla="*/ 0 h 635"/>
                <a:gd name="T40" fmla="*/ 0 w 2372"/>
                <a:gd name="T41" fmla="*/ 0 h 635"/>
                <a:gd name="T42" fmla="*/ 0 w 2372"/>
                <a:gd name="T43" fmla="*/ 0 h 635"/>
                <a:gd name="T44" fmla="*/ 0 w 2372"/>
                <a:gd name="T45" fmla="*/ 0 h 635"/>
                <a:gd name="T46" fmla="*/ 0 w 2372"/>
                <a:gd name="T47" fmla="*/ 0 h 635"/>
                <a:gd name="T48" fmla="*/ 0 w 2372"/>
                <a:gd name="T49" fmla="*/ 0 h 635"/>
                <a:gd name="T50" fmla="*/ 0 w 2372"/>
                <a:gd name="T51" fmla="*/ 0 h 635"/>
                <a:gd name="T52" fmla="*/ 0 w 2372"/>
                <a:gd name="T53" fmla="*/ 0 h 635"/>
                <a:gd name="T54" fmla="*/ 0 w 2372"/>
                <a:gd name="T55" fmla="*/ 0 h 635"/>
                <a:gd name="T56" fmla="*/ 0 w 2372"/>
                <a:gd name="T57" fmla="*/ 0 h 635"/>
                <a:gd name="T58" fmla="*/ 0 w 2372"/>
                <a:gd name="T59" fmla="*/ 0 h 635"/>
                <a:gd name="T60" fmla="*/ 0 w 2372"/>
                <a:gd name="T61" fmla="*/ 0 h 635"/>
                <a:gd name="T62" fmla="*/ 0 w 2372"/>
                <a:gd name="T63" fmla="*/ 0 h 635"/>
                <a:gd name="T64" fmla="*/ 0 w 2372"/>
                <a:gd name="T65" fmla="*/ 0 h 635"/>
                <a:gd name="T66" fmla="*/ 0 w 2372"/>
                <a:gd name="T67" fmla="*/ 0 h 635"/>
                <a:gd name="T68" fmla="*/ 0 w 2372"/>
                <a:gd name="T69" fmla="*/ 0 h 635"/>
                <a:gd name="T70" fmla="*/ 0 w 2372"/>
                <a:gd name="T71" fmla="*/ 0 h 635"/>
                <a:gd name="T72" fmla="*/ 0 w 2372"/>
                <a:gd name="T73" fmla="*/ 0 h 635"/>
                <a:gd name="T74" fmla="*/ 0 w 2372"/>
                <a:gd name="T75" fmla="*/ 0 h 635"/>
                <a:gd name="T76" fmla="*/ 0 w 2372"/>
                <a:gd name="T77" fmla="*/ 0 h 635"/>
                <a:gd name="T78" fmla="*/ 0 w 2372"/>
                <a:gd name="T79" fmla="*/ 0 h 635"/>
                <a:gd name="T80" fmla="*/ 0 w 2372"/>
                <a:gd name="T81" fmla="*/ 0 h 635"/>
                <a:gd name="T82" fmla="*/ 0 w 2372"/>
                <a:gd name="T83" fmla="*/ 0 h 635"/>
                <a:gd name="T84" fmla="*/ 0 w 2372"/>
                <a:gd name="T85" fmla="*/ 0 h 635"/>
                <a:gd name="T86" fmla="*/ 0 w 2372"/>
                <a:gd name="T87" fmla="*/ 0 h 635"/>
                <a:gd name="T88" fmla="*/ 0 w 2372"/>
                <a:gd name="T89" fmla="*/ 0 h 635"/>
                <a:gd name="T90" fmla="*/ 0 w 2372"/>
                <a:gd name="T91" fmla="*/ 0 h 635"/>
                <a:gd name="T92" fmla="*/ 0 w 2372"/>
                <a:gd name="T93" fmla="*/ 0 h 635"/>
                <a:gd name="T94" fmla="*/ 0 w 2372"/>
                <a:gd name="T95" fmla="*/ 0 h 635"/>
                <a:gd name="T96" fmla="*/ 0 w 2372"/>
                <a:gd name="T97" fmla="*/ 0 h 635"/>
                <a:gd name="T98" fmla="*/ 0 w 2372"/>
                <a:gd name="T99" fmla="*/ 0 h 635"/>
                <a:gd name="T100" fmla="*/ 0 w 2372"/>
                <a:gd name="T101" fmla="*/ 0 h 635"/>
                <a:gd name="T102" fmla="*/ 0 w 2372"/>
                <a:gd name="T103" fmla="*/ 0 h 635"/>
                <a:gd name="T104" fmla="*/ 0 w 2372"/>
                <a:gd name="T105" fmla="*/ 0 h 635"/>
                <a:gd name="T106" fmla="*/ 0 w 2372"/>
                <a:gd name="T107" fmla="*/ 0 h 635"/>
                <a:gd name="T108" fmla="*/ 0 w 2372"/>
                <a:gd name="T109" fmla="*/ 0 h 635"/>
                <a:gd name="T110" fmla="*/ 0 w 2372"/>
                <a:gd name="T111" fmla="*/ 0 h 6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72"/>
                <a:gd name="T169" fmla="*/ 0 h 635"/>
                <a:gd name="T170" fmla="*/ 2372 w 2372"/>
                <a:gd name="T171" fmla="*/ 635 h 63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72" h="635">
                  <a:moveTo>
                    <a:pt x="1005" y="0"/>
                  </a:moveTo>
                  <a:lnTo>
                    <a:pt x="1127" y="5"/>
                  </a:lnTo>
                  <a:lnTo>
                    <a:pt x="1251" y="13"/>
                  </a:lnTo>
                  <a:lnTo>
                    <a:pt x="1365" y="43"/>
                  </a:lnTo>
                  <a:lnTo>
                    <a:pt x="1437" y="88"/>
                  </a:lnTo>
                  <a:lnTo>
                    <a:pt x="1517" y="106"/>
                  </a:lnTo>
                  <a:lnTo>
                    <a:pt x="1603" y="99"/>
                  </a:lnTo>
                  <a:lnTo>
                    <a:pt x="1703" y="69"/>
                  </a:lnTo>
                  <a:lnTo>
                    <a:pt x="1798" y="54"/>
                  </a:lnTo>
                  <a:lnTo>
                    <a:pt x="1886" y="85"/>
                  </a:lnTo>
                  <a:lnTo>
                    <a:pt x="1940" y="81"/>
                  </a:lnTo>
                  <a:lnTo>
                    <a:pt x="1988" y="66"/>
                  </a:lnTo>
                  <a:lnTo>
                    <a:pt x="2024" y="80"/>
                  </a:lnTo>
                  <a:lnTo>
                    <a:pt x="2067" y="149"/>
                  </a:lnTo>
                  <a:lnTo>
                    <a:pt x="2099" y="216"/>
                  </a:lnTo>
                  <a:lnTo>
                    <a:pt x="2152" y="264"/>
                  </a:lnTo>
                  <a:lnTo>
                    <a:pt x="2200" y="321"/>
                  </a:lnTo>
                  <a:lnTo>
                    <a:pt x="2258" y="364"/>
                  </a:lnTo>
                  <a:lnTo>
                    <a:pt x="2295" y="426"/>
                  </a:lnTo>
                  <a:lnTo>
                    <a:pt x="2295" y="450"/>
                  </a:lnTo>
                  <a:lnTo>
                    <a:pt x="2289" y="470"/>
                  </a:lnTo>
                  <a:lnTo>
                    <a:pt x="2285" y="497"/>
                  </a:lnTo>
                  <a:lnTo>
                    <a:pt x="2224" y="450"/>
                  </a:lnTo>
                  <a:lnTo>
                    <a:pt x="2168" y="405"/>
                  </a:lnTo>
                  <a:lnTo>
                    <a:pt x="2120" y="347"/>
                  </a:lnTo>
                  <a:lnTo>
                    <a:pt x="2105" y="389"/>
                  </a:lnTo>
                  <a:lnTo>
                    <a:pt x="2126" y="427"/>
                  </a:lnTo>
                  <a:lnTo>
                    <a:pt x="2152" y="461"/>
                  </a:lnTo>
                  <a:lnTo>
                    <a:pt x="2205" y="504"/>
                  </a:lnTo>
                  <a:lnTo>
                    <a:pt x="2260" y="538"/>
                  </a:lnTo>
                  <a:lnTo>
                    <a:pt x="2320" y="565"/>
                  </a:lnTo>
                  <a:lnTo>
                    <a:pt x="2345" y="578"/>
                  </a:lnTo>
                  <a:lnTo>
                    <a:pt x="2359" y="600"/>
                  </a:lnTo>
                  <a:lnTo>
                    <a:pt x="2372" y="626"/>
                  </a:lnTo>
                  <a:lnTo>
                    <a:pt x="2306" y="635"/>
                  </a:lnTo>
                  <a:lnTo>
                    <a:pt x="2235" y="621"/>
                  </a:lnTo>
                  <a:lnTo>
                    <a:pt x="2168" y="592"/>
                  </a:lnTo>
                  <a:lnTo>
                    <a:pt x="2153" y="556"/>
                  </a:lnTo>
                  <a:lnTo>
                    <a:pt x="2132" y="526"/>
                  </a:lnTo>
                  <a:lnTo>
                    <a:pt x="2100" y="505"/>
                  </a:lnTo>
                  <a:lnTo>
                    <a:pt x="2030" y="458"/>
                  </a:lnTo>
                  <a:lnTo>
                    <a:pt x="1960" y="412"/>
                  </a:lnTo>
                  <a:lnTo>
                    <a:pt x="1900" y="343"/>
                  </a:lnTo>
                  <a:lnTo>
                    <a:pt x="1833" y="289"/>
                  </a:lnTo>
                  <a:lnTo>
                    <a:pt x="1770" y="230"/>
                  </a:lnTo>
                  <a:lnTo>
                    <a:pt x="1688" y="206"/>
                  </a:lnTo>
                  <a:lnTo>
                    <a:pt x="1556" y="166"/>
                  </a:lnTo>
                  <a:lnTo>
                    <a:pt x="1425" y="118"/>
                  </a:lnTo>
                  <a:lnTo>
                    <a:pt x="1292" y="107"/>
                  </a:lnTo>
                  <a:lnTo>
                    <a:pt x="1267" y="127"/>
                  </a:lnTo>
                  <a:lnTo>
                    <a:pt x="1270" y="151"/>
                  </a:lnTo>
                  <a:lnTo>
                    <a:pt x="1288" y="167"/>
                  </a:lnTo>
                  <a:lnTo>
                    <a:pt x="1329" y="148"/>
                  </a:lnTo>
                  <a:lnTo>
                    <a:pt x="1386" y="164"/>
                  </a:lnTo>
                  <a:lnTo>
                    <a:pt x="1442" y="178"/>
                  </a:lnTo>
                  <a:lnTo>
                    <a:pt x="1529" y="207"/>
                  </a:lnTo>
                  <a:lnTo>
                    <a:pt x="1592" y="256"/>
                  </a:lnTo>
                  <a:lnTo>
                    <a:pt x="1635" y="327"/>
                  </a:lnTo>
                  <a:lnTo>
                    <a:pt x="1574" y="318"/>
                  </a:lnTo>
                  <a:lnTo>
                    <a:pt x="1510" y="309"/>
                  </a:lnTo>
                  <a:lnTo>
                    <a:pt x="1459" y="330"/>
                  </a:lnTo>
                  <a:lnTo>
                    <a:pt x="1535" y="350"/>
                  </a:lnTo>
                  <a:lnTo>
                    <a:pt x="1608" y="376"/>
                  </a:lnTo>
                  <a:lnTo>
                    <a:pt x="1667" y="421"/>
                  </a:lnTo>
                  <a:lnTo>
                    <a:pt x="1677" y="452"/>
                  </a:lnTo>
                  <a:lnTo>
                    <a:pt x="1684" y="482"/>
                  </a:lnTo>
                  <a:lnTo>
                    <a:pt x="1688" y="510"/>
                  </a:lnTo>
                  <a:lnTo>
                    <a:pt x="1626" y="507"/>
                  </a:lnTo>
                  <a:lnTo>
                    <a:pt x="1574" y="482"/>
                  </a:lnTo>
                  <a:lnTo>
                    <a:pt x="1533" y="466"/>
                  </a:lnTo>
                  <a:lnTo>
                    <a:pt x="1506" y="473"/>
                  </a:lnTo>
                  <a:lnTo>
                    <a:pt x="1485" y="478"/>
                  </a:lnTo>
                  <a:lnTo>
                    <a:pt x="1471" y="487"/>
                  </a:lnTo>
                  <a:lnTo>
                    <a:pt x="1482" y="476"/>
                  </a:lnTo>
                  <a:lnTo>
                    <a:pt x="1489" y="454"/>
                  </a:lnTo>
                  <a:lnTo>
                    <a:pt x="1480" y="432"/>
                  </a:lnTo>
                  <a:lnTo>
                    <a:pt x="1437" y="444"/>
                  </a:lnTo>
                  <a:lnTo>
                    <a:pt x="1389" y="442"/>
                  </a:lnTo>
                  <a:lnTo>
                    <a:pt x="1347" y="421"/>
                  </a:lnTo>
                  <a:lnTo>
                    <a:pt x="1302" y="366"/>
                  </a:lnTo>
                  <a:lnTo>
                    <a:pt x="1263" y="322"/>
                  </a:lnTo>
                  <a:lnTo>
                    <a:pt x="1203" y="295"/>
                  </a:lnTo>
                  <a:lnTo>
                    <a:pt x="1175" y="295"/>
                  </a:lnTo>
                  <a:lnTo>
                    <a:pt x="1157" y="299"/>
                  </a:lnTo>
                  <a:lnTo>
                    <a:pt x="1145" y="308"/>
                  </a:lnTo>
                  <a:lnTo>
                    <a:pt x="1183" y="337"/>
                  </a:lnTo>
                  <a:lnTo>
                    <a:pt x="1231" y="355"/>
                  </a:lnTo>
                  <a:lnTo>
                    <a:pt x="1258" y="398"/>
                  </a:lnTo>
                  <a:lnTo>
                    <a:pt x="1288" y="429"/>
                  </a:lnTo>
                  <a:lnTo>
                    <a:pt x="1312" y="456"/>
                  </a:lnTo>
                  <a:lnTo>
                    <a:pt x="1337" y="485"/>
                  </a:lnTo>
                  <a:lnTo>
                    <a:pt x="1221" y="463"/>
                  </a:lnTo>
                  <a:lnTo>
                    <a:pt x="1098" y="422"/>
                  </a:lnTo>
                  <a:lnTo>
                    <a:pt x="962" y="405"/>
                  </a:lnTo>
                  <a:lnTo>
                    <a:pt x="947" y="378"/>
                  </a:lnTo>
                  <a:lnTo>
                    <a:pt x="932" y="350"/>
                  </a:lnTo>
                  <a:lnTo>
                    <a:pt x="901" y="338"/>
                  </a:lnTo>
                  <a:lnTo>
                    <a:pt x="774" y="325"/>
                  </a:lnTo>
                  <a:lnTo>
                    <a:pt x="656" y="325"/>
                  </a:lnTo>
                  <a:lnTo>
                    <a:pt x="558" y="283"/>
                  </a:lnTo>
                  <a:lnTo>
                    <a:pt x="517" y="248"/>
                  </a:lnTo>
                  <a:lnTo>
                    <a:pt x="464" y="236"/>
                  </a:lnTo>
                  <a:lnTo>
                    <a:pt x="418" y="240"/>
                  </a:lnTo>
                  <a:lnTo>
                    <a:pt x="370" y="252"/>
                  </a:lnTo>
                  <a:lnTo>
                    <a:pt x="335" y="265"/>
                  </a:lnTo>
                  <a:lnTo>
                    <a:pt x="319" y="295"/>
                  </a:lnTo>
                  <a:lnTo>
                    <a:pt x="317" y="309"/>
                  </a:lnTo>
                  <a:lnTo>
                    <a:pt x="318" y="321"/>
                  </a:lnTo>
                  <a:lnTo>
                    <a:pt x="319" y="327"/>
                  </a:lnTo>
                  <a:lnTo>
                    <a:pt x="479" y="310"/>
                  </a:lnTo>
                  <a:lnTo>
                    <a:pt x="634" y="360"/>
                  </a:lnTo>
                  <a:lnTo>
                    <a:pt x="795" y="378"/>
                  </a:lnTo>
                  <a:lnTo>
                    <a:pt x="828" y="393"/>
                  </a:lnTo>
                  <a:lnTo>
                    <a:pt x="860" y="404"/>
                  </a:lnTo>
                  <a:lnTo>
                    <a:pt x="879" y="421"/>
                  </a:lnTo>
                  <a:lnTo>
                    <a:pt x="875" y="440"/>
                  </a:lnTo>
                  <a:lnTo>
                    <a:pt x="876" y="456"/>
                  </a:lnTo>
                  <a:lnTo>
                    <a:pt x="874" y="474"/>
                  </a:lnTo>
                  <a:lnTo>
                    <a:pt x="819" y="462"/>
                  </a:lnTo>
                  <a:lnTo>
                    <a:pt x="764" y="437"/>
                  </a:lnTo>
                  <a:lnTo>
                    <a:pt x="695" y="442"/>
                  </a:lnTo>
                  <a:lnTo>
                    <a:pt x="572" y="418"/>
                  </a:lnTo>
                  <a:lnTo>
                    <a:pt x="461" y="404"/>
                  </a:lnTo>
                  <a:lnTo>
                    <a:pt x="362" y="347"/>
                  </a:lnTo>
                  <a:lnTo>
                    <a:pt x="300" y="342"/>
                  </a:lnTo>
                  <a:lnTo>
                    <a:pt x="248" y="360"/>
                  </a:lnTo>
                  <a:lnTo>
                    <a:pt x="209" y="398"/>
                  </a:lnTo>
                  <a:lnTo>
                    <a:pt x="264" y="418"/>
                  </a:lnTo>
                  <a:lnTo>
                    <a:pt x="344" y="417"/>
                  </a:lnTo>
                  <a:lnTo>
                    <a:pt x="420" y="443"/>
                  </a:lnTo>
                  <a:lnTo>
                    <a:pt x="452" y="464"/>
                  </a:lnTo>
                  <a:lnTo>
                    <a:pt x="479" y="485"/>
                  </a:lnTo>
                  <a:lnTo>
                    <a:pt x="495" y="517"/>
                  </a:lnTo>
                  <a:lnTo>
                    <a:pt x="422" y="521"/>
                  </a:lnTo>
                  <a:lnTo>
                    <a:pt x="346" y="505"/>
                  </a:lnTo>
                  <a:lnTo>
                    <a:pt x="267" y="494"/>
                  </a:lnTo>
                  <a:lnTo>
                    <a:pt x="241" y="475"/>
                  </a:lnTo>
                  <a:lnTo>
                    <a:pt x="213" y="461"/>
                  </a:lnTo>
                  <a:lnTo>
                    <a:pt x="179" y="461"/>
                  </a:lnTo>
                  <a:lnTo>
                    <a:pt x="170" y="478"/>
                  </a:lnTo>
                  <a:lnTo>
                    <a:pt x="171" y="495"/>
                  </a:lnTo>
                  <a:lnTo>
                    <a:pt x="175" y="505"/>
                  </a:lnTo>
                  <a:lnTo>
                    <a:pt x="196" y="517"/>
                  </a:lnTo>
                  <a:lnTo>
                    <a:pt x="211" y="528"/>
                  </a:lnTo>
                  <a:lnTo>
                    <a:pt x="227" y="538"/>
                  </a:lnTo>
                  <a:lnTo>
                    <a:pt x="200" y="565"/>
                  </a:lnTo>
                  <a:lnTo>
                    <a:pt x="174" y="599"/>
                  </a:lnTo>
                  <a:lnTo>
                    <a:pt x="143" y="622"/>
                  </a:lnTo>
                  <a:lnTo>
                    <a:pt x="95" y="583"/>
                  </a:lnTo>
                  <a:lnTo>
                    <a:pt x="50" y="539"/>
                  </a:lnTo>
                  <a:lnTo>
                    <a:pt x="0" y="503"/>
                  </a:lnTo>
                  <a:lnTo>
                    <a:pt x="18" y="444"/>
                  </a:lnTo>
                  <a:lnTo>
                    <a:pt x="69" y="405"/>
                  </a:lnTo>
                  <a:lnTo>
                    <a:pt x="111" y="361"/>
                  </a:lnTo>
                  <a:lnTo>
                    <a:pt x="165" y="342"/>
                  </a:lnTo>
                  <a:lnTo>
                    <a:pt x="209" y="322"/>
                  </a:lnTo>
                  <a:lnTo>
                    <a:pt x="233" y="286"/>
                  </a:lnTo>
                  <a:lnTo>
                    <a:pt x="244" y="241"/>
                  </a:lnTo>
                  <a:lnTo>
                    <a:pt x="258" y="203"/>
                  </a:lnTo>
                  <a:lnTo>
                    <a:pt x="287" y="176"/>
                  </a:lnTo>
                  <a:lnTo>
                    <a:pt x="381" y="189"/>
                  </a:lnTo>
                  <a:lnTo>
                    <a:pt x="474" y="197"/>
                  </a:lnTo>
                  <a:lnTo>
                    <a:pt x="550" y="186"/>
                  </a:lnTo>
                  <a:lnTo>
                    <a:pt x="658" y="89"/>
                  </a:lnTo>
                  <a:lnTo>
                    <a:pt x="803" y="74"/>
                  </a:lnTo>
                  <a:lnTo>
                    <a:pt x="935" y="32"/>
                  </a:lnTo>
                  <a:lnTo>
                    <a:pt x="962" y="20"/>
                  </a:lnTo>
                  <a:lnTo>
                    <a:pt x="983" y="7"/>
                  </a:lnTo>
                  <a:lnTo>
                    <a:pt x="1005" y="0"/>
                  </a:lnTo>
                  <a:close/>
                </a:path>
              </a:pathLst>
            </a:custGeom>
            <a:solidFill>
              <a:srgbClr val="E5D9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7" name="Freeform 26"/>
            <p:cNvSpPr>
              <a:spLocks/>
            </p:cNvSpPr>
            <p:nvPr/>
          </p:nvSpPr>
          <p:spPr bwMode="auto">
            <a:xfrm>
              <a:off x="1282" y="2347"/>
              <a:ext cx="63" cy="22"/>
            </a:xfrm>
            <a:custGeom>
              <a:avLst/>
              <a:gdLst>
                <a:gd name="T0" fmla="*/ 0 w 570"/>
                <a:gd name="T1" fmla="*/ 0 h 194"/>
                <a:gd name="T2" fmla="*/ 0 w 570"/>
                <a:gd name="T3" fmla="*/ 0 h 194"/>
                <a:gd name="T4" fmla="*/ 0 w 570"/>
                <a:gd name="T5" fmla="*/ 0 h 194"/>
                <a:gd name="T6" fmla="*/ 0 w 570"/>
                <a:gd name="T7" fmla="*/ 0 h 194"/>
                <a:gd name="T8" fmla="*/ 0 w 570"/>
                <a:gd name="T9" fmla="*/ 0 h 194"/>
                <a:gd name="T10" fmla="*/ 0 w 570"/>
                <a:gd name="T11" fmla="*/ 0 h 194"/>
                <a:gd name="T12" fmla="*/ 0 w 570"/>
                <a:gd name="T13" fmla="*/ 0 h 194"/>
                <a:gd name="T14" fmla="*/ 0 w 570"/>
                <a:gd name="T15" fmla="*/ 0 h 194"/>
                <a:gd name="T16" fmla="*/ 0 w 570"/>
                <a:gd name="T17" fmla="*/ 0 h 194"/>
                <a:gd name="T18" fmla="*/ 0 w 570"/>
                <a:gd name="T19" fmla="*/ 0 h 194"/>
                <a:gd name="T20" fmla="*/ 0 w 570"/>
                <a:gd name="T21" fmla="*/ 0 h 194"/>
                <a:gd name="T22" fmla="*/ 0 w 570"/>
                <a:gd name="T23" fmla="*/ 0 h 194"/>
                <a:gd name="T24" fmla="*/ 0 w 570"/>
                <a:gd name="T25" fmla="*/ 0 h 194"/>
                <a:gd name="T26" fmla="*/ 0 w 570"/>
                <a:gd name="T27" fmla="*/ 0 h 194"/>
                <a:gd name="T28" fmla="*/ 0 w 570"/>
                <a:gd name="T29" fmla="*/ 0 h 194"/>
                <a:gd name="T30" fmla="*/ 0 w 570"/>
                <a:gd name="T31" fmla="*/ 0 h 194"/>
                <a:gd name="T32" fmla="*/ 0 w 570"/>
                <a:gd name="T33" fmla="*/ 0 h 194"/>
                <a:gd name="T34" fmla="*/ 0 w 570"/>
                <a:gd name="T35" fmla="*/ 0 h 194"/>
                <a:gd name="T36" fmla="*/ 0 w 570"/>
                <a:gd name="T37" fmla="*/ 0 h 194"/>
                <a:gd name="T38" fmla="*/ 0 w 570"/>
                <a:gd name="T39" fmla="*/ 0 h 194"/>
                <a:gd name="T40" fmla="*/ 0 w 570"/>
                <a:gd name="T41" fmla="*/ 0 h 194"/>
                <a:gd name="T42" fmla="*/ 0 w 570"/>
                <a:gd name="T43" fmla="*/ 0 h 194"/>
                <a:gd name="T44" fmla="*/ 0 w 570"/>
                <a:gd name="T45" fmla="*/ 0 h 194"/>
                <a:gd name="T46" fmla="*/ 0 w 570"/>
                <a:gd name="T47" fmla="*/ 0 h 194"/>
                <a:gd name="T48" fmla="*/ 0 w 570"/>
                <a:gd name="T49" fmla="*/ 0 h 1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70"/>
                <a:gd name="T76" fmla="*/ 0 h 194"/>
                <a:gd name="T77" fmla="*/ 570 w 570"/>
                <a:gd name="T78" fmla="*/ 194 h 19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70" h="194">
                  <a:moveTo>
                    <a:pt x="176" y="0"/>
                  </a:moveTo>
                  <a:lnTo>
                    <a:pt x="309" y="14"/>
                  </a:lnTo>
                  <a:lnTo>
                    <a:pt x="414" y="83"/>
                  </a:lnTo>
                  <a:lnTo>
                    <a:pt x="534" y="144"/>
                  </a:lnTo>
                  <a:lnTo>
                    <a:pt x="551" y="159"/>
                  </a:lnTo>
                  <a:lnTo>
                    <a:pt x="570" y="171"/>
                  </a:lnTo>
                  <a:lnTo>
                    <a:pt x="567" y="194"/>
                  </a:lnTo>
                  <a:lnTo>
                    <a:pt x="445" y="146"/>
                  </a:lnTo>
                  <a:lnTo>
                    <a:pt x="344" y="70"/>
                  </a:lnTo>
                  <a:lnTo>
                    <a:pt x="222" y="20"/>
                  </a:lnTo>
                  <a:lnTo>
                    <a:pt x="145" y="35"/>
                  </a:lnTo>
                  <a:lnTo>
                    <a:pt x="72" y="57"/>
                  </a:lnTo>
                  <a:lnTo>
                    <a:pt x="12" y="101"/>
                  </a:lnTo>
                  <a:lnTo>
                    <a:pt x="0" y="89"/>
                  </a:lnTo>
                  <a:lnTo>
                    <a:pt x="12" y="70"/>
                  </a:lnTo>
                  <a:lnTo>
                    <a:pt x="28" y="53"/>
                  </a:lnTo>
                  <a:lnTo>
                    <a:pt x="77" y="22"/>
                  </a:lnTo>
                  <a:lnTo>
                    <a:pt x="125" y="9"/>
                  </a:lnTo>
                  <a:lnTo>
                    <a:pt x="1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8" name="Freeform 27"/>
            <p:cNvSpPr>
              <a:spLocks/>
            </p:cNvSpPr>
            <p:nvPr/>
          </p:nvSpPr>
          <p:spPr bwMode="auto">
            <a:xfrm>
              <a:off x="1394" y="2351"/>
              <a:ext cx="28" cy="19"/>
            </a:xfrm>
            <a:custGeom>
              <a:avLst/>
              <a:gdLst>
                <a:gd name="T0" fmla="*/ 0 w 253"/>
                <a:gd name="T1" fmla="*/ 0 h 172"/>
                <a:gd name="T2" fmla="*/ 0 w 253"/>
                <a:gd name="T3" fmla="*/ 0 h 172"/>
                <a:gd name="T4" fmla="*/ 0 w 253"/>
                <a:gd name="T5" fmla="*/ 0 h 172"/>
                <a:gd name="T6" fmla="*/ 0 w 253"/>
                <a:gd name="T7" fmla="*/ 0 h 172"/>
                <a:gd name="T8" fmla="*/ 0 w 253"/>
                <a:gd name="T9" fmla="*/ 0 h 172"/>
                <a:gd name="T10" fmla="*/ 0 w 253"/>
                <a:gd name="T11" fmla="*/ 0 h 172"/>
                <a:gd name="T12" fmla="*/ 0 w 253"/>
                <a:gd name="T13" fmla="*/ 0 h 172"/>
                <a:gd name="T14" fmla="*/ 0 w 253"/>
                <a:gd name="T15" fmla="*/ 0 h 172"/>
                <a:gd name="T16" fmla="*/ 0 w 253"/>
                <a:gd name="T17" fmla="*/ 0 h 172"/>
                <a:gd name="T18" fmla="*/ 0 w 253"/>
                <a:gd name="T19" fmla="*/ 0 h 172"/>
                <a:gd name="T20" fmla="*/ 0 w 253"/>
                <a:gd name="T21" fmla="*/ 0 h 172"/>
                <a:gd name="T22" fmla="*/ 0 w 253"/>
                <a:gd name="T23" fmla="*/ 0 h 172"/>
                <a:gd name="T24" fmla="*/ 0 w 253"/>
                <a:gd name="T25" fmla="*/ 0 h 172"/>
                <a:gd name="T26" fmla="*/ 0 w 253"/>
                <a:gd name="T27" fmla="*/ 0 h 172"/>
                <a:gd name="T28" fmla="*/ 0 w 253"/>
                <a:gd name="T29" fmla="*/ 0 h 172"/>
                <a:gd name="T30" fmla="*/ 0 w 253"/>
                <a:gd name="T31" fmla="*/ 0 h 172"/>
                <a:gd name="T32" fmla="*/ 0 w 253"/>
                <a:gd name="T33" fmla="*/ 0 h 172"/>
                <a:gd name="T34" fmla="*/ 0 w 253"/>
                <a:gd name="T35" fmla="*/ 0 h 172"/>
                <a:gd name="T36" fmla="*/ 0 w 253"/>
                <a:gd name="T37" fmla="*/ 0 h 172"/>
                <a:gd name="T38" fmla="*/ 0 w 253"/>
                <a:gd name="T39" fmla="*/ 0 h 172"/>
                <a:gd name="T40" fmla="*/ 0 w 253"/>
                <a:gd name="T41" fmla="*/ 0 h 172"/>
                <a:gd name="T42" fmla="*/ 0 w 253"/>
                <a:gd name="T43" fmla="*/ 0 h 172"/>
                <a:gd name="T44" fmla="*/ 0 w 253"/>
                <a:gd name="T45" fmla="*/ 0 h 172"/>
                <a:gd name="T46" fmla="*/ 0 w 253"/>
                <a:gd name="T47" fmla="*/ 0 h 172"/>
                <a:gd name="T48" fmla="*/ 0 w 253"/>
                <a:gd name="T49" fmla="*/ 0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3"/>
                <a:gd name="T76" fmla="*/ 0 h 172"/>
                <a:gd name="T77" fmla="*/ 253 w 253"/>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3" h="172">
                  <a:moveTo>
                    <a:pt x="43" y="0"/>
                  </a:moveTo>
                  <a:lnTo>
                    <a:pt x="91" y="2"/>
                  </a:lnTo>
                  <a:lnTo>
                    <a:pt x="143" y="16"/>
                  </a:lnTo>
                  <a:lnTo>
                    <a:pt x="184" y="44"/>
                  </a:lnTo>
                  <a:lnTo>
                    <a:pt x="203" y="94"/>
                  </a:lnTo>
                  <a:lnTo>
                    <a:pt x="220" y="136"/>
                  </a:lnTo>
                  <a:lnTo>
                    <a:pt x="253" y="168"/>
                  </a:lnTo>
                  <a:lnTo>
                    <a:pt x="239" y="172"/>
                  </a:lnTo>
                  <a:lnTo>
                    <a:pt x="218" y="165"/>
                  </a:lnTo>
                  <a:lnTo>
                    <a:pt x="200" y="149"/>
                  </a:lnTo>
                  <a:lnTo>
                    <a:pt x="185" y="107"/>
                  </a:lnTo>
                  <a:lnTo>
                    <a:pt x="166" y="71"/>
                  </a:lnTo>
                  <a:lnTo>
                    <a:pt x="132" y="44"/>
                  </a:lnTo>
                  <a:lnTo>
                    <a:pt x="82" y="33"/>
                  </a:lnTo>
                  <a:lnTo>
                    <a:pt x="36" y="40"/>
                  </a:lnTo>
                  <a:lnTo>
                    <a:pt x="0" y="44"/>
                  </a:lnTo>
                  <a:lnTo>
                    <a:pt x="4" y="21"/>
                  </a:lnTo>
                  <a:lnTo>
                    <a:pt x="21" y="8"/>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29" name="Freeform 28"/>
            <p:cNvSpPr>
              <a:spLocks/>
            </p:cNvSpPr>
            <p:nvPr/>
          </p:nvSpPr>
          <p:spPr bwMode="auto">
            <a:xfrm>
              <a:off x="879" y="2356"/>
              <a:ext cx="230" cy="82"/>
            </a:xfrm>
            <a:custGeom>
              <a:avLst/>
              <a:gdLst>
                <a:gd name="T0" fmla="*/ 0 w 2071"/>
                <a:gd name="T1" fmla="*/ 0 h 737"/>
                <a:gd name="T2" fmla="*/ 0 w 2071"/>
                <a:gd name="T3" fmla="*/ 0 h 737"/>
                <a:gd name="T4" fmla="*/ 0 w 2071"/>
                <a:gd name="T5" fmla="*/ 0 h 737"/>
                <a:gd name="T6" fmla="*/ 0 w 2071"/>
                <a:gd name="T7" fmla="*/ 0 h 737"/>
                <a:gd name="T8" fmla="*/ 0 w 2071"/>
                <a:gd name="T9" fmla="*/ 0 h 737"/>
                <a:gd name="T10" fmla="*/ 0 w 2071"/>
                <a:gd name="T11" fmla="*/ 0 h 737"/>
                <a:gd name="T12" fmla="*/ 0 w 2071"/>
                <a:gd name="T13" fmla="*/ 0 h 737"/>
                <a:gd name="T14" fmla="*/ 0 w 2071"/>
                <a:gd name="T15" fmla="*/ 0 h 737"/>
                <a:gd name="T16" fmla="*/ 0 w 2071"/>
                <a:gd name="T17" fmla="*/ 0 h 737"/>
                <a:gd name="T18" fmla="*/ 0 w 2071"/>
                <a:gd name="T19" fmla="*/ 0 h 737"/>
                <a:gd name="T20" fmla="*/ 0 w 2071"/>
                <a:gd name="T21" fmla="*/ 0 h 737"/>
                <a:gd name="T22" fmla="*/ 0 w 2071"/>
                <a:gd name="T23" fmla="*/ 0 h 737"/>
                <a:gd name="T24" fmla="*/ 0 w 2071"/>
                <a:gd name="T25" fmla="*/ 0 h 737"/>
                <a:gd name="T26" fmla="*/ 0 w 2071"/>
                <a:gd name="T27" fmla="*/ 0 h 737"/>
                <a:gd name="T28" fmla="*/ 0 w 2071"/>
                <a:gd name="T29" fmla="*/ 0 h 737"/>
                <a:gd name="T30" fmla="*/ 0 w 2071"/>
                <a:gd name="T31" fmla="*/ 0 h 737"/>
                <a:gd name="T32" fmla="*/ 0 w 2071"/>
                <a:gd name="T33" fmla="*/ 0 h 737"/>
                <a:gd name="T34" fmla="*/ 0 w 2071"/>
                <a:gd name="T35" fmla="*/ 0 h 737"/>
                <a:gd name="T36" fmla="*/ 0 w 2071"/>
                <a:gd name="T37" fmla="*/ 0 h 737"/>
                <a:gd name="T38" fmla="*/ 0 w 2071"/>
                <a:gd name="T39" fmla="*/ 0 h 737"/>
                <a:gd name="T40" fmla="*/ 0 w 2071"/>
                <a:gd name="T41" fmla="*/ 0 h 737"/>
                <a:gd name="T42" fmla="*/ 0 w 2071"/>
                <a:gd name="T43" fmla="*/ 0 h 737"/>
                <a:gd name="T44" fmla="*/ 0 w 2071"/>
                <a:gd name="T45" fmla="*/ 0 h 737"/>
                <a:gd name="T46" fmla="*/ 0 w 2071"/>
                <a:gd name="T47" fmla="*/ 0 h 737"/>
                <a:gd name="T48" fmla="*/ 0 w 2071"/>
                <a:gd name="T49" fmla="*/ 0 h 737"/>
                <a:gd name="T50" fmla="*/ 0 w 2071"/>
                <a:gd name="T51" fmla="*/ 0 h 737"/>
                <a:gd name="T52" fmla="*/ 0 w 2071"/>
                <a:gd name="T53" fmla="*/ 0 h 737"/>
                <a:gd name="T54" fmla="*/ 0 w 2071"/>
                <a:gd name="T55" fmla="*/ 0 h 737"/>
                <a:gd name="T56" fmla="*/ 0 w 2071"/>
                <a:gd name="T57" fmla="*/ 0 h 737"/>
                <a:gd name="T58" fmla="*/ 0 w 2071"/>
                <a:gd name="T59" fmla="*/ 0 h 737"/>
                <a:gd name="T60" fmla="*/ 0 w 2071"/>
                <a:gd name="T61" fmla="*/ 0 h 737"/>
                <a:gd name="T62" fmla="*/ 0 w 2071"/>
                <a:gd name="T63" fmla="*/ 0 h 737"/>
                <a:gd name="T64" fmla="*/ 0 w 2071"/>
                <a:gd name="T65" fmla="*/ 0 h 737"/>
                <a:gd name="T66" fmla="*/ 0 w 2071"/>
                <a:gd name="T67" fmla="*/ 0 h 737"/>
                <a:gd name="T68" fmla="*/ 0 w 2071"/>
                <a:gd name="T69" fmla="*/ 0 h 737"/>
                <a:gd name="T70" fmla="*/ 0 w 2071"/>
                <a:gd name="T71" fmla="*/ 0 h 737"/>
                <a:gd name="T72" fmla="*/ 0 w 2071"/>
                <a:gd name="T73" fmla="*/ 0 h 737"/>
                <a:gd name="T74" fmla="*/ 0 w 2071"/>
                <a:gd name="T75" fmla="*/ 0 h 737"/>
                <a:gd name="T76" fmla="*/ 0 w 2071"/>
                <a:gd name="T77" fmla="*/ 0 h 737"/>
                <a:gd name="T78" fmla="*/ 0 w 2071"/>
                <a:gd name="T79" fmla="*/ 0 h 737"/>
                <a:gd name="T80" fmla="*/ 0 w 2071"/>
                <a:gd name="T81" fmla="*/ 0 h 737"/>
                <a:gd name="T82" fmla="*/ 0 w 2071"/>
                <a:gd name="T83" fmla="*/ 0 h 737"/>
                <a:gd name="T84" fmla="*/ 0 w 2071"/>
                <a:gd name="T85" fmla="*/ 0 h 737"/>
                <a:gd name="T86" fmla="*/ 0 w 2071"/>
                <a:gd name="T87" fmla="*/ 0 h 737"/>
                <a:gd name="T88" fmla="*/ 0 w 2071"/>
                <a:gd name="T89" fmla="*/ 0 h 737"/>
                <a:gd name="T90" fmla="*/ 0 w 2071"/>
                <a:gd name="T91" fmla="*/ 0 h 737"/>
                <a:gd name="T92" fmla="*/ 0 w 2071"/>
                <a:gd name="T93" fmla="*/ 0 h 737"/>
                <a:gd name="T94" fmla="*/ 0 w 2071"/>
                <a:gd name="T95" fmla="*/ 0 h 737"/>
                <a:gd name="T96" fmla="*/ 0 w 2071"/>
                <a:gd name="T97" fmla="*/ 0 h 737"/>
                <a:gd name="T98" fmla="*/ 0 w 2071"/>
                <a:gd name="T99" fmla="*/ 0 h 737"/>
                <a:gd name="T100" fmla="*/ 0 w 2071"/>
                <a:gd name="T101" fmla="*/ 0 h 737"/>
                <a:gd name="T102" fmla="*/ 0 w 2071"/>
                <a:gd name="T103" fmla="*/ 0 h 737"/>
                <a:gd name="T104" fmla="*/ 0 w 2071"/>
                <a:gd name="T105" fmla="*/ 0 h 737"/>
                <a:gd name="T106" fmla="*/ 0 w 2071"/>
                <a:gd name="T107" fmla="*/ 0 h 737"/>
                <a:gd name="T108" fmla="*/ 0 w 2071"/>
                <a:gd name="T109" fmla="*/ 0 h 737"/>
                <a:gd name="T110" fmla="*/ 0 w 2071"/>
                <a:gd name="T111" fmla="*/ 0 h 7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71"/>
                <a:gd name="T169" fmla="*/ 0 h 737"/>
                <a:gd name="T170" fmla="*/ 2071 w 2071"/>
                <a:gd name="T171" fmla="*/ 737 h 73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71" h="737">
                  <a:moveTo>
                    <a:pt x="1126" y="0"/>
                  </a:moveTo>
                  <a:lnTo>
                    <a:pt x="1217" y="22"/>
                  </a:lnTo>
                  <a:lnTo>
                    <a:pt x="1295" y="67"/>
                  </a:lnTo>
                  <a:lnTo>
                    <a:pt x="1373" y="106"/>
                  </a:lnTo>
                  <a:lnTo>
                    <a:pt x="1448" y="122"/>
                  </a:lnTo>
                  <a:lnTo>
                    <a:pt x="1520" y="131"/>
                  </a:lnTo>
                  <a:lnTo>
                    <a:pt x="1583" y="166"/>
                  </a:lnTo>
                  <a:lnTo>
                    <a:pt x="1671" y="188"/>
                  </a:lnTo>
                  <a:lnTo>
                    <a:pt x="1745" y="230"/>
                  </a:lnTo>
                  <a:lnTo>
                    <a:pt x="1810" y="291"/>
                  </a:lnTo>
                  <a:lnTo>
                    <a:pt x="1896" y="314"/>
                  </a:lnTo>
                  <a:lnTo>
                    <a:pt x="1977" y="303"/>
                  </a:lnTo>
                  <a:lnTo>
                    <a:pt x="2049" y="310"/>
                  </a:lnTo>
                  <a:lnTo>
                    <a:pt x="2071" y="373"/>
                  </a:lnTo>
                  <a:lnTo>
                    <a:pt x="2054" y="427"/>
                  </a:lnTo>
                  <a:lnTo>
                    <a:pt x="2028" y="481"/>
                  </a:lnTo>
                  <a:lnTo>
                    <a:pt x="1950" y="510"/>
                  </a:lnTo>
                  <a:lnTo>
                    <a:pt x="1879" y="545"/>
                  </a:lnTo>
                  <a:lnTo>
                    <a:pt x="1818" y="586"/>
                  </a:lnTo>
                  <a:lnTo>
                    <a:pt x="1706" y="564"/>
                  </a:lnTo>
                  <a:lnTo>
                    <a:pt x="1596" y="554"/>
                  </a:lnTo>
                  <a:lnTo>
                    <a:pt x="1486" y="571"/>
                  </a:lnTo>
                  <a:lnTo>
                    <a:pt x="1483" y="554"/>
                  </a:lnTo>
                  <a:lnTo>
                    <a:pt x="1494" y="536"/>
                  </a:lnTo>
                  <a:lnTo>
                    <a:pt x="1508" y="524"/>
                  </a:lnTo>
                  <a:lnTo>
                    <a:pt x="1591" y="515"/>
                  </a:lnTo>
                  <a:lnTo>
                    <a:pt x="1662" y="480"/>
                  </a:lnTo>
                  <a:lnTo>
                    <a:pt x="1712" y="432"/>
                  </a:lnTo>
                  <a:lnTo>
                    <a:pt x="1724" y="410"/>
                  </a:lnTo>
                  <a:lnTo>
                    <a:pt x="1726" y="387"/>
                  </a:lnTo>
                  <a:lnTo>
                    <a:pt x="1719" y="362"/>
                  </a:lnTo>
                  <a:lnTo>
                    <a:pt x="1686" y="337"/>
                  </a:lnTo>
                  <a:lnTo>
                    <a:pt x="1648" y="319"/>
                  </a:lnTo>
                  <a:lnTo>
                    <a:pt x="1613" y="307"/>
                  </a:lnTo>
                  <a:lnTo>
                    <a:pt x="1619" y="288"/>
                  </a:lnTo>
                  <a:lnTo>
                    <a:pt x="1613" y="269"/>
                  </a:lnTo>
                  <a:lnTo>
                    <a:pt x="1598" y="254"/>
                  </a:lnTo>
                  <a:lnTo>
                    <a:pt x="1500" y="240"/>
                  </a:lnTo>
                  <a:lnTo>
                    <a:pt x="1404" y="227"/>
                  </a:lnTo>
                  <a:lnTo>
                    <a:pt x="1317" y="253"/>
                  </a:lnTo>
                  <a:lnTo>
                    <a:pt x="1309" y="270"/>
                  </a:lnTo>
                  <a:lnTo>
                    <a:pt x="1312" y="287"/>
                  </a:lnTo>
                  <a:lnTo>
                    <a:pt x="1325" y="291"/>
                  </a:lnTo>
                  <a:lnTo>
                    <a:pt x="1395" y="278"/>
                  </a:lnTo>
                  <a:lnTo>
                    <a:pt x="1465" y="292"/>
                  </a:lnTo>
                  <a:lnTo>
                    <a:pt x="1536" y="305"/>
                  </a:lnTo>
                  <a:lnTo>
                    <a:pt x="1451" y="314"/>
                  </a:lnTo>
                  <a:lnTo>
                    <a:pt x="1373" y="342"/>
                  </a:lnTo>
                  <a:lnTo>
                    <a:pt x="1309" y="395"/>
                  </a:lnTo>
                  <a:lnTo>
                    <a:pt x="1251" y="379"/>
                  </a:lnTo>
                  <a:lnTo>
                    <a:pt x="1214" y="336"/>
                  </a:lnTo>
                  <a:lnTo>
                    <a:pt x="1154" y="310"/>
                  </a:lnTo>
                  <a:lnTo>
                    <a:pt x="1073" y="315"/>
                  </a:lnTo>
                  <a:lnTo>
                    <a:pt x="1003" y="336"/>
                  </a:lnTo>
                  <a:lnTo>
                    <a:pt x="943" y="360"/>
                  </a:lnTo>
                  <a:lnTo>
                    <a:pt x="893" y="402"/>
                  </a:lnTo>
                  <a:lnTo>
                    <a:pt x="843" y="438"/>
                  </a:lnTo>
                  <a:lnTo>
                    <a:pt x="811" y="495"/>
                  </a:lnTo>
                  <a:lnTo>
                    <a:pt x="751" y="526"/>
                  </a:lnTo>
                  <a:lnTo>
                    <a:pt x="682" y="545"/>
                  </a:lnTo>
                  <a:lnTo>
                    <a:pt x="628" y="564"/>
                  </a:lnTo>
                  <a:lnTo>
                    <a:pt x="547" y="569"/>
                  </a:lnTo>
                  <a:lnTo>
                    <a:pt x="480" y="610"/>
                  </a:lnTo>
                  <a:lnTo>
                    <a:pt x="412" y="620"/>
                  </a:lnTo>
                  <a:lnTo>
                    <a:pt x="464" y="580"/>
                  </a:lnTo>
                  <a:lnTo>
                    <a:pt x="515" y="531"/>
                  </a:lnTo>
                  <a:lnTo>
                    <a:pt x="566" y="486"/>
                  </a:lnTo>
                  <a:lnTo>
                    <a:pt x="591" y="457"/>
                  </a:lnTo>
                  <a:lnTo>
                    <a:pt x="619" y="436"/>
                  </a:lnTo>
                  <a:lnTo>
                    <a:pt x="624" y="406"/>
                  </a:lnTo>
                  <a:lnTo>
                    <a:pt x="536" y="440"/>
                  </a:lnTo>
                  <a:lnTo>
                    <a:pt x="468" y="504"/>
                  </a:lnTo>
                  <a:lnTo>
                    <a:pt x="399" y="561"/>
                  </a:lnTo>
                  <a:lnTo>
                    <a:pt x="355" y="593"/>
                  </a:lnTo>
                  <a:lnTo>
                    <a:pt x="307" y="615"/>
                  </a:lnTo>
                  <a:lnTo>
                    <a:pt x="264" y="649"/>
                  </a:lnTo>
                  <a:lnTo>
                    <a:pt x="257" y="685"/>
                  </a:lnTo>
                  <a:lnTo>
                    <a:pt x="236" y="704"/>
                  </a:lnTo>
                  <a:lnTo>
                    <a:pt x="210" y="719"/>
                  </a:lnTo>
                  <a:lnTo>
                    <a:pt x="193" y="727"/>
                  </a:lnTo>
                  <a:lnTo>
                    <a:pt x="179" y="732"/>
                  </a:lnTo>
                  <a:lnTo>
                    <a:pt x="167" y="737"/>
                  </a:lnTo>
                  <a:lnTo>
                    <a:pt x="194" y="676"/>
                  </a:lnTo>
                  <a:lnTo>
                    <a:pt x="244" y="618"/>
                  </a:lnTo>
                  <a:lnTo>
                    <a:pt x="301" y="564"/>
                  </a:lnTo>
                  <a:lnTo>
                    <a:pt x="315" y="561"/>
                  </a:lnTo>
                  <a:lnTo>
                    <a:pt x="324" y="556"/>
                  </a:lnTo>
                  <a:lnTo>
                    <a:pt x="330" y="547"/>
                  </a:lnTo>
                  <a:lnTo>
                    <a:pt x="322" y="530"/>
                  </a:lnTo>
                  <a:lnTo>
                    <a:pt x="302" y="520"/>
                  </a:lnTo>
                  <a:lnTo>
                    <a:pt x="282" y="518"/>
                  </a:lnTo>
                  <a:lnTo>
                    <a:pt x="225" y="570"/>
                  </a:lnTo>
                  <a:lnTo>
                    <a:pt x="173" y="626"/>
                  </a:lnTo>
                  <a:lnTo>
                    <a:pt x="119" y="674"/>
                  </a:lnTo>
                  <a:lnTo>
                    <a:pt x="85" y="700"/>
                  </a:lnTo>
                  <a:lnTo>
                    <a:pt x="45" y="702"/>
                  </a:lnTo>
                  <a:lnTo>
                    <a:pt x="12" y="703"/>
                  </a:lnTo>
                  <a:lnTo>
                    <a:pt x="0" y="644"/>
                  </a:lnTo>
                  <a:lnTo>
                    <a:pt x="27" y="592"/>
                  </a:lnTo>
                  <a:lnTo>
                    <a:pt x="64" y="543"/>
                  </a:lnTo>
                  <a:lnTo>
                    <a:pt x="98" y="511"/>
                  </a:lnTo>
                  <a:lnTo>
                    <a:pt x="132" y="484"/>
                  </a:lnTo>
                  <a:lnTo>
                    <a:pt x="177" y="481"/>
                  </a:lnTo>
                  <a:lnTo>
                    <a:pt x="176" y="462"/>
                  </a:lnTo>
                  <a:lnTo>
                    <a:pt x="170" y="444"/>
                  </a:lnTo>
                  <a:lnTo>
                    <a:pt x="154" y="428"/>
                  </a:lnTo>
                  <a:lnTo>
                    <a:pt x="96" y="449"/>
                  </a:lnTo>
                  <a:lnTo>
                    <a:pt x="57" y="491"/>
                  </a:lnTo>
                  <a:lnTo>
                    <a:pt x="12" y="518"/>
                  </a:lnTo>
                  <a:lnTo>
                    <a:pt x="6" y="467"/>
                  </a:lnTo>
                  <a:lnTo>
                    <a:pt x="30" y="420"/>
                  </a:lnTo>
                  <a:lnTo>
                    <a:pt x="56" y="376"/>
                  </a:lnTo>
                  <a:lnTo>
                    <a:pt x="121" y="374"/>
                  </a:lnTo>
                  <a:lnTo>
                    <a:pt x="181" y="375"/>
                  </a:lnTo>
                  <a:lnTo>
                    <a:pt x="225" y="341"/>
                  </a:lnTo>
                  <a:lnTo>
                    <a:pt x="277" y="276"/>
                  </a:lnTo>
                  <a:lnTo>
                    <a:pt x="329" y="215"/>
                  </a:lnTo>
                  <a:lnTo>
                    <a:pt x="380" y="149"/>
                  </a:lnTo>
                  <a:lnTo>
                    <a:pt x="480" y="86"/>
                  </a:lnTo>
                  <a:lnTo>
                    <a:pt x="573" y="39"/>
                  </a:lnTo>
                  <a:lnTo>
                    <a:pt x="678" y="37"/>
                  </a:lnTo>
                  <a:lnTo>
                    <a:pt x="819" y="43"/>
                  </a:lnTo>
                  <a:lnTo>
                    <a:pt x="953" y="27"/>
                  </a:lnTo>
                  <a:lnTo>
                    <a:pt x="1088" y="19"/>
                  </a:lnTo>
                  <a:lnTo>
                    <a:pt x="1099" y="12"/>
                  </a:lnTo>
                  <a:lnTo>
                    <a:pt x="1111" y="7"/>
                  </a:lnTo>
                  <a:lnTo>
                    <a:pt x="1126" y="0"/>
                  </a:lnTo>
                  <a:close/>
                </a:path>
              </a:pathLst>
            </a:custGeom>
            <a:solidFill>
              <a:srgbClr val="E5D9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0" name="Freeform 29"/>
            <p:cNvSpPr>
              <a:spLocks/>
            </p:cNvSpPr>
            <p:nvPr/>
          </p:nvSpPr>
          <p:spPr bwMode="auto">
            <a:xfrm>
              <a:off x="1295" y="2360"/>
              <a:ext cx="21" cy="8"/>
            </a:xfrm>
            <a:custGeom>
              <a:avLst/>
              <a:gdLst>
                <a:gd name="T0" fmla="*/ 0 w 184"/>
                <a:gd name="T1" fmla="*/ 0 h 72"/>
                <a:gd name="T2" fmla="*/ 0 w 184"/>
                <a:gd name="T3" fmla="*/ 0 h 72"/>
                <a:gd name="T4" fmla="*/ 0 w 184"/>
                <a:gd name="T5" fmla="*/ 0 h 72"/>
                <a:gd name="T6" fmla="*/ 0 w 184"/>
                <a:gd name="T7" fmla="*/ 0 h 72"/>
                <a:gd name="T8" fmla="*/ 0 w 184"/>
                <a:gd name="T9" fmla="*/ 0 h 72"/>
                <a:gd name="T10" fmla="*/ 0 w 184"/>
                <a:gd name="T11" fmla="*/ 0 h 72"/>
                <a:gd name="T12" fmla="*/ 0 w 184"/>
                <a:gd name="T13" fmla="*/ 0 h 72"/>
                <a:gd name="T14" fmla="*/ 0 w 184"/>
                <a:gd name="T15" fmla="*/ 0 h 72"/>
                <a:gd name="T16" fmla="*/ 0 w 184"/>
                <a:gd name="T17" fmla="*/ 0 h 72"/>
                <a:gd name="T18" fmla="*/ 0 w 184"/>
                <a:gd name="T19" fmla="*/ 0 h 72"/>
                <a:gd name="T20" fmla="*/ 0 w 184"/>
                <a:gd name="T21" fmla="*/ 0 h 72"/>
                <a:gd name="T22" fmla="*/ 0 w 184"/>
                <a:gd name="T23" fmla="*/ 0 h 72"/>
                <a:gd name="T24" fmla="*/ 0 w 184"/>
                <a:gd name="T25" fmla="*/ 0 h 72"/>
                <a:gd name="T26" fmla="*/ 0 w 184"/>
                <a:gd name="T27" fmla="*/ 0 h 72"/>
                <a:gd name="T28" fmla="*/ 0 w 184"/>
                <a:gd name="T29" fmla="*/ 0 h 72"/>
                <a:gd name="T30" fmla="*/ 0 w 184"/>
                <a:gd name="T31" fmla="*/ 0 h 72"/>
                <a:gd name="T32" fmla="*/ 0 w 184"/>
                <a:gd name="T33" fmla="*/ 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4"/>
                <a:gd name="T52" fmla="*/ 0 h 72"/>
                <a:gd name="T53" fmla="*/ 184 w 184"/>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4" h="72">
                  <a:moveTo>
                    <a:pt x="13" y="0"/>
                  </a:moveTo>
                  <a:lnTo>
                    <a:pt x="42" y="11"/>
                  </a:lnTo>
                  <a:lnTo>
                    <a:pt x="73" y="20"/>
                  </a:lnTo>
                  <a:lnTo>
                    <a:pt x="92" y="46"/>
                  </a:lnTo>
                  <a:lnTo>
                    <a:pt x="127" y="52"/>
                  </a:lnTo>
                  <a:lnTo>
                    <a:pt x="158" y="52"/>
                  </a:lnTo>
                  <a:lnTo>
                    <a:pt x="184" y="62"/>
                  </a:lnTo>
                  <a:lnTo>
                    <a:pt x="127" y="72"/>
                  </a:lnTo>
                  <a:lnTo>
                    <a:pt x="70" y="63"/>
                  </a:lnTo>
                  <a:lnTo>
                    <a:pt x="13" y="42"/>
                  </a:lnTo>
                  <a:lnTo>
                    <a:pt x="5" y="20"/>
                  </a:lnTo>
                  <a:lnTo>
                    <a:pt x="0"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1" name="Freeform 30"/>
            <p:cNvSpPr>
              <a:spLocks/>
            </p:cNvSpPr>
            <p:nvPr/>
          </p:nvSpPr>
          <p:spPr bwMode="auto">
            <a:xfrm>
              <a:off x="1378" y="2360"/>
              <a:ext cx="24" cy="29"/>
            </a:xfrm>
            <a:custGeom>
              <a:avLst/>
              <a:gdLst>
                <a:gd name="T0" fmla="*/ 0 w 220"/>
                <a:gd name="T1" fmla="*/ 0 h 256"/>
                <a:gd name="T2" fmla="*/ 0 w 220"/>
                <a:gd name="T3" fmla="*/ 0 h 256"/>
                <a:gd name="T4" fmla="*/ 0 w 220"/>
                <a:gd name="T5" fmla="*/ 0 h 256"/>
                <a:gd name="T6" fmla="*/ 0 w 220"/>
                <a:gd name="T7" fmla="*/ 0 h 256"/>
                <a:gd name="T8" fmla="*/ 0 w 220"/>
                <a:gd name="T9" fmla="*/ 0 h 256"/>
                <a:gd name="T10" fmla="*/ 0 w 220"/>
                <a:gd name="T11" fmla="*/ 0 h 256"/>
                <a:gd name="T12" fmla="*/ 0 w 220"/>
                <a:gd name="T13" fmla="*/ 0 h 256"/>
                <a:gd name="T14" fmla="*/ 0 w 220"/>
                <a:gd name="T15" fmla="*/ 0 h 256"/>
                <a:gd name="T16" fmla="*/ 0 w 220"/>
                <a:gd name="T17" fmla="*/ 0 h 256"/>
                <a:gd name="T18" fmla="*/ 0 w 220"/>
                <a:gd name="T19" fmla="*/ 0 h 256"/>
                <a:gd name="T20" fmla="*/ 0 w 220"/>
                <a:gd name="T21" fmla="*/ 0 h 256"/>
                <a:gd name="T22" fmla="*/ 0 w 220"/>
                <a:gd name="T23" fmla="*/ 0 h 256"/>
                <a:gd name="T24" fmla="*/ 0 w 220"/>
                <a:gd name="T25" fmla="*/ 0 h 256"/>
                <a:gd name="T26" fmla="*/ 0 w 220"/>
                <a:gd name="T27" fmla="*/ 0 h 256"/>
                <a:gd name="T28" fmla="*/ 0 w 220"/>
                <a:gd name="T29" fmla="*/ 0 h 256"/>
                <a:gd name="T30" fmla="*/ 0 w 220"/>
                <a:gd name="T31" fmla="*/ 0 h 256"/>
                <a:gd name="T32" fmla="*/ 0 w 220"/>
                <a:gd name="T33" fmla="*/ 0 h 256"/>
                <a:gd name="T34" fmla="*/ 0 w 220"/>
                <a:gd name="T35" fmla="*/ 0 h 256"/>
                <a:gd name="T36" fmla="*/ 0 w 220"/>
                <a:gd name="T37" fmla="*/ 0 h 256"/>
                <a:gd name="T38" fmla="*/ 0 w 220"/>
                <a:gd name="T39" fmla="*/ 0 h 256"/>
                <a:gd name="T40" fmla="*/ 0 w 220"/>
                <a:gd name="T41" fmla="*/ 0 h 256"/>
                <a:gd name="T42" fmla="*/ 0 w 220"/>
                <a:gd name="T43" fmla="*/ 0 h 256"/>
                <a:gd name="T44" fmla="*/ 0 w 220"/>
                <a:gd name="T45" fmla="*/ 0 h 256"/>
                <a:gd name="T46" fmla="*/ 0 w 220"/>
                <a:gd name="T47" fmla="*/ 0 h 256"/>
                <a:gd name="T48" fmla="*/ 0 w 220"/>
                <a:gd name="T49" fmla="*/ 0 h 2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0"/>
                <a:gd name="T76" fmla="*/ 0 h 256"/>
                <a:gd name="T77" fmla="*/ 220 w 220"/>
                <a:gd name="T78" fmla="*/ 256 h 2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0" h="256">
                  <a:moveTo>
                    <a:pt x="3" y="0"/>
                  </a:moveTo>
                  <a:lnTo>
                    <a:pt x="76" y="24"/>
                  </a:lnTo>
                  <a:lnTo>
                    <a:pt x="128" y="72"/>
                  </a:lnTo>
                  <a:lnTo>
                    <a:pt x="186" y="120"/>
                  </a:lnTo>
                  <a:lnTo>
                    <a:pt x="198" y="142"/>
                  </a:lnTo>
                  <a:lnTo>
                    <a:pt x="216" y="158"/>
                  </a:lnTo>
                  <a:lnTo>
                    <a:pt x="220" y="172"/>
                  </a:lnTo>
                  <a:lnTo>
                    <a:pt x="183" y="195"/>
                  </a:lnTo>
                  <a:lnTo>
                    <a:pt x="155" y="225"/>
                  </a:lnTo>
                  <a:lnTo>
                    <a:pt x="127" y="256"/>
                  </a:lnTo>
                  <a:lnTo>
                    <a:pt x="76" y="216"/>
                  </a:lnTo>
                  <a:lnTo>
                    <a:pt x="47" y="152"/>
                  </a:lnTo>
                  <a:lnTo>
                    <a:pt x="13" y="98"/>
                  </a:lnTo>
                  <a:lnTo>
                    <a:pt x="24" y="98"/>
                  </a:lnTo>
                  <a:lnTo>
                    <a:pt x="41" y="94"/>
                  </a:lnTo>
                  <a:lnTo>
                    <a:pt x="37" y="81"/>
                  </a:lnTo>
                  <a:lnTo>
                    <a:pt x="14" y="60"/>
                  </a:lnTo>
                  <a:lnTo>
                    <a:pt x="0" y="30"/>
                  </a:lnTo>
                  <a:lnTo>
                    <a:pt x="3"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2" name="Freeform 31"/>
            <p:cNvSpPr>
              <a:spLocks/>
            </p:cNvSpPr>
            <p:nvPr/>
          </p:nvSpPr>
          <p:spPr bwMode="auto">
            <a:xfrm>
              <a:off x="949" y="2369"/>
              <a:ext cx="72" cy="44"/>
            </a:xfrm>
            <a:custGeom>
              <a:avLst/>
              <a:gdLst>
                <a:gd name="T0" fmla="*/ 0 w 643"/>
                <a:gd name="T1" fmla="*/ 0 h 391"/>
                <a:gd name="T2" fmla="*/ 0 w 643"/>
                <a:gd name="T3" fmla="*/ 0 h 391"/>
                <a:gd name="T4" fmla="*/ 0 w 643"/>
                <a:gd name="T5" fmla="*/ 0 h 391"/>
                <a:gd name="T6" fmla="*/ 0 w 643"/>
                <a:gd name="T7" fmla="*/ 0 h 391"/>
                <a:gd name="T8" fmla="*/ 0 w 643"/>
                <a:gd name="T9" fmla="*/ 0 h 391"/>
                <a:gd name="T10" fmla="*/ 0 w 643"/>
                <a:gd name="T11" fmla="*/ 0 h 391"/>
                <a:gd name="T12" fmla="*/ 0 w 643"/>
                <a:gd name="T13" fmla="*/ 0 h 391"/>
                <a:gd name="T14" fmla="*/ 0 w 643"/>
                <a:gd name="T15" fmla="*/ 0 h 391"/>
                <a:gd name="T16" fmla="*/ 0 w 643"/>
                <a:gd name="T17" fmla="*/ 0 h 391"/>
                <a:gd name="T18" fmla="*/ 0 w 643"/>
                <a:gd name="T19" fmla="*/ 0 h 391"/>
                <a:gd name="T20" fmla="*/ 0 w 643"/>
                <a:gd name="T21" fmla="*/ 0 h 391"/>
                <a:gd name="T22" fmla="*/ 0 w 643"/>
                <a:gd name="T23" fmla="*/ 0 h 391"/>
                <a:gd name="T24" fmla="*/ 0 w 643"/>
                <a:gd name="T25" fmla="*/ 0 h 391"/>
                <a:gd name="T26" fmla="*/ 0 w 643"/>
                <a:gd name="T27" fmla="*/ 0 h 391"/>
                <a:gd name="T28" fmla="*/ 0 w 643"/>
                <a:gd name="T29" fmla="*/ 0 h 391"/>
                <a:gd name="T30" fmla="*/ 0 w 643"/>
                <a:gd name="T31" fmla="*/ 0 h 391"/>
                <a:gd name="T32" fmla="*/ 0 w 643"/>
                <a:gd name="T33" fmla="*/ 0 h 391"/>
                <a:gd name="T34" fmla="*/ 0 w 643"/>
                <a:gd name="T35" fmla="*/ 0 h 391"/>
                <a:gd name="T36" fmla="*/ 0 w 643"/>
                <a:gd name="T37" fmla="*/ 0 h 391"/>
                <a:gd name="T38" fmla="*/ 0 w 643"/>
                <a:gd name="T39" fmla="*/ 0 h 391"/>
                <a:gd name="T40" fmla="*/ 0 w 643"/>
                <a:gd name="T41" fmla="*/ 0 h 391"/>
                <a:gd name="T42" fmla="*/ 0 w 643"/>
                <a:gd name="T43" fmla="*/ 0 h 391"/>
                <a:gd name="T44" fmla="*/ 0 w 643"/>
                <a:gd name="T45" fmla="*/ 0 h 391"/>
                <a:gd name="T46" fmla="*/ 0 w 643"/>
                <a:gd name="T47" fmla="*/ 0 h 391"/>
                <a:gd name="T48" fmla="*/ 0 w 643"/>
                <a:gd name="T49" fmla="*/ 0 h 391"/>
                <a:gd name="T50" fmla="*/ 0 w 643"/>
                <a:gd name="T51" fmla="*/ 0 h 391"/>
                <a:gd name="T52" fmla="*/ 0 w 643"/>
                <a:gd name="T53" fmla="*/ 0 h 391"/>
                <a:gd name="T54" fmla="*/ 0 w 643"/>
                <a:gd name="T55" fmla="*/ 0 h 391"/>
                <a:gd name="T56" fmla="*/ 0 w 643"/>
                <a:gd name="T57" fmla="*/ 0 h 391"/>
                <a:gd name="T58" fmla="*/ 0 w 643"/>
                <a:gd name="T59" fmla="*/ 0 h 391"/>
                <a:gd name="T60" fmla="*/ 0 w 643"/>
                <a:gd name="T61" fmla="*/ 0 h 391"/>
                <a:gd name="T62" fmla="*/ 0 w 643"/>
                <a:gd name="T63" fmla="*/ 0 h 391"/>
                <a:gd name="T64" fmla="*/ 0 w 643"/>
                <a:gd name="T65" fmla="*/ 0 h 391"/>
                <a:gd name="T66" fmla="*/ 0 w 643"/>
                <a:gd name="T67" fmla="*/ 0 h 391"/>
                <a:gd name="T68" fmla="*/ 0 w 643"/>
                <a:gd name="T69" fmla="*/ 0 h 391"/>
                <a:gd name="T70" fmla="*/ 0 w 643"/>
                <a:gd name="T71" fmla="*/ 0 h 391"/>
                <a:gd name="T72" fmla="*/ 0 w 643"/>
                <a:gd name="T73" fmla="*/ 0 h 391"/>
                <a:gd name="T74" fmla="*/ 0 w 643"/>
                <a:gd name="T75" fmla="*/ 0 h 391"/>
                <a:gd name="T76" fmla="*/ 0 w 643"/>
                <a:gd name="T77" fmla="*/ 0 h 391"/>
                <a:gd name="T78" fmla="*/ 0 w 643"/>
                <a:gd name="T79" fmla="*/ 0 h 391"/>
                <a:gd name="T80" fmla="*/ 0 w 643"/>
                <a:gd name="T81" fmla="*/ 0 h 391"/>
                <a:gd name="T82" fmla="*/ 0 w 643"/>
                <a:gd name="T83" fmla="*/ 0 h 391"/>
                <a:gd name="T84" fmla="*/ 0 w 643"/>
                <a:gd name="T85" fmla="*/ 0 h 391"/>
                <a:gd name="T86" fmla="*/ 0 w 643"/>
                <a:gd name="T87" fmla="*/ 0 h 391"/>
                <a:gd name="T88" fmla="*/ 0 w 643"/>
                <a:gd name="T89" fmla="*/ 0 h 39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43"/>
                <a:gd name="T136" fmla="*/ 0 h 391"/>
                <a:gd name="T137" fmla="*/ 643 w 643"/>
                <a:gd name="T138" fmla="*/ 391 h 39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43" h="391">
                  <a:moveTo>
                    <a:pt x="414" y="0"/>
                  </a:moveTo>
                  <a:lnTo>
                    <a:pt x="441" y="0"/>
                  </a:lnTo>
                  <a:lnTo>
                    <a:pt x="469" y="0"/>
                  </a:lnTo>
                  <a:lnTo>
                    <a:pt x="496" y="4"/>
                  </a:lnTo>
                  <a:lnTo>
                    <a:pt x="451" y="7"/>
                  </a:lnTo>
                  <a:lnTo>
                    <a:pt x="404" y="15"/>
                  </a:lnTo>
                  <a:lnTo>
                    <a:pt x="366" y="39"/>
                  </a:lnTo>
                  <a:lnTo>
                    <a:pt x="359" y="59"/>
                  </a:lnTo>
                  <a:lnTo>
                    <a:pt x="361" y="75"/>
                  </a:lnTo>
                  <a:lnTo>
                    <a:pt x="375" y="77"/>
                  </a:lnTo>
                  <a:lnTo>
                    <a:pt x="472" y="75"/>
                  </a:lnTo>
                  <a:lnTo>
                    <a:pt x="561" y="74"/>
                  </a:lnTo>
                  <a:lnTo>
                    <a:pt x="643" y="91"/>
                  </a:lnTo>
                  <a:lnTo>
                    <a:pt x="506" y="101"/>
                  </a:lnTo>
                  <a:lnTo>
                    <a:pt x="364" y="104"/>
                  </a:lnTo>
                  <a:lnTo>
                    <a:pt x="231" y="146"/>
                  </a:lnTo>
                  <a:lnTo>
                    <a:pt x="191" y="192"/>
                  </a:lnTo>
                  <a:lnTo>
                    <a:pt x="155" y="231"/>
                  </a:lnTo>
                  <a:lnTo>
                    <a:pt x="121" y="277"/>
                  </a:lnTo>
                  <a:lnTo>
                    <a:pt x="81" y="311"/>
                  </a:lnTo>
                  <a:lnTo>
                    <a:pt x="45" y="349"/>
                  </a:lnTo>
                  <a:lnTo>
                    <a:pt x="11" y="391"/>
                  </a:lnTo>
                  <a:lnTo>
                    <a:pt x="0" y="363"/>
                  </a:lnTo>
                  <a:lnTo>
                    <a:pt x="19" y="334"/>
                  </a:lnTo>
                  <a:lnTo>
                    <a:pt x="46" y="310"/>
                  </a:lnTo>
                  <a:lnTo>
                    <a:pt x="130" y="228"/>
                  </a:lnTo>
                  <a:lnTo>
                    <a:pt x="199" y="135"/>
                  </a:lnTo>
                  <a:lnTo>
                    <a:pt x="312" y="87"/>
                  </a:lnTo>
                  <a:lnTo>
                    <a:pt x="320" y="62"/>
                  </a:lnTo>
                  <a:lnTo>
                    <a:pt x="325" y="35"/>
                  </a:lnTo>
                  <a:lnTo>
                    <a:pt x="342" y="17"/>
                  </a:lnTo>
                  <a:lnTo>
                    <a:pt x="368" y="11"/>
                  </a:lnTo>
                  <a:lnTo>
                    <a:pt x="391" y="6"/>
                  </a:lnTo>
                  <a:lnTo>
                    <a:pt x="4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3" name="Freeform 32"/>
            <p:cNvSpPr>
              <a:spLocks/>
            </p:cNvSpPr>
            <p:nvPr/>
          </p:nvSpPr>
          <p:spPr bwMode="auto">
            <a:xfrm>
              <a:off x="913" y="2370"/>
              <a:ext cx="39" cy="33"/>
            </a:xfrm>
            <a:custGeom>
              <a:avLst/>
              <a:gdLst>
                <a:gd name="T0" fmla="*/ 0 w 352"/>
                <a:gd name="T1" fmla="*/ 0 h 298"/>
                <a:gd name="T2" fmla="*/ 0 w 352"/>
                <a:gd name="T3" fmla="*/ 0 h 298"/>
                <a:gd name="T4" fmla="*/ 0 w 352"/>
                <a:gd name="T5" fmla="*/ 0 h 298"/>
                <a:gd name="T6" fmla="*/ 0 w 352"/>
                <a:gd name="T7" fmla="*/ 0 h 298"/>
                <a:gd name="T8" fmla="*/ 0 w 352"/>
                <a:gd name="T9" fmla="*/ 0 h 298"/>
                <a:gd name="T10" fmla="*/ 0 w 352"/>
                <a:gd name="T11" fmla="*/ 0 h 298"/>
                <a:gd name="T12" fmla="*/ 0 w 352"/>
                <a:gd name="T13" fmla="*/ 0 h 298"/>
                <a:gd name="T14" fmla="*/ 0 w 352"/>
                <a:gd name="T15" fmla="*/ 0 h 298"/>
                <a:gd name="T16" fmla="*/ 0 w 352"/>
                <a:gd name="T17" fmla="*/ 0 h 298"/>
                <a:gd name="T18" fmla="*/ 0 w 352"/>
                <a:gd name="T19" fmla="*/ 0 h 298"/>
                <a:gd name="T20" fmla="*/ 0 w 352"/>
                <a:gd name="T21" fmla="*/ 0 h 298"/>
                <a:gd name="T22" fmla="*/ 0 w 352"/>
                <a:gd name="T23" fmla="*/ 0 h 298"/>
                <a:gd name="T24" fmla="*/ 0 w 352"/>
                <a:gd name="T25" fmla="*/ 0 h 298"/>
                <a:gd name="T26" fmla="*/ 0 w 352"/>
                <a:gd name="T27" fmla="*/ 0 h 298"/>
                <a:gd name="T28" fmla="*/ 0 w 352"/>
                <a:gd name="T29" fmla="*/ 0 h 298"/>
                <a:gd name="T30" fmla="*/ 0 w 352"/>
                <a:gd name="T31" fmla="*/ 0 h 298"/>
                <a:gd name="T32" fmla="*/ 0 w 352"/>
                <a:gd name="T33" fmla="*/ 0 h 298"/>
                <a:gd name="T34" fmla="*/ 0 w 352"/>
                <a:gd name="T35" fmla="*/ 0 h 298"/>
                <a:gd name="T36" fmla="*/ 0 w 352"/>
                <a:gd name="T37" fmla="*/ 0 h 298"/>
                <a:gd name="T38" fmla="*/ 0 w 352"/>
                <a:gd name="T39" fmla="*/ 0 h 298"/>
                <a:gd name="T40" fmla="*/ 0 w 352"/>
                <a:gd name="T41" fmla="*/ 0 h 298"/>
                <a:gd name="T42" fmla="*/ 0 w 352"/>
                <a:gd name="T43" fmla="*/ 0 h 298"/>
                <a:gd name="T44" fmla="*/ 0 w 352"/>
                <a:gd name="T45" fmla="*/ 0 h 298"/>
                <a:gd name="T46" fmla="*/ 0 w 352"/>
                <a:gd name="T47" fmla="*/ 0 h 298"/>
                <a:gd name="T48" fmla="*/ 0 w 352"/>
                <a:gd name="T49" fmla="*/ 0 h 29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2"/>
                <a:gd name="T76" fmla="*/ 0 h 298"/>
                <a:gd name="T77" fmla="*/ 352 w 352"/>
                <a:gd name="T78" fmla="*/ 298 h 29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2" h="298">
                  <a:moveTo>
                    <a:pt x="308" y="0"/>
                  </a:moveTo>
                  <a:lnTo>
                    <a:pt x="323" y="0"/>
                  </a:lnTo>
                  <a:lnTo>
                    <a:pt x="339" y="0"/>
                  </a:lnTo>
                  <a:lnTo>
                    <a:pt x="352" y="9"/>
                  </a:lnTo>
                  <a:lnTo>
                    <a:pt x="245" y="81"/>
                  </a:lnTo>
                  <a:lnTo>
                    <a:pt x="146" y="156"/>
                  </a:lnTo>
                  <a:lnTo>
                    <a:pt x="44" y="234"/>
                  </a:lnTo>
                  <a:lnTo>
                    <a:pt x="33" y="259"/>
                  </a:lnTo>
                  <a:lnTo>
                    <a:pt x="24" y="281"/>
                  </a:lnTo>
                  <a:lnTo>
                    <a:pt x="11" y="298"/>
                  </a:lnTo>
                  <a:lnTo>
                    <a:pt x="0" y="275"/>
                  </a:lnTo>
                  <a:lnTo>
                    <a:pt x="4" y="242"/>
                  </a:lnTo>
                  <a:lnTo>
                    <a:pt x="20" y="215"/>
                  </a:lnTo>
                  <a:lnTo>
                    <a:pt x="109" y="149"/>
                  </a:lnTo>
                  <a:lnTo>
                    <a:pt x="199" y="83"/>
                  </a:lnTo>
                  <a:lnTo>
                    <a:pt x="288" y="9"/>
                  </a:lnTo>
                  <a:lnTo>
                    <a:pt x="297" y="4"/>
                  </a:lnTo>
                  <a:lnTo>
                    <a:pt x="305" y="0"/>
                  </a:lnTo>
                  <a:lnTo>
                    <a:pt x="30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4" name="Freeform 33"/>
            <p:cNvSpPr>
              <a:spLocks/>
            </p:cNvSpPr>
            <p:nvPr/>
          </p:nvSpPr>
          <p:spPr bwMode="auto">
            <a:xfrm>
              <a:off x="944" y="2370"/>
              <a:ext cx="37" cy="25"/>
            </a:xfrm>
            <a:custGeom>
              <a:avLst/>
              <a:gdLst>
                <a:gd name="T0" fmla="*/ 0 w 336"/>
                <a:gd name="T1" fmla="*/ 0 h 225"/>
                <a:gd name="T2" fmla="*/ 0 w 336"/>
                <a:gd name="T3" fmla="*/ 0 h 225"/>
                <a:gd name="T4" fmla="*/ 0 w 336"/>
                <a:gd name="T5" fmla="*/ 0 h 225"/>
                <a:gd name="T6" fmla="*/ 0 w 336"/>
                <a:gd name="T7" fmla="*/ 0 h 225"/>
                <a:gd name="T8" fmla="*/ 0 w 336"/>
                <a:gd name="T9" fmla="*/ 0 h 225"/>
                <a:gd name="T10" fmla="*/ 0 w 336"/>
                <a:gd name="T11" fmla="*/ 0 h 225"/>
                <a:gd name="T12" fmla="*/ 0 w 336"/>
                <a:gd name="T13" fmla="*/ 0 h 225"/>
                <a:gd name="T14" fmla="*/ 0 w 336"/>
                <a:gd name="T15" fmla="*/ 0 h 225"/>
                <a:gd name="T16" fmla="*/ 0 w 336"/>
                <a:gd name="T17" fmla="*/ 0 h 225"/>
                <a:gd name="T18" fmla="*/ 0 w 336"/>
                <a:gd name="T19" fmla="*/ 0 h 225"/>
                <a:gd name="T20" fmla="*/ 0 w 336"/>
                <a:gd name="T21" fmla="*/ 0 h 225"/>
                <a:gd name="T22" fmla="*/ 0 w 336"/>
                <a:gd name="T23" fmla="*/ 0 h 225"/>
                <a:gd name="T24" fmla="*/ 0 w 336"/>
                <a:gd name="T25" fmla="*/ 0 h 225"/>
                <a:gd name="T26" fmla="*/ 0 w 336"/>
                <a:gd name="T27" fmla="*/ 0 h 225"/>
                <a:gd name="T28" fmla="*/ 0 w 336"/>
                <a:gd name="T29" fmla="*/ 0 h 225"/>
                <a:gd name="T30" fmla="*/ 0 w 336"/>
                <a:gd name="T31" fmla="*/ 0 h 225"/>
                <a:gd name="T32" fmla="*/ 0 w 336"/>
                <a:gd name="T33" fmla="*/ 0 h 225"/>
                <a:gd name="T34" fmla="*/ 0 w 336"/>
                <a:gd name="T35" fmla="*/ 0 h 225"/>
                <a:gd name="T36" fmla="*/ 0 w 336"/>
                <a:gd name="T37" fmla="*/ 0 h 225"/>
                <a:gd name="T38" fmla="*/ 0 w 336"/>
                <a:gd name="T39" fmla="*/ 0 h 225"/>
                <a:gd name="T40" fmla="*/ 0 w 336"/>
                <a:gd name="T41" fmla="*/ 0 h 225"/>
                <a:gd name="T42" fmla="*/ 0 w 336"/>
                <a:gd name="T43" fmla="*/ 0 h 225"/>
                <a:gd name="T44" fmla="*/ 0 w 336"/>
                <a:gd name="T45" fmla="*/ 0 h 225"/>
                <a:gd name="T46" fmla="*/ 0 w 336"/>
                <a:gd name="T47" fmla="*/ 0 h 225"/>
                <a:gd name="T48" fmla="*/ 0 w 336"/>
                <a:gd name="T49" fmla="*/ 0 h 2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6"/>
                <a:gd name="T76" fmla="*/ 0 h 225"/>
                <a:gd name="T77" fmla="*/ 336 w 336"/>
                <a:gd name="T78" fmla="*/ 225 h 2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6" h="225">
                  <a:moveTo>
                    <a:pt x="258" y="0"/>
                  </a:moveTo>
                  <a:lnTo>
                    <a:pt x="285" y="2"/>
                  </a:lnTo>
                  <a:lnTo>
                    <a:pt x="314" y="8"/>
                  </a:lnTo>
                  <a:lnTo>
                    <a:pt x="336" y="26"/>
                  </a:lnTo>
                  <a:lnTo>
                    <a:pt x="336" y="43"/>
                  </a:lnTo>
                  <a:lnTo>
                    <a:pt x="336" y="55"/>
                  </a:lnTo>
                  <a:lnTo>
                    <a:pt x="336" y="60"/>
                  </a:lnTo>
                  <a:lnTo>
                    <a:pt x="315" y="42"/>
                  </a:lnTo>
                  <a:lnTo>
                    <a:pt x="291" y="27"/>
                  </a:lnTo>
                  <a:lnTo>
                    <a:pt x="263" y="26"/>
                  </a:lnTo>
                  <a:lnTo>
                    <a:pt x="179" y="93"/>
                  </a:lnTo>
                  <a:lnTo>
                    <a:pt x="109" y="169"/>
                  </a:lnTo>
                  <a:lnTo>
                    <a:pt x="21" y="225"/>
                  </a:lnTo>
                  <a:lnTo>
                    <a:pt x="10" y="221"/>
                  </a:lnTo>
                  <a:lnTo>
                    <a:pt x="2" y="217"/>
                  </a:lnTo>
                  <a:lnTo>
                    <a:pt x="0" y="215"/>
                  </a:lnTo>
                  <a:lnTo>
                    <a:pt x="85" y="148"/>
                  </a:lnTo>
                  <a:lnTo>
                    <a:pt x="158" y="59"/>
                  </a:lnTo>
                  <a:lnTo>
                    <a:pt x="2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5" name="Freeform 34"/>
            <p:cNvSpPr>
              <a:spLocks/>
            </p:cNvSpPr>
            <p:nvPr/>
          </p:nvSpPr>
          <p:spPr bwMode="auto">
            <a:xfrm>
              <a:off x="1620" y="2385"/>
              <a:ext cx="87" cy="241"/>
            </a:xfrm>
            <a:custGeom>
              <a:avLst/>
              <a:gdLst>
                <a:gd name="T0" fmla="*/ 0 w 782"/>
                <a:gd name="T1" fmla="*/ 0 h 2168"/>
                <a:gd name="T2" fmla="*/ 0 w 782"/>
                <a:gd name="T3" fmla="*/ 0 h 2168"/>
                <a:gd name="T4" fmla="*/ 0 w 782"/>
                <a:gd name="T5" fmla="*/ 0 h 2168"/>
                <a:gd name="T6" fmla="*/ 0 w 782"/>
                <a:gd name="T7" fmla="*/ 0 h 2168"/>
                <a:gd name="T8" fmla="*/ 0 w 782"/>
                <a:gd name="T9" fmla="*/ 0 h 2168"/>
                <a:gd name="T10" fmla="*/ 0 w 782"/>
                <a:gd name="T11" fmla="*/ 0 h 2168"/>
                <a:gd name="T12" fmla="*/ 0 w 782"/>
                <a:gd name="T13" fmla="*/ 0 h 2168"/>
                <a:gd name="T14" fmla="*/ 0 w 782"/>
                <a:gd name="T15" fmla="*/ 0 h 2168"/>
                <a:gd name="T16" fmla="*/ 0 w 782"/>
                <a:gd name="T17" fmla="*/ 0 h 2168"/>
                <a:gd name="T18" fmla="*/ 0 w 782"/>
                <a:gd name="T19" fmla="*/ 0 h 2168"/>
                <a:gd name="T20" fmla="*/ 0 w 782"/>
                <a:gd name="T21" fmla="*/ 0 h 2168"/>
                <a:gd name="T22" fmla="*/ 0 w 782"/>
                <a:gd name="T23" fmla="*/ 0 h 2168"/>
                <a:gd name="T24" fmla="*/ 0 w 782"/>
                <a:gd name="T25" fmla="*/ 0 h 2168"/>
                <a:gd name="T26" fmla="*/ 0 w 782"/>
                <a:gd name="T27" fmla="*/ 0 h 2168"/>
                <a:gd name="T28" fmla="*/ 0 w 782"/>
                <a:gd name="T29" fmla="*/ 0 h 2168"/>
                <a:gd name="T30" fmla="*/ 0 w 782"/>
                <a:gd name="T31" fmla="*/ 0 h 2168"/>
                <a:gd name="T32" fmla="*/ 0 w 782"/>
                <a:gd name="T33" fmla="*/ 0 h 2168"/>
                <a:gd name="T34" fmla="*/ 0 w 782"/>
                <a:gd name="T35" fmla="*/ 0 h 2168"/>
                <a:gd name="T36" fmla="*/ 0 w 782"/>
                <a:gd name="T37" fmla="*/ 0 h 2168"/>
                <a:gd name="T38" fmla="*/ 0 w 782"/>
                <a:gd name="T39" fmla="*/ 0 h 2168"/>
                <a:gd name="T40" fmla="*/ 0 w 782"/>
                <a:gd name="T41" fmla="*/ 0 h 2168"/>
                <a:gd name="T42" fmla="*/ 0 w 782"/>
                <a:gd name="T43" fmla="*/ 0 h 2168"/>
                <a:gd name="T44" fmla="*/ 0 w 782"/>
                <a:gd name="T45" fmla="*/ 0 h 2168"/>
                <a:gd name="T46" fmla="*/ 0 w 782"/>
                <a:gd name="T47" fmla="*/ 0 h 2168"/>
                <a:gd name="T48" fmla="*/ 0 w 782"/>
                <a:gd name="T49" fmla="*/ 0 h 2168"/>
                <a:gd name="T50" fmla="*/ 0 w 782"/>
                <a:gd name="T51" fmla="*/ 0 h 2168"/>
                <a:gd name="T52" fmla="*/ 0 w 782"/>
                <a:gd name="T53" fmla="*/ 0 h 2168"/>
                <a:gd name="T54" fmla="*/ 0 w 782"/>
                <a:gd name="T55" fmla="*/ 0 h 2168"/>
                <a:gd name="T56" fmla="*/ 0 w 782"/>
                <a:gd name="T57" fmla="*/ 0 h 2168"/>
                <a:gd name="T58" fmla="*/ 0 w 782"/>
                <a:gd name="T59" fmla="*/ 0 h 2168"/>
                <a:gd name="T60" fmla="*/ 0 w 782"/>
                <a:gd name="T61" fmla="*/ 0 h 2168"/>
                <a:gd name="T62" fmla="*/ 0 w 782"/>
                <a:gd name="T63" fmla="*/ 0 h 2168"/>
                <a:gd name="T64" fmla="*/ 0 w 782"/>
                <a:gd name="T65" fmla="*/ 0 h 2168"/>
                <a:gd name="T66" fmla="*/ 0 w 782"/>
                <a:gd name="T67" fmla="*/ 0 h 2168"/>
                <a:gd name="T68" fmla="*/ 0 w 782"/>
                <a:gd name="T69" fmla="*/ 0 h 2168"/>
                <a:gd name="T70" fmla="*/ 0 w 782"/>
                <a:gd name="T71" fmla="*/ 0 h 2168"/>
                <a:gd name="T72" fmla="*/ 0 w 782"/>
                <a:gd name="T73" fmla="*/ 0 h 2168"/>
                <a:gd name="T74" fmla="*/ 0 w 782"/>
                <a:gd name="T75" fmla="*/ 0 h 2168"/>
                <a:gd name="T76" fmla="*/ 0 w 782"/>
                <a:gd name="T77" fmla="*/ 0 h 2168"/>
                <a:gd name="T78" fmla="*/ 0 w 782"/>
                <a:gd name="T79" fmla="*/ 0 h 2168"/>
                <a:gd name="T80" fmla="*/ 0 w 782"/>
                <a:gd name="T81" fmla="*/ 0 h 2168"/>
                <a:gd name="T82" fmla="*/ 0 w 782"/>
                <a:gd name="T83" fmla="*/ 0 h 2168"/>
                <a:gd name="T84" fmla="*/ 0 w 782"/>
                <a:gd name="T85" fmla="*/ 0 h 2168"/>
                <a:gd name="T86" fmla="*/ 0 w 782"/>
                <a:gd name="T87" fmla="*/ 0 h 2168"/>
                <a:gd name="T88" fmla="*/ 0 w 782"/>
                <a:gd name="T89" fmla="*/ 0 h 2168"/>
                <a:gd name="T90" fmla="*/ 0 w 782"/>
                <a:gd name="T91" fmla="*/ 0 h 2168"/>
                <a:gd name="T92" fmla="*/ 0 w 782"/>
                <a:gd name="T93" fmla="*/ 0 h 2168"/>
                <a:gd name="T94" fmla="*/ 0 w 782"/>
                <a:gd name="T95" fmla="*/ 0 h 2168"/>
                <a:gd name="T96" fmla="*/ 0 w 782"/>
                <a:gd name="T97" fmla="*/ 0 h 2168"/>
                <a:gd name="T98" fmla="*/ 0 w 782"/>
                <a:gd name="T99" fmla="*/ 0 h 2168"/>
                <a:gd name="T100" fmla="*/ 0 w 782"/>
                <a:gd name="T101" fmla="*/ 0 h 2168"/>
                <a:gd name="T102" fmla="*/ 0 w 782"/>
                <a:gd name="T103" fmla="*/ 0 h 21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2"/>
                <a:gd name="T157" fmla="*/ 0 h 2168"/>
                <a:gd name="T158" fmla="*/ 782 w 782"/>
                <a:gd name="T159" fmla="*/ 2168 h 21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2" h="2168">
                  <a:moveTo>
                    <a:pt x="494" y="0"/>
                  </a:moveTo>
                  <a:lnTo>
                    <a:pt x="562" y="22"/>
                  </a:lnTo>
                  <a:lnTo>
                    <a:pt x="623" y="63"/>
                  </a:lnTo>
                  <a:lnTo>
                    <a:pt x="674" y="112"/>
                  </a:lnTo>
                  <a:lnTo>
                    <a:pt x="760" y="252"/>
                  </a:lnTo>
                  <a:lnTo>
                    <a:pt x="782" y="426"/>
                  </a:lnTo>
                  <a:lnTo>
                    <a:pt x="776" y="595"/>
                  </a:lnTo>
                  <a:lnTo>
                    <a:pt x="741" y="726"/>
                  </a:lnTo>
                  <a:lnTo>
                    <a:pt x="722" y="856"/>
                  </a:lnTo>
                  <a:lnTo>
                    <a:pt x="707" y="992"/>
                  </a:lnTo>
                  <a:lnTo>
                    <a:pt x="683" y="1055"/>
                  </a:lnTo>
                  <a:lnTo>
                    <a:pt x="670" y="1120"/>
                  </a:lnTo>
                  <a:lnTo>
                    <a:pt x="652" y="1183"/>
                  </a:lnTo>
                  <a:lnTo>
                    <a:pt x="623" y="1286"/>
                  </a:lnTo>
                  <a:lnTo>
                    <a:pt x="580" y="1380"/>
                  </a:lnTo>
                  <a:lnTo>
                    <a:pt x="539" y="1462"/>
                  </a:lnTo>
                  <a:lnTo>
                    <a:pt x="487" y="1570"/>
                  </a:lnTo>
                  <a:lnTo>
                    <a:pt x="431" y="1666"/>
                  </a:lnTo>
                  <a:lnTo>
                    <a:pt x="366" y="1748"/>
                  </a:lnTo>
                  <a:lnTo>
                    <a:pt x="327" y="1804"/>
                  </a:lnTo>
                  <a:lnTo>
                    <a:pt x="291" y="1853"/>
                  </a:lnTo>
                  <a:lnTo>
                    <a:pt x="252" y="1897"/>
                  </a:lnTo>
                  <a:lnTo>
                    <a:pt x="189" y="2003"/>
                  </a:lnTo>
                  <a:lnTo>
                    <a:pt x="118" y="2098"/>
                  </a:lnTo>
                  <a:lnTo>
                    <a:pt x="30" y="2168"/>
                  </a:lnTo>
                  <a:lnTo>
                    <a:pt x="16" y="2167"/>
                  </a:lnTo>
                  <a:lnTo>
                    <a:pt x="4" y="2165"/>
                  </a:lnTo>
                  <a:lnTo>
                    <a:pt x="0" y="2164"/>
                  </a:lnTo>
                  <a:lnTo>
                    <a:pt x="21" y="2064"/>
                  </a:lnTo>
                  <a:lnTo>
                    <a:pt x="30" y="1961"/>
                  </a:lnTo>
                  <a:lnTo>
                    <a:pt x="32" y="1849"/>
                  </a:lnTo>
                  <a:lnTo>
                    <a:pt x="60" y="1633"/>
                  </a:lnTo>
                  <a:lnTo>
                    <a:pt x="122" y="1430"/>
                  </a:lnTo>
                  <a:lnTo>
                    <a:pt x="187" y="1213"/>
                  </a:lnTo>
                  <a:lnTo>
                    <a:pt x="233" y="1169"/>
                  </a:lnTo>
                  <a:lnTo>
                    <a:pt x="257" y="1115"/>
                  </a:lnTo>
                  <a:lnTo>
                    <a:pt x="283" y="1059"/>
                  </a:lnTo>
                  <a:lnTo>
                    <a:pt x="279" y="946"/>
                  </a:lnTo>
                  <a:lnTo>
                    <a:pt x="306" y="843"/>
                  </a:lnTo>
                  <a:lnTo>
                    <a:pt x="305" y="748"/>
                  </a:lnTo>
                  <a:lnTo>
                    <a:pt x="302" y="736"/>
                  </a:lnTo>
                  <a:lnTo>
                    <a:pt x="303" y="724"/>
                  </a:lnTo>
                  <a:lnTo>
                    <a:pt x="305" y="718"/>
                  </a:lnTo>
                  <a:lnTo>
                    <a:pt x="327" y="718"/>
                  </a:lnTo>
                  <a:lnTo>
                    <a:pt x="344" y="731"/>
                  </a:lnTo>
                  <a:lnTo>
                    <a:pt x="364" y="730"/>
                  </a:lnTo>
                  <a:lnTo>
                    <a:pt x="396" y="585"/>
                  </a:lnTo>
                  <a:lnTo>
                    <a:pt x="396" y="429"/>
                  </a:lnTo>
                  <a:lnTo>
                    <a:pt x="418" y="279"/>
                  </a:lnTo>
                  <a:lnTo>
                    <a:pt x="489" y="277"/>
                  </a:lnTo>
                  <a:lnTo>
                    <a:pt x="543" y="297"/>
                  </a:lnTo>
                  <a:lnTo>
                    <a:pt x="574" y="337"/>
                  </a:lnTo>
                  <a:lnTo>
                    <a:pt x="636" y="537"/>
                  </a:lnTo>
                  <a:lnTo>
                    <a:pt x="626" y="745"/>
                  </a:lnTo>
                  <a:lnTo>
                    <a:pt x="574" y="948"/>
                  </a:lnTo>
                  <a:lnTo>
                    <a:pt x="552" y="988"/>
                  </a:lnTo>
                  <a:lnTo>
                    <a:pt x="527" y="1030"/>
                  </a:lnTo>
                  <a:lnTo>
                    <a:pt x="509" y="1070"/>
                  </a:lnTo>
                  <a:lnTo>
                    <a:pt x="469" y="1146"/>
                  </a:lnTo>
                  <a:lnTo>
                    <a:pt x="427" y="1218"/>
                  </a:lnTo>
                  <a:lnTo>
                    <a:pt x="403" y="1296"/>
                  </a:lnTo>
                  <a:lnTo>
                    <a:pt x="453" y="1266"/>
                  </a:lnTo>
                  <a:lnTo>
                    <a:pt x="484" y="1210"/>
                  </a:lnTo>
                  <a:lnTo>
                    <a:pt x="522" y="1161"/>
                  </a:lnTo>
                  <a:lnTo>
                    <a:pt x="632" y="942"/>
                  </a:lnTo>
                  <a:lnTo>
                    <a:pt x="692" y="700"/>
                  </a:lnTo>
                  <a:lnTo>
                    <a:pt x="692" y="453"/>
                  </a:lnTo>
                  <a:lnTo>
                    <a:pt x="657" y="358"/>
                  </a:lnTo>
                  <a:lnTo>
                    <a:pt x="615" y="282"/>
                  </a:lnTo>
                  <a:lnTo>
                    <a:pt x="542" y="237"/>
                  </a:lnTo>
                  <a:lnTo>
                    <a:pt x="504" y="228"/>
                  </a:lnTo>
                  <a:lnTo>
                    <a:pt x="466" y="224"/>
                  </a:lnTo>
                  <a:lnTo>
                    <a:pt x="430" y="222"/>
                  </a:lnTo>
                  <a:lnTo>
                    <a:pt x="422" y="191"/>
                  </a:lnTo>
                  <a:lnTo>
                    <a:pt x="432" y="152"/>
                  </a:lnTo>
                  <a:lnTo>
                    <a:pt x="437" y="107"/>
                  </a:lnTo>
                  <a:lnTo>
                    <a:pt x="452" y="65"/>
                  </a:lnTo>
                  <a:lnTo>
                    <a:pt x="468" y="29"/>
                  </a:lnTo>
                  <a:lnTo>
                    <a:pt x="494" y="0"/>
                  </a:lnTo>
                  <a:close/>
                </a:path>
              </a:pathLst>
            </a:custGeom>
            <a:solidFill>
              <a:srgbClr val="F2CE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6" name="Freeform 35"/>
            <p:cNvSpPr>
              <a:spLocks/>
            </p:cNvSpPr>
            <p:nvPr/>
          </p:nvSpPr>
          <p:spPr bwMode="auto">
            <a:xfrm>
              <a:off x="1263" y="2391"/>
              <a:ext cx="10" cy="3"/>
            </a:xfrm>
            <a:custGeom>
              <a:avLst/>
              <a:gdLst>
                <a:gd name="T0" fmla="*/ 0 w 86"/>
                <a:gd name="T1" fmla="*/ 0 h 30"/>
                <a:gd name="T2" fmla="*/ 0 w 86"/>
                <a:gd name="T3" fmla="*/ 0 h 30"/>
                <a:gd name="T4" fmla="*/ 0 w 86"/>
                <a:gd name="T5" fmla="*/ 0 h 30"/>
                <a:gd name="T6" fmla="*/ 0 w 86"/>
                <a:gd name="T7" fmla="*/ 0 h 30"/>
                <a:gd name="T8" fmla="*/ 0 w 86"/>
                <a:gd name="T9" fmla="*/ 0 h 30"/>
                <a:gd name="T10" fmla="*/ 0 w 86"/>
                <a:gd name="T11" fmla="*/ 0 h 30"/>
                <a:gd name="T12" fmla="*/ 0 w 86"/>
                <a:gd name="T13" fmla="*/ 0 h 30"/>
                <a:gd name="T14" fmla="*/ 0 w 86"/>
                <a:gd name="T15" fmla="*/ 0 h 30"/>
                <a:gd name="T16" fmla="*/ 0 w 86"/>
                <a:gd name="T17" fmla="*/ 0 h 30"/>
                <a:gd name="T18" fmla="*/ 0 w 86"/>
                <a:gd name="T19" fmla="*/ 0 h 30"/>
                <a:gd name="T20" fmla="*/ 0 w 86"/>
                <a:gd name="T21" fmla="*/ 0 h 30"/>
                <a:gd name="T22" fmla="*/ 0 w 86"/>
                <a:gd name="T23" fmla="*/ 0 h 30"/>
                <a:gd name="T24" fmla="*/ 0 w 86"/>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30"/>
                <a:gd name="T41" fmla="*/ 86 w 86"/>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30">
                  <a:moveTo>
                    <a:pt x="3" y="0"/>
                  </a:moveTo>
                  <a:lnTo>
                    <a:pt x="29" y="7"/>
                  </a:lnTo>
                  <a:lnTo>
                    <a:pt x="56" y="12"/>
                  </a:lnTo>
                  <a:lnTo>
                    <a:pt x="86" y="6"/>
                  </a:lnTo>
                  <a:lnTo>
                    <a:pt x="63" y="17"/>
                  </a:lnTo>
                  <a:lnTo>
                    <a:pt x="43" y="30"/>
                  </a:lnTo>
                  <a:lnTo>
                    <a:pt x="19" y="22"/>
                  </a:lnTo>
                  <a:lnTo>
                    <a:pt x="6" y="16"/>
                  </a:lnTo>
                  <a:lnTo>
                    <a:pt x="0" y="8"/>
                  </a:lnTo>
                  <a:lnTo>
                    <a:pt x="3" y="0"/>
                  </a:lnTo>
                  <a:close/>
                </a:path>
              </a:pathLst>
            </a:custGeom>
            <a:solidFill>
              <a:srgbClr val="FFE0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7" name="Freeform 36"/>
            <p:cNvSpPr>
              <a:spLocks/>
            </p:cNvSpPr>
            <p:nvPr/>
          </p:nvSpPr>
          <p:spPr bwMode="auto">
            <a:xfrm>
              <a:off x="995" y="2394"/>
              <a:ext cx="72" cy="21"/>
            </a:xfrm>
            <a:custGeom>
              <a:avLst/>
              <a:gdLst>
                <a:gd name="T0" fmla="*/ 0 w 647"/>
                <a:gd name="T1" fmla="*/ 0 h 188"/>
                <a:gd name="T2" fmla="*/ 0 w 647"/>
                <a:gd name="T3" fmla="*/ 0 h 188"/>
                <a:gd name="T4" fmla="*/ 0 w 647"/>
                <a:gd name="T5" fmla="*/ 0 h 188"/>
                <a:gd name="T6" fmla="*/ 0 w 647"/>
                <a:gd name="T7" fmla="*/ 0 h 188"/>
                <a:gd name="T8" fmla="*/ 0 w 647"/>
                <a:gd name="T9" fmla="*/ 0 h 188"/>
                <a:gd name="T10" fmla="*/ 0 w 647"/>
                <a:gd name="T11" fmla="*/ 0 h 188"/>
                <a:gd name="T12" fmla="*/ 0 w 647"/>
                <a:gd name="T13" fmla="*/ 0 h 188"/>
                <a:gd name="T14" fmla="*/ 0 w 647"/>
                <a:gd name="T15" fmla="*/ 0 h 188"/>
                <a:gd name="T16" fmla="*/ 0 w 647"/>
                <a:gd name="T17" fmla="*/ 0 h 188"/>
                <a:gd name="T18" fmla="*/ 0 w 647"/>
                <a:gd name="T19" fmla="*/ 0 h 188"/>
                <a:gd name="T20" fmla="*/ 0 w 647"/>
                <a:gd name="T21" fmla="*/ 0 h 188"/>
                <a:gd name="T22" fmla="*/ 0 w 647"/>
                <a:gd name="T23" fmla="*/ 0 h 188"/>
                <a:gd name="T24" fmla="*/ 0 w 647"/>
                <a:gd name="T25" fmla="*/ 0 h 188"/>
                <a:gd name="T26" fmla="*/ 0 w 647"/>
                <a:gd name="T27" fmla="*/ 0 h 188"/>
                <a:gd name="T28" fmla="*/ 0 w 647"/>
                <a:gd name="T29" fmla="*/ 0 h 188"/>
                <a:gd name="T30" fmla="*/ 0 w 647"/>
                <a:gd name="T31" fmla="*/ 0 h 188"/>
                <a:gd name="T32" fmla="*/ 0 w 647"/>
                <a:gd name="T33" fmla="*/ 0 h 188"/>
                <a:gd name="T34" fmla="*/ 0 w 647"/>
                <a:gd name="T35" fmla="*/ 0 h 188"/>
                <a:gd name="T36" fmla="*/ 0 w 647"/>
                <a:gd name="T37" fmla="*/ 0 h 188"/>
                <a:gd name="T38" fmla="*/ 0 w 647"/>
                <a:gd name="T39" fmla="*/ 0 h 188"/>
                <a:gd name="T40" fmla="*/ 0 w 647"/>
                <a:gd name="T41" fmla="*/ 0 h 1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7"/>
                <a:gd name="T64" fmla="*/ 0 h 188"/>
                <a:gd name="T65" fmla="*/ 647 w 647"/>
                <a:gd name="T66" fmla="*/ 188 h 1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7" h="188">
                  <a:moveTo>
                    <a:pt x="491" y="0"/>
                  </a:moveTo>
                  <a:lnTo>
                    <a:pt x="546" y="2"/>
                  </a:lnTo>
                  <a:lnTo>
                    <a:pt x="602" y="13"/>
                  </a:lnTo>
                  <a:lnTo>
                    <a:pt x="647" y="44"/>
                  </a:lnTo>
                  <a:lnTo>
                    <a:pt x="576" y="100"/>
                  </a:lnTo>
                  <a:lnTo>
                    <a:pt x="491" y="127"/>
                  </a:lnTo>
                  <a:lnTo>
                    <a:pt x="410" y="143"/>
                  </a:lnTo>
                  <a:lnTo>
                    <a:pt x="262" y="140"/>
                  </a:lnTo>
                  <a:lnTo>
                    <a:pt x="122" y="168"/>
                  </a:lnTo>
                  <a:lnTo>
                    <a:pt x="0" y="188"/>
                  </a:lnTo>
                  <a:lnTo>
                    <a:pt x="94" y="138"/>
                  </a:lnTo>
                  <a:lnTo>
                    <a:pt x="189" y="97"/>
                  </a:lnTo>
                  <a:lnTo>
                    <a:pt x="308" y="96"/>
                  </a:lnTo>
                  <a:lnTo>
                    <a:pt x="360" y="49"/>
                  </a:lnTo>
                  <a:lnTo>
                    <a:pt x="419" y="17"/>
                  </a:lnTo>
                  <a:lnTo>
                    <a:pt x="491"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8" name="Freeform 37"/>
            <p:cNvSpPr>
              <a:spLocks/>
            </p:cNvSpPr>
            <p:nvPr/>
          </p:nvSpPr>
          <p:spPr bwMode="auto">
            <a:xfrm>
              <a:off x="919" y="2396"/>
              <a:ext cx="13" cy="17"/>
            </a:xfrm>
            <a:custGeom>
              <a:avLst/>
              <a:gdLst>
                <a:gd name="T0" fmla="*/ 0 w 117"/>
                <a:gd name="T1" fmla="*/ 0 h 154"/>
                <a:gd name="T2" fmla="*/ 0 w 117"/>
                <a:gd name="T3" fmla="*/ 0 h 154"/>
                <a:gd name="T4" fmla="*/ 0 w 117"/>
                <a:gd name="T5" fmla="*/ 0 h 154"/>
                <a:gd name="T6" fmla="*/ 0 w 117"/>
                <a:gd name="T7" fmla="*/ 0 h 154"/>
                <a:gd name="T8" fmla="*/ 0 w 117"/>
                <a:gd name="T9" fmla="*/ 0 h 154"/>
                <a:gd name="T10" fmla="*/ 0 w 117"/>
                <a:gd name="T11" fmla="*/ 0 h 154"/>
                <a:gd name="T12" fmla="*/ 0 w 117"/>
                <a:gd name="T13" fmla="*/ 0 h 154"/>
                <a:gd name="T14" fmla="*/ 0 w 117"/>
                <a:gd name="T15" fmla="*/ 0 h 154"/>
                <a:gd name="T16" fmla="*/ 0 w 117"/>
                <a:gd name="T17" fmla="*/ 0 h 154"/>
                <a:gd name="T18" fmla="*/ 0 w 117"/>
                <a:gd name="T19" fmla="*/ 0 h 154"/>
                <a:gd name="T20" fmla="*/ 0 w 117"/>
                <a:gd name="T21" fmla="*/ 0 h 154"/>
                <a:gd name="T22" fmla="*/ 0 w 117"/>
                <a:gd name="T23" fmla="*/ 0 h 154"/>
                <a:gd name="T24" fmla="*/ 0 w 117"/>
                <a:gd name="T25" fmla="*/ 0 h 154"/>
                <a:gd name="T26" fmla="*/ 0 w 117"/>
                <a:gd name="T27" fmla="*/ 0 h 154"/>
                <a:gd name="T28" fmla="*/ 0 w 117"/>
                <a:gd name="T29" fmla="*/ 0 h 154"/>
                <a:gd name="T30" fmla="*/ 0 w 117"/>
                <a:gd name="T31" fmla="*/ 0 h 154"/>
                <a:gd name="T32" fmla="*/ 0 w 117"/>
                <a:gd name="T33" fmla="*/ 0 h 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
                <a:gd name="T52" fmla="*/ 0 h 154"/>
                <a:gd name="T53" fmla="*/ 117 w 117"/>
                <a:gd name="T54" fmla="*/ 154 h 1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 h="154">
                  <a:moveTo>
                    <a:pt x="117" y="0"/>
                  </a:moveTo>
                  <a:lnTo>
                    <a:pt x="97" y="45"/>
                  </a:lnTo>
                  <a:lnTo>
                    <a:pt x="56" y="78"/>
                  </a:lnTo>
                  <a:lnTo>
                    <a:pt x="23" y="122"/>
                  </a:lnTo>
                  <a:lnTo>
                    <a:pt x="18" y="134"/>
                  </a:lnTo>
                  <a:lnTo>
                    <a:pt x="9" y="145"/>
                  </a:lnTo>
                  <a:lnTo>
                    <a:pt x="3" y="154"/>
                  </a:lnTo>
                  <a:lnTo>
                    <a:pt x="0" y="120"/>
                  </a:lnTo>
                  <a:lnTo>
                    <a:pt x="15" y="78"/>
                  </a:lnTo>
                  <a:lnTo>
                    <a:pt x="46" y="48"/>
                  </a:lnTo>
                  <a:lnTo>
                    <a:pt x="70" y="25"/>
                  </a:lnTo>
                  <a:lnTo>
                    <a:pt x="92" y="0"/>
                  </a:lnTo>
                  <a:lnTo>
                    <a:pt x="1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39" name="Freeform 38"/>
            <p:cNvSpPr>
              <a:spLocks/>
            </p:cNvSpPr>
            <p:nvPr/>
          </p:nvSpPr>
          <p:spPr bwMode="auto">
            <a:xfrm>
              <a:off x="976" y="2395"/>
              <a:ext cx="37" cy="19"/>
            </a:xfrm>
            <a:custGeom>
              <a:avLst/>
              <a:gdLst>
                <a:gd name="T0" fmla="*/ 0 w 331"/>
                <a:gd name="T1" fmla="*/ 0 h 165"/>
                <a:gd name="T2" fmla="*/ 0 w 331"/>
                <a:gd name="T3" fmla="*/ 0 h 165"/>
                <a:gd name="T4" fmla="*/ 0 w 331"/>
                <a:gd name="T5" fmla="*/ 0 h 165"/>
                <a:gd name="T6" fmla="*/ 0 w 331"/>
                <a:gd name="T7" fmla="*/ 0 h 165"/>
                <a:gd name="T8" fmla="*/ 0 w 331"/>
                <a:gd name="T9" fmla="*/ 0 h 165"/>
                <a:gd name="T10" fmla="*/ 0 w 331"/>
                <a:gd name="T11" fmla="*/ 0 h 165"/>
                <a:gd name="T12" fmla="*/ 0 w 331"/>
                <a:gd name="T13" fmla="*/ 0 h 165"/>
                <a:gd name="T14" fmla="*/ 0 w 331"/>
                <a:gd name="T15" fmla="*/ 0 h 165"/>
                <a:gd name="T16" fmla="*/ 0 w 331"/>
                <a:gd name="T17" fmla="*/ 0 h 165"/>
                <a:gd name="T18" fmla="*/ 0 w 331"/>
                <a:gd name="T19" fmla="*/ 0 h 165"/>
                <a:gd name="T20" fmla="*/ 0 w 331"/>
                <a:gd name="T21" fmla="*/ 0 h 165"/>
                <a:gd name="T22" fmla="*/ 0 w 331"/>
                <a:gd name="T23" fmla="*/ 0 h 165"/>
                <a:gd name="T24" fmla="*/ 0 w 331"/>
                <a:gd name="T25" fmla="*/ 0 h 165"/>
                <a:gd name="T26" fmla="*/ 0 w 331"/>
                <a:gd name="T27" fmla="*/ 0 h 165"/>
                <a:gd name="T28" fmla="*/ 0 w 331"/>
                <a:gd name="T29" fmla="*/ 0 h 165"/>
                <a:gd name="T30" fmla="*/ 0 w 331"/>
                <a:gd name="T31" fmla="*/ 0 h 165"/>
                <a:gd name="T32" fmla="*/ 0 w 331"/>
                <a:gd name="T33" fmla="*/ 0 h 165"/>
                <a:gd name="T34" fmla="*/ 0 w 331"/>
                <a:gd name="T35" fmla="*/ 0 h 165"/>
                <a:gd name="T36" fmla="*/ 0 w 331"/>
                <a:gd name="T37" fmla="*/ 0 h 165"/>
                <a:gd name="T38" fmla="*/ 0 w 331"/>
                <a:gd name="T39" fmla="*/ 0 h 165"/>
                <a:gd name="T40" fmla="*/ 0 w 331"/>
                <a:gd name="T41" fmla="*/ 0 h 1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165"/>
                <a:gd name="T65" fmla="*/ 331 w 331"/>
                <a:gd name="T66" fmla="*/ 165 h 1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165">
                  <a:moveTo>
                    <a:pt x="228" y="0"/>
                  </a:moveTo>
                  <a:lnTo>
                    <a:pt x="260" y="1"/>
                  </a:lnTo>
                  <a:lnTo>
                    <a:pt x="293" y="8"/>
                  </a:lnTo>
                  <a:lnTo>
                    <a:pt x="327" y="17"/>
                  </a:lnTo>
                  <a:lnTo>
                    <a:pt x="331" y="36"/>
                  </a:lnTo>
                  <a:lnTo>
                    <a:pt x="316" y="49"/>
                  </a:lnTo>
                  <a:lnTo>
                    <a:pt x="302" y="57"/>
                  </a:lnTo>
                  <a:lnTo>
                    <a:pt x="194" y="96"/>
                  </a:lnTo>
                  <a:lnTo>
                    <a:pt x="96" y="146"/>
                  </a:lnTo>
                  <a:lnTo>
                    <a:pt x="0" y="165"/>
                  </a:lnTo>
                  <a:lnTo>
                    <a:pt x="33" y="100"/>
                  </a:lnTo>
                  <a:lnTo>
                    <a:pt x="91" y="63"/>
                  </a:lnTo>
                  <a:lnTo>
                    <a:pt x="151" y="23"/>
                  </a:lnTo>
                  <a:lnTo>
                    <a:pt x="183" y="13"/>
                  </a:lnTo>
                  <a:lnTo>
                    <a:pt x="208" y="7"/>
                  </a:lnTo>
                  <a:lnTo>
                    <a:pt x="228"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40" name="Freeform 39"/>
            <p:cNvSpPr>
              <a:spLocks/>
            </p:cNvSpPr>
            <p:nvPr/>
          </p:nvSpPr>
          <p:spPr bwMode="auto">
            <a:xfrm>
              <a:off x="1296" y="2407"/>
              <a:ext cx="63" cy="40"/>
            </a:xfrm>
            <a:custGeom>
              <a:avLst/>
              <a:gdLst>
                <a:gd name="T0" fmla="*/ 0 w 573"/>
                <a:gd name="T1" fmla="*/ 0 h 357"/>
                <a:gd name="T2" fmla="*/ 0 w 573"/>
                <a:gd name="T3" fmla="*/ 0 h 357"/>
                <a:gd name="T4" fmla="*/ 0 w 573"/>
                <a:gd name="T5" fmla="*/ 0 h 357"/>
                <a:gd name="T6" fmla="*/ 0 w 573"/>
                <a:gd name="T7" fmla="*/ 0 h 357"/>
                <a:gd name="T8" fmla="*/ 0 w 573"/>
                <a:gd name="T9" fmla="*/ 0 h 357"/>
                <a:gd name="T10" fmla="*/ 0 w 573"/>
                <a:gd name="T11" fmla="*/ 0 h 357"/>
                <a:gd name="T12" fmla="*/ 0 w 573"/>
                <a:gd name="T13" fmla="*/ 0 h 357"/>
                <a:gd name="T14" fmla="*/ 0 w 573"/>
                <a:gd name="T15" fmla="*/ 0 h 357"/>
                <a:gd name="T16" fmla="*/ 0 w 573"/>
                <a:gd name="T17" fmla="*/ 0 h 357"/>
                <a:gd name="T18" fmla="*/ 0 w 573"/>
                <a:gd name="T19" fmla="*/ 0 h 357"/>
                <a:gd name="T20" fmla="*/ 0 w 573"/>
                <a:gd name="T21" fmla="*/ 0 h 357"/>
                <a:gd name="T22" fmla="*/ 0 w 573"/>
                <a:gd name="T23" fmla="*/ 0 h 357"/>
                <a:gd name="T24" fmla="*/ 0 w 573"/>
                <a:gd name="T25" fmla="*/ 0 h 357"/>
                <a:gd name="T26" fmla="*/ 0 w 573"/>
                <a:gd name="T27" fmla="*/ 0 h 357"/>
                <a:gd name="T28" fmla="*/ 0 w 573"/>
                <a:gd name="T29" fmla="*/ 0 h 357"/>
                <a:gd name="T30" fmla="*/ 0 w 573"/>
                <a:gd name="T31" fmla="*/ 0 h 357"/>
                <a:gd name="T32" fmla="*/ 0 w 573"/>
                <a:gd name="T33" fmla="*/ 0 h 357"/>
                <a:gd name="T34" fmla="*/ 0 w 573"/>
                <a:gd name="T35" fmla="*/ 0 h 357"/>
                <a:gd name="T36" fmla="*/ 0 w 573"/>
                <a:gd name="T37" fmla="*/ 0 h 357"/>
                <a:gd name="T38" fmla="*/ 0 w 573"/>
                <a:gd name="T39" fmla="*/ 0 h 357"/>
                <a:gd name="T40" fmla="*/ 0 w 573"/>
                <a:gd name="T41" fmla="*/ 0 h 357"/>
                <a:gd name="T42" fmla="*/ 0 w 573"/>
                <a:gd name="T43" fmla="*/ 0 h 357"/>
                <a:gd name="T44" fmla="*/ 0 w 573"/>
                <a:gd name="T45" fmla="*/ 0 h 357"/>
                <a:gd name="T46" fmla="*/ 0 w 573"/>
                <a:gd name="T47" fmla="*/ 0 h 357"/>
                <a:gd name="T48" fmla="*/ 0 w 573"/>
                <a:gd name="T49" fmla="*/ 0 h 3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73"/>
                <a:gd name="T76" fmla="*/ 0 h 357"/>
                <a:gd name="T77" fmla="*/ 573 w 573"/>
                <a:gd name="T78" fmla="*/ 357 h 3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73" h="357">
                  <a:moveTo>
                    <a:pt x="235" y="0"/>
                  </a:moveTo>
                  <a:lnTo>
                    <a:pt x="341" y="2"/>
                  </a:lnTo>
                  <a:lnTo>
                    <a:pt x="446" y="11"/>
                  </a:lnTo>
                  <a:lnTo>
                    <a:pt x="551" y="35"/>
                  </a:lnTo>
                  <a:lnTo>
                    <a:pt x="573" y="86"/>
                  </a:lnTo>
                  <a:lnTo>
                    <a:pt x="564" y="135"/>
                  </a:lnTo>
                  <a:lnTo>
                    <a:pt x="545" y="183"/>
                  </a:lnTo>
                  <a:lnTo>
                    <a:pt x="518" y="243"/>
                  </a:lnTo>
                  <a:lnTo>
                    <a:pt x="472" y="281"/>
                  </a:lnTo>
                  <a:lnTo>
                    <a:pt x="429" y="326"/>
                  </a:lnTo>
                  <a:lnTo>
                    <a:pt x="327" y="357"/>
                  </a:lnTo>
                  <a:lnTo>
                    <a:pt x="219" y="355"/>
                  </a:lnTo>
                  <a:lnTo>
                    <a:pt x="123" y="326"/>
                  </a:lnTo>
                  <a:lnTo>
                    <a:pt x="62" y="267"/>
                  </a:lnTo>
                  <a:lnTo>
                    <a:pt x="17" y="201"/>
                  </a:lnTo>
                  <a:lnTo>
                    <a:pt x="0" y="124"/>
                  </a:lnTo>
                  <a:lnTo>
                    <a:pt x="53" y="57"/>
                  </a:lnTo>
                  <a:lnTo>
                    <a:pt x="145" y="26"/>
                  </a:lnTo>
                  <a:lnTo>
                    <a:pt x="235" y="0"/>
                  </a:lnTo>
                  <a:close/>
                </a:path>
              </a:pathLst>
            </a:custGeom>
            <a:solidFill>
              <a:srgbClr val="4D3B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41" name="Freeform 40"/>
            <p:cNvSpPr>
              <a:spLocks/>
            </p:cNvSpPr>
            <p:nvPr/>
          </p:nvSpPr>
          <p:spPr bwMode="auto">
            <a:xfrm>
              <a:off x="1082" y="2410"/>
              <a:ext cx="7" cy="8"/>
            </a:xfrm>
            <a:custGeom>
              <a:avLst/>
              <a:gdLst>
                <a:gd name="T0" fmla="*/ 0 w 62"/>
                <a:gd name="T1" fmla="*/ 0 h 79"/>
                <a:gd name="T2" fmla="*/ 0 w 62"/>
                <a:gd name="T3" fmla="*/ 0 h 79"/>
                <a:gd name="T4" fmla="*/ 0 w 62"/>
                <a:gd name="T5" fmla="*/ 0 h 79"/>
                <a:gd name="T6" fmla="*/ 0 w 62"/>
                <a:gd name="T7" fmla="*/ 0 h 79"/>
                <a:gd name="T8" fmla="*/ 0 w 62"/>
                <a:gd name="T9" fmla="*/ 0 h 79"/>
                <a:gd name="T10" fmla="*/ 0 w 62"/>
                <a:gd name="T11" fmla="*/ 0 h 79"/>
                <a:gd name="T12" fmla="*/ 0 w 62"/>
                <a:gd name="T13" fmla="*/ 0 h 79"/>
                <a:gd name="T14" fmla="*/ 0 w 62"/>
                <a:gd name="T15" fmla="*/ 0 h 79"/>
                <a:gd name="T16" fmla="*/ 0 w 62"/>
                <a:gd name="T17" fmla="*/ 0 h 79"/>
                <a:gd name="T18" fmla="*/ 0 w 62"/>
                <a:gd name="T19" fmla="*/ 0 h 79"/>
                <a:gd name="T20" fmla="*/ 0 w 62"/>
                <a:gd name="T21" fmla="*/ 0 h 79"/>
                <a:gd name="T22" fmla="*/ 0 w 62"/>
                <a:gd name="T23" fmla="*/ 0 h 79"/>
                <a:gd name="T24" fmla="*/ 0 w 62"/>
                <a:gd name="T25" fmla="*/ 0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79"/>
                <a:gd name="T41" fmla="*/ 62 w 62"/>
                <a:gd name="T42" fmla="*/ 79 h 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79">
                  <a:moveTo>
                    <a:pt x="62" y="4"/>
                  </a:moveTo>
                  <a:lnTo>
                    <a:pt x="53" y="36"/>
                  </a:lnTo>
                  <a:lnTo>
                    <a:pt x="30" y="59"/>
                  </a:lnTo>
                  <a:lnTo>
                    <a:pt x="1" y="79"/>
                  </a:lnTo>
                  <a:lnTo>
                    <a:pt x="0" y="54"/>
                  </a:lnTo>
                  <a:lnTo>
                    <a:pt x="21" y="36"/>
                  </a:lnTo>
                  <a:lnTo>
                    <a:pt x="36" y="11"/>
                  </a:lnTo>
                  <a:lnTo>
                    <a:pt x="53" y="0"/>
                  </a:lnTo>
                  <a:lnTo>
                    <a:pt x="57" y="0"/>
                  </a:lnTo>
                  <a:lnTo>
                    <a:pt x="6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42" name="Freeform 41"/>
            <p:cNvSpPr>
              <a:spLocks/>
            </p:cNvSpPr>
            <p:nvPr/>
          </p:nvSpPr>
          <p:spPr bwMode="auto">
            <a:xfrm>
              <a:off x="1363" y="2413"/>
              <a:ext cx="19" cy="24"/>
            </a:xfrm>
            <a:custGeom>
              <a:avLst/>
              <a:gdLst>
                <a:gd name="T0" fmla="*/ 0 w 170"/>
                <a:gd name="T1" fmla="*/ 0 h 217"/>
                <a:gd name="T2" fmla="*/ 0 w 170"/>
                <a:gd name="T3" fmla="*/ 0 h 217"/>
                <a:gd name="T4" fmla="*/ 0 w 170"/>
                <a:gd name="T5" fmla="*/ 0 h 217"/>
                <a:gd name="T6" fmla="*/ 0 w 170"/>
                <a:gd name="T7" fmla="*/ 0 h 217"/>
                <a:gd name="T8" fmla="*/ 0 w 170"/>
                <a:gd name="T9" fmla="*/ 0 h 217"/>
                <a:gd name="T10" fmla="*/ 0 w 170"/>
                <a:gd name="T11" fmla="*/ 0 h 217"/>
                <a:gd name="T12" fmla="*/ 0 w 170"/>
                <a:gd name="T13" fmla="*/ 0 h 217"/>
                <a:gd name="T14" fmla="*/ 0 w 170"/>
                <a:gd name="T15" fmla="*/ 0 h 217"/>
                <a:gd name="T16" fmla="*/ 0 w 170"/>
                <a:gd name="T17" fmla="*/ 0 h 217"/>
                <a:gd name="T18" fmla="*/ 0 w 170"/>
                <a:gd name="T19" fmla="*/ 0 h 217"/>
                <a:gd name="T20" fmla="*/ 0 w 170"/>
                <a:gd name="T21" fmla="*/ 0 h 217"/>
                <a:gd name="T22" fmla="*/ 0 w 170"/>
                <a:gd name="T23" fmla="*/ 0 h 217"/>
                <a:gd name="T24" fmla="*/ 0 w 170"/>
                <a:gd name="T25" fmla="*/ 0 h 217"/>
                <a:gd name="T26" fmla="*/ 0 w 170"/>
                <a:gd name="T27" fmla="*/ 0 h 217"/>
                <a:gd name="T28" fmla="*/ 0 w 170"/>
                <a:gd name="T29" fmla="*/ 0 h 217"/>
                <a:gd name="T30" fmla="*/ 0 w 170"/>
                <a:gd name="T31" fmla="*/ 0 h 217"/>
                <a:gd name="T32" fmla="*/ 0 w 170"/>
                <a:gd name="T33" fmla="*/ 0 h 2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0"/>
                <a:gd name="T52" fmla="*/ 0 h 217"/>
                <a:gd name="T53" fmla="*/ 170 w 170"/>
                <a:gd name="T54" fmla="*/ 217 h 2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0" h="217">
                  <a:moveTo>
                    <a:pt x="42" y="0"/>
                  </a:moveTo>
                  <a:lnTo>
                    <a:pt x="87" y="17"/>
                  </a:lnTo>
                  <a:lnTo>
                    <a:pt x="135" y="37"/>
                  </a:lnTo>
                  <a:lnTo>
                    <a:pt x="170" y="71"/>
                  </a:lnTo>
                  <a:lnTo>
                    <a:pt x="115" y="120"/>
                  </a:lnTo>
                  <a:lnTo>
                    <a:pt x="61" y="171"/>
                  </a:lnTo>
                  <a:lnTo>
                    <a:pt x="0" y="217"/>
                  </a:lnTo>
                  <a:lnTo>
                    <a:pt x="5" y="152"/>
                  </a:lnTo>
                  <a:lnTo>
                    <a:pt x="28" y="82"/>
                  </a:lnTo>
                  <a:lnTo>
                    <a:pt x="34" y="15"/>
                  </a:lnTo>
                  <a:lnTo>
                    <a:pt x="36" y="8"/>
                  </a:lnTo>
                  <a:lnTo>
                    <a:pt x="40" y="1"/>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43" name="Freeform 42"/>
            <p:cNvSpPr>
              <a:spLocks/>
            </p:cNvSpPr>
            <p:nvPr/>
          </p:nvSpPr>
          <p:spPr bwMode="auto">
            <a:xfrm>
              <a:off x="1438" y="2417"/>
              <a:ext cx="66" cy="36"/>
            </a:xfrm>
            <a:custGeom>
              <a:avLst/>
              <a:gdLst>
                <a:gd name="T0" fmla="*/ 0 w 593"/>
                <a:gd name="T1" fmla="*/ 0 h 326"/>
                <a:gd name="T2" fmla="*/ 0 w 593"/>
                <a:gd name="T3" fmla="*/ 0 h 326"/>
                <a:gd name="T4" fmla="*/ 0 w 593"/>
                <a:gd name="T5" fmla="*/ 0 h 326"/>
                <a:gd name="T6" fmla="*/ 0 w 593"/>
                <a:gd name="T7" fmla="*/ 0 h 326"/>
                <a:gd name="T8" fmla="*/ 0 w 593"/>
                <a:gd name="T9" fmla="*/ 0 h 326"/>
                <a:gd name="T10" fmla="*/ 0 w 593"/>
                <a:gd name="T11" fmla="*/ 0 h 326"/>
                <a:gd name="T12" fmla="*/ 0 w 593"/>
                <a:gd name="T13" fmla="*/ 0 h 326"/>
                <a:gd name="T14" fmla="*/ 0 w 593"/>
                <a:gd name="T15" fmla="*/ 0 h 326"/>
                <a:gd name="T16" fmla="*/ 0 w 593"/>
                <a:gd name="T17" fmla="*/ 0 h 326"/>
                <a:gd name="T18" fmla="*/ 0 w 593"/>
                <a:gd name="T19" fmla="*/ 0 h 326"/>
                <a:gd name="T20" fmla="*/ 0 w 593"/>
                <a:gd name="T21" fmla="*/ 0 h 326"/>
                <a:gd name="T22" fmla="*/ 0 w 593"/>
                <a:gd name="T23" fmla="*/ 0 h 326"/>
                <a:gd name="T24" fmla="*/ 0 w 593"/>
                <a:gd name="T25" fmla="*/ 0 h 326"/>
                <a:gd name="T26" fmla="*/ 0 w 593"/>
                <a:gd name="T27" fmla="*/ 0 h 326"/>
                <a:gd name="T28" fmla="*/ 0 w 593"/>
                <a:gd name="T29" fmla="*/ 0 h 326"/>
                <a:gd name="T30" fmla="*/ 0 w 593"/>
                <a:gd name="T31" fmla="*/ 0 h 326"/>
                <a:gd name="T32" fmla="*/ 0 w 593"/>
                <a:gd name="T33" fmla="*/ 0 h 326"/>
                <a:gd name="T34" fmla="*/ 0 w 593"/>
                <a:gd name="T35" fmla="*/ 0 h 326"/>
                <a:gd name="T36" fmla="*/ 0 w 593"/>
                <a:gd name="T37" fmla="*/ 0 h 326"/>
                <a:gd name="T38" fmla="*/ 0 w 593"/>
                <a:gd name="T39" fmla="*/ 0 h 326"/>
                <a:gd name="T40" fmla="*/ 0 w 593"/>
                <a:gd name="T41" fmla="*/ 0 h 326"/>
                <a:gd name="T42" fmla="*/ 0 w 593"/>
                <a:gd name="T43" fmla="*/ 0 h 326"/>
                <a:gd name="T44" fmla="*/ 0 w 593"/>
                <a:gd name="T45" fmla="*/ 0 h 326"/>
                <a:gd name="T46" fmla="*/ 0 w 593"/>
                <a:gd name="T47" fmla="*/ 0 h 326"/>
                <a:gd name="T48" fmla="*/ 0 w 593"/>
                <a:gd name="T49" fmla="*/ 0 h 326"/>
                <a:gd name="T50" fmla="*/ 0 w 593"/>
                <a:gd name="T51" fmla="*/ 0 h 326"/>
                <a:gd name="T52" fmla="*/ 0 w 593"/>
                <a:gd name="T53" fmla="*/ 0 h 326"/>
                <a:gd name="T54" fmla="*/ 0 w 593"/>
                <a:gd name="T55" fmla="*/ 0 h 326"/>
                <a:gd name="T56" fmla="*/ 0 w 593"/>
                <a:gd name="T57" fmla="*/ 0 h 326"/>
                <a:gd name="T58" fmla="*/ 0 w 593"/>
                <a:gd name="T59" fmla="*/ 0 h 326"/>
                <a:gd name="T60" fmla="*/ 0 w 593"/>
                <a:gd name="T61" fmla="*/ 0 h 326"/>
                <a:gd name="T62" fmla="*/ 0 w 593"/>
                <a:gd name="T63" fmla="*/ 0 h 326"/>
                <a:gd name="T64" fmla="*/ 0 w 593"/>
                <a:gd name="T65" fmla="*/ 0 h 326"/>
                <a:gd name="T66" fmla="*/ 0 w 593"/>
                <a:gd name="T67" fmla="*/ 0 h 326"/>
                <a:gd name="T68" fmla="*/ 0 w 593"/>
                <a:gd name="T69" fmla="*/ 0 h 326"/>
                <a:gd name="T70" fmla="*/ 0 w 593"/>
                <a:gd name="T71" fmla="*/ 0 h 326"/>
                <a:gd name="T72" fmla="*/ 0 w 593"/>
                <a:gd name="T73" fmla="*/ 0 h 326"/>
                <a:gd name="T74" fmla="*/ 0 w 593"/>
                <a:gd name="T75" fmla="*/ 0 h 326"/>
                <a:gd name="T76" fmla="*/ 0 w 593"/>
                <a:gd name="T77" fmla="*/ 0 h 326"/>
                <a:gd name="T78" fmla="*/ 0 w 593"/>
                <a:gd name="T79" fmla="*/ 0 h 326"/>
                <a:gd name="T80" fmla="*/ 0 w 593"/>
                <a:gd name="T81" fmla="*/ 0 h 326"/>
                <a:gd name="T82" fmla="*/ 0 w 593"/>
                <a:gd name="T83" fmla="*/ 0 h 326"/>
                <a:gd name="T84" fmla="*/ 0 w 593"/>
                <a:gd name="T85" fmla="*/ 0 h 326"/>
                <a:gd name="T86" fmla="*/ 0 w 593"/>
                <a:gd name="T87" fmla="*/ 0 h 326"/>
                <a:gd name="T88" fmla="*/ 0 w 593"/>
                <a:gd name="T89" fmla="*/ 0 h 326"/>
                <a:gd name="T90" fmla="*/ 0 w 593"/>
                <a:gd name="T91" fmla="*/ 0 h 326"/>
                <a:gd name="T92" fmla="*/ 0 w 593"/>
                <a:gd name="T93" fmla="*/ 0 h 326"/>
                <a:gd name="T94" fmla="*/ 0 w 593"/>
                <a:gd name="T95" fmla="*/ 0 h 326"/>
                <a:gd name="T96" fmla="*/ 0 w 593"/>
                <a:gd name="T97" fmla="*/ 0 h 3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93"/>
                <a:gd name="T148" fmla="*/ 0 h 326"/>
                <a:gd name="T149" fmla="*/ 593 w 593"/>
                <a:gd name="T150" fmla="*/ 326 h 32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93" h="326">
                  <a:moveTo>
                    <a:pt x="325" y="4"/>
                  </a:moveTo>
                  <a:lnTo>
                    <a:pt x="348" y="10"/>
                  </a:lnTo>
                  <a:lnTo>
                    <a:pt x="370" y="18"/>
                  </a:lnTo>
                  <a:lnTo>
                    <a:pt x="375" y="37"/>
                  </a:lnTo>
                  <a:lnTo>
                    <a:pt x="325" y="45"/>
                  </a:lnTo>
                  <a:lnTo>
                    <a:pt x="281" y="66"/>
                  </a:lnTo>
                  <a:lnTo>
                    <a:pt x="236" y="92"/>
                  </a:lnTo>
                  <a:lnTo>
                    <a:pt x="272" y="115"/>
                  </a:lnTo>
                  <a:lnTo>
                    <a:pt x="320" y="125"/>
                  </a:lnTo>
                  <a:lnTo>
                    <a:pt x="357" y="144"/>
                  </a:lnTo>
                  <a:lnTo>
                    <a:pt x="430" y="175"/>
                  </a:lnTo>
                  <a:lnTo>
                    <a:pt x="504" y="197"/>
                  </a:lnTo>
                  <a:lnTo>
                    <a:pt x="545" y="249"/>
                  </a:lnTo>
                  <a:lnTo>
                    <a:pt x="566" y="267"/>
                  </a:lnTo>
                  <a:lnTo>
                    <a:pt x="586" y="279"/>
                  </a:lnTo>
                  <a:lnTo>
                    <a:pt x="593" y="303"/>
                  </a:lnTo>
                  <a:lnTo>
                    <a:pt x="591" y="313"/>
                  </a:lnTo>
                  <a:lnTo>
                    <a:pt x="588" y="322"/>
                  </a:lnTo>
                  <a:lnTo>
                    <a:pt x="586" y="326"/>
                  </a:lnTo>
                  <a:lnTo>
                    <a:pt x="548" y="288"/>
                  </a:lnTo>
                  <a:lnTo>
                    <a:pt x="503" y="250"/>
                  </a:lnTo>
                  <a:lnTo>
                    <a:pt x="459" y="210"/>
                  </a:lnTo>
                  <a:lnTo>
                    <a:pt x="381" y="179"/>
                  </a:lnTo>
                  <a:lnTo>
                    <a:pt x="296" y="162"/>
                  </a:lnTo>
                  <a:lnTo>
                    <a:pt x="215" y="168"/>
                  </a:lnTo>
                  <a:lnTo>
                    <a:pt x="204" y="153"/>
                  </a:lnTo>
                  <a:lnTo>
                    <a:pt x="203" y="134"/>
                  </a:lnTo>
                  <a:lnTo>
                    <a:pt x="192" y="120"/>
                  </a:lnTo>
                  <a:lnTo>
                    <a:pt x="137" y="149"/>
                  </a:lnTo>
                  <a:lnTo>
                    <a:pt x="67" y="167"/>
                  </a:lnTo>
                  <a:lnTo>
                    <a:pt x="0" y="179"/>
                  </a:lnTo>
                  <a:lnTo>
                    <a:pt x="97" y="118"/>
                  </a:lnTo>
                  <a:lnTo>
                    <a:pt x="209" y="77"/>
                  </a:lnTo>
                  <a:lnTo>
                    <a:pt x="305" y="4"/>
                  </a:lnTo>
                  <a:lnTo>
                    <a:pt x="317" y="0"/>
                  </a:lnTo>
                  <a:lnTo>
                    <a:pt x="324" y="3"/>
                  </a:lnTo>
                  <a:lnTo>
                    <a:pt x="32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44" name="Freeform 43"/>
            <p:cNvSpPr>
              <a:spLocks/>
            </p:cNvSpPr>
            <p:nvPr/>
          </p:nvSpPr>
          <p:spPr bwMode="auto">
            <a:xfrm>
              <a:off x="1019" y="2418"/>
              <a:ext cx="10" cy="5"/>
            </a:xfrm>
            <a:custGeom>
              <a:avLst/>
              <a:gdLst>
                <a:gd name="T0" fmla="*/ 0 w 92"/>
                <a:gd name="T1" fmla="*/ 0 h 40"/>
                <a:gd name="T2" fmla="*/ 0 w 92"/>
                <a:gd name="T3" fmla="*/ 0 h 40"/>
                <a:gd name="T4" fmla="*/ 0 w 92"/>
                <a:gd name="T5" fmla="*/ 0 h 40"/>
                <a:gd name="T6" fmla="*/ 0 w 92"/>
                <a:gd name="T7" fmla="*/ 0 h 40"/>
                <a:gd name="T8" fmla="*/ 0 w 92"/>
                <a:gd name="T9" fmla="*/ 0 h 40"/>
                <a:gd name="T10" fmla="*/ 0 w 92"/>
                <a:gd name="T11" fmla="*/ 0 h 40"/>
                <a:gd name="T12" fmla="*/ 0 w 92"/>
                <a:gd name="T13" fmla="*/ 0 h 40"/>
                <a:gd name="T14" fmla="*/ 0 w 92"/>
                <a:gd name="T15" fmla="*/ 0 h 40"/>
                <a:gd name="T16" fmla="*/ 0 w 92"/>
                <a:gd name="T17" fmla="*/ 0 h 40"/>
                <a:gd name="T18" fmla="*/ 0 w 92"/>
                <a:gd name="T19" fmla="*/ 0 h 40"/>
                <a:gd name="T20" fmla="*/ 0 w 92"/>
                <a:gd name="T21" fmla="*/ 0 h 40"/>
                <a:gd name="T22" fmla="*/ 0 w 92"/>
                <a:gd name="T23" fmla="*/ 0 h 40"/>
                <a:gd name="T24" fmla="*/ 0 w 92"/>
                <a:gd name="T25" fmla="*/ 0 h 40"/>
                <a:gd name="T26" fmla="*/ 0 w 92"/>
                <a:gd name="T27" fmla="*/ 0 h 40"/>
                <a:gd name="T28" fmla="*/ 0 w 92"/>
                <a:gd name="T29" fmla="*/ 0 h 40"/>
                <a:gd name="T30" fmla="*/ 0 w 92"/>
                <a:gd name="T31" fmla="*/ 0 h 40"/>
                <a:gd name="T32" fmla="*/ 0 w 92"/>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
                <a:gd name="T52" fmla="*/ 0 h 40"/>
                <a:gd name="T53" fmla="*/ 92 w 92"/>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 h="40">
                  <a:moveTo>
                    <a:pt x="39" y="0"/>
                  </a:moveTo>
                  <a:lnTo>
                    <a:pt x="52" y="0"/>
                  </a:lnTo>
                  <a:lnTo>
                    <a:pt x="64" y="0"/>
                  </a:lnTo>
                  <a:lnTo>
                    <a:pt x="75" y="0"/>
                  </a:lnTo>
                  <a:lnTo>
                    <a:pt x="88" y="7"/>
                  </a:lnTo>
                  <a:lnTo>
                    <a:pt x="92" y="21"/>
                  </a:lnTo>
                  <a:lnTo>
                    <a:pt x="91" y="40"/>
                  </a:lnTo>
                  <a:lnTo>
                    <a:pt x="58" y="39"/>
                  </a:lnTo>
                  <a:lnTo>
                    <a:pt x="26" y="34"/>
                  </a:lnTo>
                  <a:lnTo>
                    <a:pt x="0" y="21"/>
                  </a:lnTo>
                  <a:lnTo>
                    <a:pt x="5" y="10"/>
                  </a:lnTo>
                  <a:lnTo>
                    <a:pt x="20" y="5"/>
                  </a:lnTo>
                  <a:lnTo>
                    <a:pt x="39" y="0"/>
                  </a:lnTo>
                  <a:close/>
                </a:path>
              </a:pathLst>
            </a:custGeom>
            <a:solidFill>
              <a:srgbClr val="FFE0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45" name="Freeform 44"/>
            <p:cNvSpPr>
              <a:spLocks/>
            </p:cNvSpPr>
            <p:nvPr/>
          </p:nvSpPr>
          <p:spPr bwMode="auto">
            <a:xfrm>
              <a:off x="1164" y="2418"/>
              <a:ext cx="24" cy="58"/>
            </a:xfrm>
            <a:custGeom>
              <a:avLst/>
              <a:gdLst>
                <a:gd name="T0" fmla="*/ 0 w 211"/>
                <a:gd name="T1" fmla="*/ 0 h 520"/>
                <a:gd name="T2" fmla="*/ 0 w 211"/>
                <a:gd name="T3" fmla="*/ 0 h 520"/>
                <a:gd name="T4" fmla="*/ 0 w 211"/>
                <a:gd name="T5" fmla="*/ 0 h 520"/>
                <a:gd name="T6" fmla="*/ 0 w 211"/>
                <a:gd name="T7" fmla="*/ 0 h 520"/>
                <a:gd name="T8" fmla="*/ 0 w 211"/>
                <a:gd name="T9" fmla="*/ 0 h 520"/>
                <a:gd name="T10" fmla="*/ 0 w 211"/>
                <a:gd name="T11" fmla="*/ 0 h 520"/>
                <a:gd name="T12" fmla="*/ 0 w 211"/>
                <a:gd name="T13" fmla="*/ 0 h 520"/>
                <a:gd name="T14" fmla="*/ 0 w 211"/>
                <a:gd name="T15" fmla="*/ 0 h 520"/>
                <a:gd name="T16" fmla="*/ 0 w 211"/>
                <a:gd name="T17" fmla="*/ 0 h 520"/>
                <a:gd name="T18" fmla="*/ 0 w 211"/>
                <a:gd name="T19" fmla="*/ 0 h 520"/>
                <a:gd name="T20" fmla="*/ 0 w 211"/>
                <a:gd name="T21" fmla="*/ 0 h 520"/>
                <a:gd name="T22" fmla="*/ 0 w 211"/>
                <a:gd name="T23" fmla="*/ 0 h 520"/>
                <a:gd name="T24" fmla="*/ 0 w 211"/>
                <a:gd name="T25" fmla="*/ 0 h 520"/>
                <a:gd name="T26" fmla="*/ 0 w 211"/>
                <a:gd name="T27" fmla="*/ 0 h 520"/>
                <a:gd name="T28" fmla="*/ 0 w 211"/>
                <a:gd name="T29" fmla="*/ 0 h 520"/>
                <a:gd name="T30" fmla="*/ 0 w 211"/>
                <a:gd name="T31" fmla="*/ 0 h 520"/>
                <a:gd name="T32" fmla="*/ 0 w 211"/>
                <a:gd name="T33" fmla="*/ 0 h 520"/>
                <a:gd name="T34" fmla="*/ 0 w 211"/>
                <a:gd name="T35" fmla="*/ 0 h 520"/>
                <a:gd name="T36" fmla="*/ 0 w 211"/>
                <a:gd name="T37" fmla="*/ 0 h 520"/>
                <a:gd name="T38" fmla="*/ 0 w 211"/>
                <a:gd name="T39" fmla="*/ 0 h 520"/>
                <a:gd name="T40" fmla="*/ 0 w 211"/>
                <a:gd name="T41" fmla="*/ 0 h 5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1"/>
                <a:gd name="T64" fmla="*/ 0 h 520"/>
                <a:gd name="T65" fmla="*/ 211 w 211"/>
                <a:gd name="T66" fmla="*/ 520 h 5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1" h="520">
                  <a:moveTo>
                    <a:pt x="211" y="0"/>
                  </a:moveTo>
                  <a:lnTo>
                    <a:pt x="158" y="41"/>
                  </a:lnTo>
                  <a:lnTo>
                    <a:pt x="99" y="76"/>
                  </a:lnTo>
                  <a:lnTo>
                    <a:pt x="59" y="132"/>
                  </a:lnTo>
                  <a:lnTo>
                    <a:pt x="43" y="273"/>
                  </a:lnTo>
                  <a:lnTo>
                    <a:pt x="58" y="406"/>
                  </a:lnTo>
                  <a:lnTo>
                    <a:pt x="78" y="520"/>
                  </a:lnTo>
                  <a:lnTo>
                    <a:pt x="24" y="430"/>
                  </a:lnTo>
                  <a:lnTo>
                    <a:pt x="0" y="320"/>
                  </a:lnTo>
                  <a:lnTo>
                    <a:pt x="9" y="211"/>
                  </a:lnTo>
                  <a:lnTo>
                    <a:pt x="24" y="158"/>
                  </a:lnTo>
                  <a:lnTo>
                    <a:pt x="37" y="116"/>
                  </a:lnTo>
                  <a:lnTo>
                    <a:pt x="68" y="88"/>
                  </a:lnTo>
                  <a:lnTo>
                    <a:pt x="123" y="58"/>
                  </a:lnTo>
                  <a:lnTo>
                    <a:pt x="167" y="28"/>
                  </a:lnTo>
                  <a:lnTo>
                    <a:pt x="2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46" name="Freeform 45"/>
            <p:cNvSpPr>
              <a:spLocks/>
            </p:cNvSpPr>
            <p:nvPr/>
          </p:nvSpPr>
          <p:spPr bwMode="auto">
            <a:xfrm>
              <a:off x="1257" y="2422"/>
              <a:ext cx="52" cy="28"/>
            </a:xfrm>
            <a:custGeom>
              <a:avLst/>
              <a:gdLst>
                <a:gd name="T0" fmla="*/ 0 w 473"/>
                <a:gd name="T1" fmla="*/ 0 h 251"/>
                <a:gd name="T2" fmla="*/ 0 w 473"/>
                <a:gd name="T3" fmla="*/ 0 h 251"/>
                <a:gd name="T4" fmla="*/ 0 w 473"/>
                <a:gd name="T5" fmla="*/ 0 h 251"/>
                <a:gd name="T6" fmla="*/ 0 w 473"/>
                <a:gd name="T7" fmla="*/ 0 h 251"/>
                <a:gd name="T8" fmla="*/ 0 w 473"/>
                <a:gd name="T9" fmla="*/ 0 h 251"/>
                <a:gd name="T10" fmla="*/ 0 w 473"/>
                <a:gd name="T11" fmla="*/ 0 h 251"/>
                <a:gd name="T12" fmla="*/ 0 w 473"/>
                <a:gd name="T13" fmla="*/ 0 h 251"/>
                <a:gd name="T14" fmla="*/ 0 w 473"/>
                <a:gd name="T15" fmla="*/ 0 h 251"/>
                <a:gd name="T16" fmla="*/ 0 w 473"/>
                <a:gd name="T17" fmla="*/ 0 h 251"/>
                <a:gd name="T18" fmla="*/ 0 w 473"/>
                <a:gd name="T19" fmla="*/ 0 h 251"/>
                <a:gd name="T20" fmla="*/ 0 w 473"/>
                <a:gd name="T21" fmla="*/ 0 h 251"/>
                <a:gd name="T22" fmla="*/ 0 w 473"/>
                <a:gd name="T23" fmla="*/ 0 h 251"/>
                <a:gd name="T24" fmla="*/ 0 w 473"/>
                <a:gd name="T25" fmla="*/ 0 h 251"/>
                <a:gd name="T26" fmla="*/ 0 w 473"/>
                <a:gd name="T27" fmla="*/ 0 h 251"/>
                <a:gd name="T28" fmla="*/ 0 w 473"/>
                <a:gd name="T29" fmla="*/ 0 h 251"/>
                <a:gd name="T30" fmla="*/ 0 w 473"/>
                <a:gd name="T31" fmla="*/ 0 h 251"/>
                <a:gd name="T32" fmla="*/ 0 w 473"/>
                <a:gd name="T33" fmla="*/ 0 h 251"/>
                <a:gd name="T34" fmla="*/ 0 w 473"/>
                <a:gd name="T35" fmla="*/ 0 h 251"/>
                <a:gd name="T36" fmla="*/ 0 w 473"/>
                <a:gd name="T37" fmla="*/ 0 h 251"/>
                <a:gd name="T38" fmla="*/ 0 w 473"/>
                <a:gd name="T39" fmla="*/ 0 h 251"/>
                <a:gd name="T40" fmla="*/ 0 w 473"/>
                <a:gd name="T41" fmla="*/ 0 h 251"/>
                <a:gd name="T42" fmla="*/ 0 w 473"/>
                <a:gd name="T43" fmla="*/ 0 h 251"/>
                <a:gd name="T44" fmla="*/ 0 w 473"/>
                <a:gd name="T45" fmla="*/ 0 h 251"/>
                <a:gd name="T46" fmla="*/ 0 w 473"/>
                <a:gd name="T47" fmla="*/ 0 h 251"/>
                <a:gd name="T48" fmla="*/ 0 w 473"/>
                <a:gd name="T49" fmla="*/ 0 h 2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3"/>
                <a:gd name="T76" fmla="*/ 0 h 251"/>
                <a:gd name="T77" fmla="*/ 473 w 473"/>
                <a:gd name="T78" fmla="*/ 251 h 2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3" h="251">
                  <a:moveTo>
                    <a:pt x="281" y="2"/>
                  </a:moveTo>
                  <a:lnTo>
                    <a:pt x="305" y="78"/>
                  </a:lnTo>
                  <a:lnTo>
                    <a:pt x="340" y="137"/>
                  </a:lnTo>
                  <a:lnTo>
                    <a:pt x="386" y="189"/>
                  </a:lnTo>
                  <a:lnTo>
                    <a:pt x="413" y="213"/>
                  </a:lnTo>
                  <a:lnTo>
                    <a:pt x="441" y="232"/>
                  </a:lnTo>
                  <a:lnTo>
                    <a:pt x="473" y="251"/>
                  </a:lnTo>
                  <a:lnTo>
                    <a:pt x="336" y="238"/>
                  </a:lnTo>
                  <a:lnTo>
                    <a:pt x="198" y="206"/>
                  </a:lnTo>
                  <a:lnTo>
                    <a:pt x="59" y="197"/>
                  </a:lnTo>
                  <a:lnTo>
                    <a:pt x="36" y="180"/>
                  </a:lnTo>
                  <a:lnTo>
                    <a:pt x="18" y="161"/>
                  </a:lnTo>
                  <a:lnTo>
                    <a:pt x="0" y="142"/>
                  </a:lnTo>
                  <a:lnTo>
                    <a:pt x="79" y="99"/>
                  </a:lnTo>
                  <a:lnTo>
                    <a:pt x="159" y="58"/>
                  </a:lnTo>
                  <a:lnTo>
                    <a:pt x="244" y="12"/>
                  </a:lnTo>
                  <a:lnTo>
                    <a:pt x="256" y="0"/>
                  </a:lnTo>
                  <a:lnTo>
                    <a:pt x="269" y="1"/>
                  </a:lnTo>
                  <a:lnTo>
                    <a:pt x="28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47" name="Freeform 46"/>
            <p:cNvSpPr>
              <a:spLocks/>
            </p:cNvSpPr>
            <p:nvPr/>
          </p:nvSpPr>
          <p:spPr bwMode="auto">
            <a:xfrm>
              <a:off x="881" y="2421"/>
              <a:ext cx="230" cy="327"/>
            </a:xfrm>
            <a:custGeom>
              <a:avLst/>
              <a:gdLst>
                <a:gd name="T0" fmla="*/ 0 w 2072"/>
                <a:gd name="T1" fmla="*/ 0 h 2945"/>
                <a:gd name="T2" fmla="*/ 0 w 2072"/>
                <a:gd name="T3" fmla="*/ 0 h 2945"/>
                <a:gd name="T4" fmla="*/ 0 w 2072"/>
                <a:gd name="T5" fmla="*/ 0 h 2945"/>
                <a:gd name="T6" fmla="*/ 0 w 2072"/>
                <a:gd name="T7" fmla="*/ 0 h 2945"/>
                <a:gd name="T8" fmla="*/ 0 w 2072"/>
                <a:gd name="T9" fmla="*/ 0 h 2945"/>
                <a:gd name="T10" fmla="*/ 0 w 2072"/>
                <a:gd name="T11" fmla="*/ 0 h 2945"/>
                <a:gd name="T12" fmla="*/ 0 w 2072"/>
                <a:gd name="T13" fmla="*/ 0 h 2945"/>
                <a:gd name="T14" fmla="*/ 0 w 2072"/>
                <a:gd name="T15" fmla="*/ 0 h 2945"/>
                <a:gd name="T16" fmla="*/ 0 w 2072"/>
                <a:gd name="T17" fmla="*/ 0 h 2945"/>
                <a:gd name="T18" fmla="*/ 0 w 2072"/>
                <a:gd name="T19" fmla="*/ 0 h 2945"/>
                <a:gd name="T20" fmla="*/ 0 w 2072"/>
                <a:gd name="T21" fmla="*/ 0 h 2945"/>
                <a:gd name="T22" fmla="*/ 0 w 2072"/>
                <a:gd name="T23" fmla="*/ 0 h 2945"/>
                <a:gd name="T24" fmla="*/ 0 w 2072"/>
                <a:gd name="T25" fmla="*/ 0 h 2945"/>
                <a:gd name="T26" fmla="*/ 0 w 2072"/>
                <a:gd name="T27" fmla="*/ 0 h 2945"/>
                <a:gd name="T28" fmla="*/ 0 w 2072"/>
                <a:gd name="T29" fmla="*/ 0 h 2945"/>
                <a:gd name="T30" fmla="*/ 0 w 2072"/>
                <a:gd name="T31" fmla="*/ 0 h 2945"/>
                <a:gd name="T32" fmla="*/ 0 w 2072"/>
                <a:gd name="T33" fmla="*/ 0 h 2945"/>
                <a:gd name="T34" fmla="*/ 0 w 2072"/>
                <a:gd name="T35" fmla="*/ 0 h 2945"/>
                <a:gd name="T36" fmla="*/ 0 w 2072"/>
                <a:gd name="T37" fmla="*/ 0 h 2945"/>
                <a:gd name="T38" fmla="*/ 0 w 2072"/>
                <a:gd name="T39" fmla="*/ 0 h 2945"/>
                <a:gd name="T40" fmla="*/ 0 w 2072"/>
                <a:gd name="T41" fmla="*/ 0 h 2945"/>
                <a:gd name="T42" fmla="*/ 0 w 2072"/>
                <a:gd name="T43" fmla="*/ 0 h 2945"/>
                <a:gd name="T44" fmla="*/ 0 w 2072"/>
                <a:gd name="T45" fmla="*/ 0 h 2945"/>
                <a:gd name="T46" fmla="*/ 0 w 2072"/>
                <a:gd name="T47" fmla="*/ 0 h 2945"/>
                <a:gd name="T48" fmla="*/ 0 w 2072"/>
                <a:gd name="T49" fmla="*/ 0 h 2945"/>
                <a:gd name="T50" fmla="*/ 0 w 2072"/>
                <a:gd name="T51" fmla="*/ 0 h 2945"/>
                <a:gd name="T52" fmla="*/ 0 w 2072"/>
                <a:gd name="T53" fmla="*/ 0 h 2945"/>
                <a:gd name="T54" fmla="*/ 0 w 2072"/>
                <a:gd name="T55" fmla="*/ 0 h 2945"/>
                <a:gd name="T56" fmla="*/ 0 w 2072"/>
                <a:gd name="T57" fmla="*/ 0 h 2945"/>
                <a:gd name="T58" fmla="*/ 0 w 2072"/>
                <a:gd name="T59" fmla="*/ 0 h 2945"/>
                <a:gd name="T60" fmla="*/ 0 w 2072"/>
                <a:gd name="T61" fmla="*/ 0 h 2945"/>
                <a:gd name="T62" fmla="*/ 0 w 2072"/>
                <a:gd name="T63" fmla="*/ 0 h 2945"/>
                <a:gd name="T64" fmla="*/ 0 w 2072"/>
                <a:gd name="T65" fmla="*/ 0 h 2945"/>
                <a:gd name="T66" fmla="*/ 0 w 2072"/>
                <a:gd name="T67" fmla="*/ 0 h 2945"/>
                <a:gd name="T68" fmla="*/ 0 w 2072"/>
                <a:gd name="T69" fmla="*/ 0 h 2945"/>
                <a:gd name="T70" fmla="*/ 0 w 2072"/>
                <a:gd name="T71" fmla="*/ 0 h 2945"/>
                <a:gd name="T72" fmla="*/ 0 w 2072"/>
                <a:gd name="T73" fmla="*/ 0 h 2945"/>
                <a:gd name="T74" fmla="*/ 0 w 2072"/>
                <a:gd name="T75" fmla="*/ 0 h 2945"/>
                <a:gd name="T76" fmla="*/ 0 w 2072"/>
                <a:gd name="T77" fmla="*/ 0 h 2945"/>
                <a:gd name="T78" fmla="*/ 0 w 2072"/>
                <a:gd name="T79" fmla="*/ 0 h 2945"/>
                <a:gd name="T80" fmla="*/ 0 w 2072"/>
                <a:gd name="T81" fmla="*/ 0 h 2945"/>
                <a:gd name="T82" fmla="*/ 0 w 2072"/>
                <a:gd name="T83" fmla="*/ 0 h 2945"/>
                <a:gd name="T84" fmla="*/ 0 w 2072"/>
                <a:gd name="T85" fmla="*/ 0 h 2945"/>
                <a:gd name="T86" fmla="*/ 0 w 2072"/>
                <a:gd name="T87" fmla="*/ 0 h 2945"/>
                <a:gd name="T88" fmla="*/ 0 w 2072"/>
                <a:gd name="T89" fmla="*/ 0 h 2945"/>
                <a:gd name="T90" fmla="*/ 0 w 2072"/>
                <a:gd name="T91" fmla="*/ 0 h 2945"/>
                <a:gd name="T92" fmla="*/ 0 w 2072"/>
                <a:gd name="T93" fmla="*/ 0 h 2945"/>
                <a:gd name="T94" fmla="*/ 0 w 2072"/>
                <a:gd name="T95" fmla="*/ 0 h 2945"/>
                <a:gd name="T96" fmla="*/ 0 w 2072"/>
                <a:gd name="T97" fmla="*/ 0 h 2945"/>
                <a:gd name="T98" fmla="*/ 0 w 2072"/>
                <a:gd name="T99" fmla="*/ 0 h 2945"/>
                <a:gd name="T100" fmla="*/ 0 w 2072"/>
                <a:gd name="T101" fmla="*/ 0 h 2945"/>
                <a:gd name="T102" fmla="*/ 0 w 2072"/>
                <a:gd name="T103" fmla="*/ 0 h 2945"/>
                <a:gd name="T104" fmla="*/ 0 w 2072"/>
                <a:gd name="T105" fmla="*/ 0 h 2945"/>
                <a:gd name="T106" fmla="*/ 0 w 2072"/>
                <a:gd name="T107" fmla="*/ 0 h 2945"/>
                <a:gd name="T108" fmla="*/ 0 w 2072"/>
                <a:gd name="T109" fmla="*/ 0 h 2945"/>
                <a:gd name="T110" fmla="*/ 0 w 2072"/>
                <a:gd name="T111" fmla="*/ 0 h 2945"/>
                <a:gd name="T112" fmla="*/ 0 w 2072"/>
                <a:gd name="T113" fmla="*/ 0 h 29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72"/>
                <a:gd name="T172" fmla="*/ 0 h 2945"/>
                <a:gd name="T173" fmla="*/ 2072 w 2072"/>
                <a:gd name="T174" fmla="*/ 2945 h 29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72" h="2945">
                  <a:moveTo>
                    <a:pt x="949" y="0"/>
                  </a:moveTo>
                  <a:lnTo>
                    <a:pt x="906" y="41"/>
                  </a:lnTo>
                  <a:lnTo>
                    <a:pt x="831" y="74"/>
                  </a:lnTo>
                  <a:lnTo>
                    <a:pt x="773" y="121"/>
                  </a:lnTo>
                  <a:lnTo>
                    <a:pt x="673" y="191"/>
                  </a:lnTo>
                  <a:lnTo>
                    <a:pt x="592" y="280"/>
                  </a:lnTo>
                  <a:lnTo>
                    <a:pt x="508" y="368"/>
                  </a:lnTo>
                  <a:lnTo>
                    <a:pt x="510" y="392"/>
                  </a:lnTo>
                  <a:lnTo>
                    <a:pt x="515" y="414"/>
                  </a:lnTo>
                  <a:lnTo>
                    <a:pt x="524" y="425"/>
                  </a:lnTo>
                  <a:lnTo>
                    <a:pt x="569" y="423"/>
                  </a:lnTo>
                  <a:lnTo>
                    <a:pt x="603" y="399"/>
                  </a:lnTo>
                  <a:lnTo>
                    <a:pt x="629" y="377"/>
                  </a:lnTo>
                  <a:lnTo>
                    <a:pt x="655" y="356"/>
                  </a:lnTo>
                  <a:lnTo>
                    <a:pt x="677" y="342"/>
                  </a:lnTo>
                  <a:lnTo>
                    <a:pt x="700" y="346"/>
                  </a:lnTo>
                  <a:lnTo>
                    <a:pt x="812" y="413"/>
                  </a:lnTo>
                  <a:lnTo>
                    <a:pt x="937" y="461"/>
                  </a:lnTo>
                  <a:lnTo>
                    <a:pt x="1076" y="499"/>
                  </a:lnTo>
                  <a:lnTo>
                    <a:pt x="1219" y="505"/>
                  </a:lnTo>
                  <a:lnTo>
                    <a:pt x="1361" y="469"/>
                  </a:lnTo>
                  <a:lnTo>
                    <a:pt x="1508" y="447"/>
                  </a:lnTo>
                  <a:lnTo>
                    <a:pt x="1559" y="422"/>
                  </a:lnTo>
                  <a:lnTo>
                    <a:pt x="1602" y="399"/>
                  </a:lnTo>
                  <a:lnTo>
                    <a:pt x="1650" y="377"/>
                  </a:lnTo>
                  <a:lnTo>
                    <a:pt x="1758" y="355"/>
                  </a:lnTo>
                  <a:lnTo>
                    <a:pt x="1871" y="361"/>
                  </a:lnTo>
                  <a:lnTo>
                    <a:pt x="1970" y="329"/>
                  </a:lnTo>
                  <a:lnTo>
                    <a:pt x="1973" y="267"/>
                  </a:lnTo>
                  <a:lnTo>
                    <a:pt x="1947" y="217"/>
                  </a:lnTo>
                  <a:lnTo>
                    <a:pt x="1911" y="177"/>
                  </a:lnTo>
                  <a:lnTo>
                    <a:pt x="1804" y="155"/>
                  </a:lnTo>
                  <a:lnTo>
                    <a:pt x="1707" y="122"/>
                  </a:lnTo>
                  <a:lnTo>
                    <a:pt x="1623" y="69"/>
                  </a:lnTo>
                  <a:lnTo>
                    <a:pt x="1695" y="69"/>
                  </a:lnTo>
                  <a:lnTo>
                    <a:pt x="1771" y="82"/>
                  </a:lnTo>
                  <a:lnTo>
                    <a:pt x="1850" y="96"/>
                  </a:lnTo>
                  <a:lnTo>
                    <a:pt x="1884" y="133"/>
                  </a:lnTo>
                  <a:lnTo>
                    <a:pt x="1932" y="155"/>
                  </a:lnTo>
                  <a:lnTo>
                    <a:pt x="1989" y="144"/>
                  </a:lnTo>
                  <a:lnTo>
                    <a:pt x="1975" y="110"/>
                  </a:lnTo>
                  <a:lnTo>
                    <a:pt x="1952" y="86"/>
                  </a:lnTo>
                  <a:lnTo>
                    <a:pt x="1923" y="67"/>
                  </a:lnTo>
                  <a:lnTo>
                    <a:pt x="1942" y="46"/>
                  </a:lnTo>
                  <a:lnTo>
                    <a:pt x="1967" y="33"/>
                  </a:lnTo>
                  <a:lnTo>
                    <a:pt x="1991" y="38"/>
                  </a:lnTo>
                  <a:lnTo>
                    <a:pt x="2028" y="82"/>
                  </a:lnTo>
                  <a:lnTo>
                    <a:pt x="2047" y="133"/>
                  </a:lnTo>
                  <a:lnTo>
                    <a:pt x="2072" y="188"/>
                  </a:lnTo>
                  <a:lnTo>
                    <a:pt x="2065" y="331"/>
                  </a:lnTo>
                  <a:lnTo>
                    <a:pt x="2027" y="465"/>
                  </a:lnTo>
                  <a:lnTo>
                    <a:pt x="1981" y="586"/>
                  </a:lnTo>
                  <a:lnTo>
                    <a:pt x="1937" y="725"/>
                  </a:lnTo>
                  <a:lnTo>
                    <a:pt x="1902" y="861"/>
                  </a:lnTo>
                  <a:lnTo>
                    <a:pt x="1867" y="1005"/>
                  </a:lnTo>
                  <a:lnTo>
                    <a:pt x="1850" y="1159"/>
                  </a:lnTo>
                  <a:lnTo>
                    <a:pt x="1805" y="1299"/>
                  </a:lnTo>
                  <a:lnTo>
                    <a:pt x="1746" y="1426"/>
                  </a:lnTo>
                  <a:lnTo>
                    <a:pt x="1678" y="1538"/>
                  </a:lnTo>
                  <a:lnTo>
                    <a:pt x="1617" y="1657"/>
                  </a:lnTo>
                  <a:lnTo>
                    <a:pt x="1572" y="1784"/>
                  </a:lnTo>
                  <a:lnTo>
                    <a:pt x="1556" y="1980"/>
                  </a:lnTo>
                  <a:lnTo>
                    <a:pt x="1600" y="2159"/>
                  </a:lnTo>
                  <a:lnTo>
                    <a:pt x="1702" y="2298"/>
                  </a:lnTo>
                  <a:lnTo>
                    <a:pt x="1718" y="2307"/>
                  </a:lnTo>
                  <a:lnTo>
                    <a:pt x="1727" y="2315"/>
                  </a:lnTo>
                  <a:lnTo>
                    <a:pt x="1735" y="2323"/>
                  </a:lnTo>
                  <a:lnTo>
                    <a:pt x="1640" y="2338"/>
                  </a:lnTo>
                  <a:lnTo>
                    <a:pt x="1552" y="2375"/>
                  </a:lnTo>
                  <a:lnTo>
                    <a:pt x="1467" y="2419"/>
                  </a:lnTo>
                  <a:lnTo>
                    <a:pt x="1413" y="2486"/>
                  </a:lnTo>
                  <a:lnTo>
                    <a:pt x="1347" y="2541"/>
                  </a:lnTo>
                  <a:lnTo>
                    <a:pt x="1286" y="2597"/>
                  </a:lnTo>
                  <a:lnTo>
                    <a:pt x="1213" y="2641"/>
                  </a:lnTo>
                  <a:lnTo>
                    <a:pt x="1156" y="2694"/>
                  </a:lnTo>
                  <a:lnTo>
                    <a:pt x="1087" y="2735"/>
                  </a:lnTo>
                  <a:lnTo>
                    <a:pt x="1044" y="2783"/>
                  </a:lnTo>
                  <a:lnTo>
                    <a:pt x="1005" y="2835"/>
                  </a:lnTo>
                  <a:lnTo>
                    <a:pt x="964" y="2876"/>
                  </a:lnTo>
                  <a:lnTo>
                    <a:pt x="933" y="2918"/>
                  </a:lnTo>
                  <a:lnTo>
                    <a:pt x="895" y="2944"/>
                  </a:lnTo>
                  <a:lnTo>
                    <a:pt x="851" y="2945"/>
                  </a:lnTo>
                  <a:lnTo>
                    <a:pt x="763" y="2879"/>
                  </a:lnTo>
                  <a:lnTo>
                    <a:pt x="710" y="2778"/>
                  </a:lnTo>
                  <a:lnTo>
                    <a:pt x="620" y="2718"/>
                  </a:lnTo>
                  <a:lnTo>
                    <a:pt x="594" y="2715"/>
                  </a:lnTo>
                  <a:lnTo>
                    <a:pt x="570" y="2715"/>
                  </a:lnTo>
                  <a:lnTo>
                    <a:pt x="560" y="2700"/>
                  </a:lnTo>
                  <a:lnTo>
                    <a:pt x="548" y="2549"/>
                  </a:lnTo>
                  <a:lnTo>
                    <a:pt x="464" y="2438"/>
                  </a:lnTo>
                  <a:lnTo>
                    <a:pt x="387" y="2323"/>
                  </a:lnTo>
                  <a:lnTo>
                    <a:pt x="311" y="2140"/>
                  </a:lnTo>
                  <a:lnTo>
                    <a:pt x="285" y="1937"/>
                  </a:lnTo>
                  <a:lnTo>
                    <a:pt x="252" y="1742"/>
                  </a:lnTo>
                  <a:lnTo>
                    <a:pt x="149" y="1437"/>
                  </a:lnTo>
                  <a:lnTo>
                    <a:pt x="75" y="1105"/>
                  </a:lnTo>
                  <a:lnTo>
                    <a:pt x="25" y="776"/>
                  </a:lnTo>
                  <a:lnTo>
                    <a:pt x="27" y="589"/>
                  </a:lnTo>
                  <a:lnTo>
                    <a:pt x="12" y="403"/>
                  </a:lnTo>
                  <a:lnTo>
                    <a:pt x="0" y="225"/>
                  </a:lnTo>
                  <a:lnTo>
                    <a:pt x="11" y="207"/>
                  </a:lnTo>
                  <a:lnTo>
                    <a:pt x="18" y="194"/>
                  </a:lnTo>
                  <a:lnTo>
                    <a:pt x="32" y="188"/>
                  </a:lnTo>
                  <a:lnTo>
                    <a:pt x="62" y="238"/>
                  </a:lnTo>
                  <a:lnTo>
                    <a:pt x="71" y="306"/>
                  </a:lnTo>
                  <a:lnTo>
                    <a:pt x="103" y="355"/>
                  </a:lnTo>
                  <a:lnTo>
                    <a:pt x="155" y="283"/>
                  </a:lnTo>
                  <a:lnTo>
                    <a:pt x="217" y="208"/>
                  </a:lnTo>
                  <a:lnTo>
                    <a:pt x="289" y="155"/>
                  </a:lnTo>
                  <a:lnTo>
                    <a:pt x="339" y="137"/>
                  </a:lnTo>
                  <a:lnTo>
                    <a:pt x="385" y="124"/>
                  </a:lnTo>
                  <a:lnTo>
                    <a:pt x="430" y="135"/>
                  </a:lnTo>
                  <a:lnTo>
                    <a:pt x="407" y="194"/>
                  </a:lnTo>
                  <a:lnTo>
                    <a:pt x="387" y="261"/>
                  </a:lnTo>
                  <a:lnTo>
                    <a:pt x="396" y="321"/>
                  </a:lnTo>
                  <a:lnTo>
                    <a:pt x="409" y="341"/>
                  </a:lnTo>
                  <a:lnTo>
                    <a:pt x="426" y="350"/>
                  </a:lnTo>
                  <a:lnTo>
                    <a:pt x="439" y="346"/>
                  </a:lnTo>
                  <a:lnTo>
                    <a:pt x="472" y="290"/>
                  </a:lnTo>
                  <a:lnTo>
                    <a:pt x="504" y="239"/>
                  </a:lnTo>
                  <a:lnTo>
                    <a:pt x="542" y="202"/>
                  </a:lnTo>
                  <a:lnTo>
                    <a:pt x="574" y="168"/>
                  </a:lnTo>
                  <a:lnTo>
                    <a:pt x="612" y="142"/>
                  </a:lnTo>
                  <a:lnTo>
                    <a:pt x="638" y="103"/>
                  </a:lnTo>
                  <a:lnTo>
                    <a:pt x="690" y="92"/>
                  </a:lnTo>
                  <a:lnTo>
                    <a:pt x="737" y="84"/>
                  </a:lnTo>
                  <a:lnTo>
                    <a:pt x="764" y="52"/>
                  </a:lnTo>
                  <a:lnTo>
                    <a:pt x="825" y="27"/>
                  </a:lnTo>
                  <a:lnTo>
                    <a:pt x="891" y="20"/>
                  </a:lnTo>
                  <a:lnTo>
                    <a:pt x="949" y="0"/>
                  </a:lnTo>
                  <a:close/>
                </a:path>
              </a:pathLst>
            </a:custGeom>
            <a:solidFill>
              <a:srgbClr val="FFE0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48" name="Freeform 47"/>
            <p:cNvSpPr>
              <a:spLocks/>
            </p:cNvSpPr>
            <p:nvPr/>
          </p:nvSpPr>
          <p:spPr bwMode="auto">
            <a:xfrm>
              <a:off x="984" y="2432"/>
              <a:ext cx="60" cy="37"/>
            </a:xfrm>
            <a:custGeom>
              <a:avLst/>
              <a:gdLst>
                <a:gd name="T0" fmla="*/ 0 w 544"/>
                <a:gd name="T1" fmla="*/ 0 h 327"/>
                <a:gd name="T2" fmla="*/ 0 w 544"/>
                <a:gd name="T3" fmla="*/ 0 h 327"/>
                <a:gd name="T4" fmla="*/ 0 w 544"/>
                <a:gd name="T5" fmla="*/ 0 h 327"/>
                <a:gd name="T6" fmla="*/ 0 w 544"/>
                <a:gd name="T7" fmla="*/ 0 h 327"/>
                <a:gd name="T8" fmla="*/ 0 w 544"/>
                <a:gd name="T9" fmla="*/ 0 h 327"/>
                <a:gd name="T10" fmla="*/ 0 w 544"/>
                <a:gd name="T11" fmla="*/ 0 h 327"/>
                <a:gd name="T12" fmla="*/ 0 w 544"/>
                <a:gd name="T13" fmla="*/ 0 h 327"/>
                <a:gd name="T14" fmla="*/ 0 w 544"/>
                <a:gd name="T15" fmla="*/ 0 h 327"/>
                <a:gd name="T16" fmla="*/ 0 w 544"/>
                <a:gd name="T17" fmla="*/ 0 h 327"/>
                <a:gd name="T18" fmla="*/ 0 w 544"/>
                <a:gd name="T19" fmla="*/ 0 h 327"/>
                <a:gd name="T20" fmla="*/ 0 w 544"/>
                <a:gd name="T21" fmla="*/ 0 h 327"/>
                <a:gd name="T22" fmla="*/ 0 w 544"/>
                <a:gd name="T23" fmla="*/ 0 h 327"/>
                <a:gd name="T24" fmla="*/ 0 w 544"/>
                <a:gd name="T25" fmla="*/ 0 h 327"/>
                <a:gd name="T26" fmla="*/ 0 w 544"/>
                <a:gd name="T27" fmla="*/ 0 h 327"/>
                <a:gd name="T28" fmla="*/ 0 w 544"/>
                <a:gd name="T29" fmla="*/ 0 h 327"/>
                <a:gd name="T30" fmla="*/ 0 w 544"/>
                <a:gd name="T31" fmla="*/ 0 h 327"/>
                <a:gd name="T32" fmla="*/ 0 w 544"/>
                <a:gd name="T33" fmla="*/ 0 h 327"/>
                <a:gd name="T34" fmla="*/ 0 w 544"/>
                <a:gd name="T35" fmla="*/ 0 h 327"/>
                <a:gd name="T36" fmla="*/ 0 w 544"/>
                <a:gd name="T37" fmla="*/ 0 h 327"/>
                <a:gd name="T38" fmla="*/ 0 w 544"/>
                <a:gd name="T39" fmla="*/ 0 h 327"/>
                <a:gd name="T40" fmla="*/ 0 w 544"/>
                <a:gd name="T41" fmla="*/ 0 h 327"/>
                <a:gd name="T42" fmla="*/ 0 w 544"/>
                <a:gd name="T43" fmla="*/ 0 h 327"/>
                <a:gd name="T44" fmla="*/ 0 w 544"/>
                <a:gd name="T45" fmla="*/ 0 h 327"/>
                <a:gd name="T46" fmla="*/ 0 w 544"/>
                <a:gd name="T47" fmla="*/ 0 h 327"/>
                <a:gd name="T48" fmla="*/ 0 w 544"/>
                <a:gd name="T49" fmla="*/ 0 h 3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4"/>
                <a:gd name="T76" fmla="*/ 0 h 327"/>
                <a:gd name="T77" fmla="*/ 544 w 544"/>
                <a:gd name="T78" fmla="*/ 327 h 3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4" h="327">
                  <a:moveTo>
                    <a:pt x="352" y="0"/>
                  </a:moveTo>
                  <a:lnTo>
                    <a:pt x="414" y="17"/>
                  </a:lnTo>
                  <a:lnTo>
                    <a:pt x="484" y="17"/>
                  </a:lnTo>
                  <a:lnTo>
                    <a:pt x="544" y="34"/>
                  </a:lnTo>
                  <a:lnTo>
                    <a:pt x="542" y="132"/>
                  </a:lnTo>
                  <a:lnTo>
                    <a:pt x="505" y="212"/>
                  </a:lnTo>
                  <a:lnTo>
                    <a:pt x="452" y="274"/>
                  </a:lnTo>
                  <a:lnTo>
                    <a:pt x="389" y="304"/>
                  </a:lnTo>
                  <a:lnTo>
                    <a:pt x="327" y="324"/>
                  </a:lnTo>
                  <a:lnTo>
                    <a:pt x="256" y="327"/>
                  </a:lnTo>
                  <a:lnTo>
                    <a:pt x="199" y="315"/>
                  </a:lnTo>
                  <a:lnTo>
                    <a:pt x="161" y="292"/>
                  </a:lnTo>
                  <a:lnTo>
                    <a:pt x="122" y="274"/>
                  </a:lnTo>
                  <a:lnTo>
                    <a:pt x="64" y="223"/>
                  </a:lnTo>
                  <a:lnTo>
                    <a:pt x="22" y="159"/>
                  </a:lnTo>
                  <a:lnTo>
                    <a:pt x="0" y="87"/>
                  </a:lnTo>
                  <a:lnTo>
                    <a:pt x="119" y="39"/>
                  </a:lnTo>
                  <a:lnTo>
                    <a:pt x="242" y="16"/>
                  </a:lnTo>
                  <a:lnTo>
                    <a:pt x="352" y="0"/>
                  </a:lnTo>
                  <a:close/>
                </a:path>
              </a:pathLst>
            </a:custGeom>
            <a:solidFill>
              <a:srgbClr val="4D3B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49" name="Freeform 48"/>
            <p:cNvSpPr>
              <a:spLocks/>
            </p:cNvSpPr>
            <p:nvPr/>
          </p:nvSpPr>
          <p:spPr bwMode="auto">
            <a:xfrm>
              <a:off x="1046" y="2437"/>
              <a:ext cx="27" cy="24"/>
            </a:xfrm>
            <a:custGeom>
              <a:avLst/>
              <a:gdLst>
                <a:gd name="T0" fmla="*/ 0 w 237"/>
                <a:gd name="T1" fmla="*/ 0 h 218"/>
                <a:gd name="T2" fmla="*/ 0 w 237"/>
                <a:gd name="T3" fmla="*/ 0 h 218"/>
                <a:gd name="T4" fmla="*/ 0 w 237"/>
                <a:gd name="T5" fmla="*/ 0 h 218"/>
                <a:gd name="T6" fmla="*/ 0 w 237"/>
                <a:gd name="T7" fmla="*/ 0 h 218"/>
                <a:gd name="T8" fmla="*/ 0 w 237"/>
                <a:gd name="T9" fmla="*/ 0 h 218"/>
                <a:gd name="T10" fmla="*/ 0 w 237"/>
                <a:gd name="T11" fmla="*/ 0 h 218"/>
                <a:gd name="T12" fmla="*/ 0 w 237"/>
                <a:gd name="T13" fmla="*/ 0 h 218"/>
                <a:gd name="T14" fmla="*/ 0 w 237"/>
                <a:gd name="T15" fmla="*/ 0 h 218"/>
                <a:gd name="T16" fmla="*/ 0 w 237"/>
                <a:gd name="T17" fmla="*/ 0 h 218"/>
                <a:gd name="T18" fmla="*/ 0 w 237"/>
                <a:gd name="T19" fmla="*/ 0 h 218"/>
                <a:gd name="T20" fmla="*/ 0 w 237"/>
                <a:gd name="T21" fmla="*/ 0 h 218"/>
                <a:gd name="T22" fmla="*/ 0 w 237"/>
                <a:gd name="T23" fmla="*/ 0 h 218"/>
                <a:gd name="T24" fmla="*/ 0 w 237"/>
                <a:gd name="T25" fmla="*/ 0 h 218"/>
                <a:gd name="T26" fmla="*/ 0 w 237"/>
                <a:gd name="T27" fmla="*/ 0 h 218"/>
                <a:gd name="T28" fmla="*/ 0 w 237"/>
                <a:gd name="T29" fmla="*/ 0 h 218"/>
                <a:gd name="T30" fmla="*/ 0 w 237"/>
                <a:gd name="T31" fmla="*/ 0 h 218"/>
                <a:gd name="T32" fmla="*/ 0 w 237"/>
                <a:gd name="T33" fmla="*/ 0 h 2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7"/>
                <a:gd name="T52" fmla="*/ 0 h 218"/>
                <a:gd name="T53" fmla="*/ 237 w 237"/>
                <a:gd name="T54" fmla="*/ 218 h 2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7" h="218">
                  <a:moveTo>
                    <a:pt x="81" y="0"/>
                  </a:moveTo>
                  <a:lnTo>
                    <a:pt x="143" y="16"/>
                  </a:lnTo>
                  <a:lnTo>
                    <a:pt x="191" y="54"/>
                  </a:lnTo>
                  <a:lnTo>
                    <a:pt x="237" y="89"/>
                  </a:lnTo>
                  <a:lnTo>
                    <a:pt x="176" y="148"/>
                  </a:lnTo>
                  <a:lnTo>
                    <a:pt x="89" y="180"/>
                  </a:lnTo>
                  <a:lnTo>
                    <a:pt x="15" y="218"/>
                  </a:lnTo>
                  <a:lnTo>
                    <a:pt x="8" y="218"/>
                  </a:lnTo>
                  <a:lnTo>
                    <a:pt x="2" y="218"/>
                  </a:lnTo>
                  <a:lnTo>
                    <a:pt x="0" y="218"/>
                  </a:lnTo>
                  <a:lnTo>
                    <a:pt x="37" y="154"/>
                  </a:lnTo>
                  <a:lnTo>
                    <a:pt x="55" y="71"/>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50" name="Freeform 49"/>
            <p:cNvSpPr>
              <a:spLocks/>
            </p:cNvSpPr>
            <p:nvPr/>
          </p:nvSpPr>
          <p:spPr bwMode="auto">
            <a:xfrm>
              <a:off x="1672" y="2438"/>
              <a:ext cx="5" cy="22"/>
            </a:xfrm>
            <a:custGeom>
              <a:avLst/>
              <a:gdLst>
                <a:gd name="T0" fmla="*/ 0 w 51"/>
                <a:gd name="T1" fmla="*/ 0 h 201"/>
                <a:gd name="T2" fmla="*/ 0 w 51"/>
                <a:gd name="T3" fmla="*/ 0 h 201"/>
                <a:gd name="T4" fmla="*/ 0 w 51"/>
                <a:gd name="T5" fmla="*/ 0 h 201"/>
                <a:gd name="T6" fmla="*/ 0 w 51"/>
                <a:gd name="T7" fmla="*/ 0 h 201"/>
                <a:gd name="T8" fmla="*/ 0 w 51"/>
                <a:gd name="T9" fmla="*/ 0 h 201"/>
                <a:gd name="T10" fmla="*/ 0 w 51"/>
                <a:gd name="T11" fmla="*/ 0 h 201"/>
                <a:gd name="T12" fmla="*/ 0 w 51"/>
                <a:gd name="T13" fmla="*/ 0 h 201"/>
                <a:gd name="T14" fmla="*/ 0 w 51"/>
                <a:gd name="T15" fmla="*/ 0 h 201"/>
                <a:gd name="T16" fmla="*/ 0 w 51"/>
                <a:gd name="T17" fmla="*/ 0 h 201"/>
                <a:gd name="T18" fmla="*/ 0 w 51"/>
                <a:gd name="T19" fmla="*/ 0 h 201"/>
                <a:gd name="T20" fmla="*/ 0 w 51"/>
                <a:gd name="T21" fmla="*/ 0 h 201"/>
                <a:gd name="T22" fmla="*/ 0 w 51"/>
                <a:gd name="T23" fmla="*/ 0 h 201"/>
                <a:gd name="T24" fmla="*/ 0 w 51"/>
                <a:gd name="T25" fmla="*/ 0 h 2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201"/>
                <a:gd name="T41" fmla="*/ 51 w 51"/>
                <a:gd name="T42" fmla="*/ 201 h 2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201">
                  <a:moveTo>
                    <a:pt x="0" y="0"/>
                  </a:moveTo>
                  <a:lnTo>
                    <a:pt x="25" y="13"/>
                  </a:lnTo>
                  <a:lnTo>
                    <a:pt x="37" y="41"/>
                  </a:lnTo>
                  <a:lnTo>
                    <a:pt x="47" y="74"/>
                  </a:lnTo>
                  <a:lnTo>
                    <a:pt x="51" y="123"/>
                  </a:lnTo>
                  <a:lnTo>
                    <a:pt x="47" y="168"/>
                  </a:lnTo>
                  <a:lnTo>
                    <a:pt x="32" y="201"/>
                  </a:lnTo>
                  <a:lnTo>
                    <a:pt x="22" y="134"/>
                  </a:lnTo>
                  <a:lnTo>
                    <a:pt x="3" y="6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51" name="Freeform 50"/>
            <p:cNvSpPr>
              <a:spLocks/>
            </p:cNvSpPr>
            <p:nvPr/>
          </p:nvSpPr>
          <p:spPr bwMode="auto">
            <a:xfrm>
              <a:off x="1242" y="2442"/>
              <a:ext cx="11" cy="5"/>
            </a:xfrm>
            <a:custGeom>
              <a:avLst/>
              <a:gdLst>
                <a:gd name="T0" fmla="*/ 0 w 96"/>
                <a:gd name="T1" fmla="*/ 0 h 48"/>
                <a:gd name="T2" fmla="*/ 0 w 96"/>
                <a:gd name="T3" fmla="*/ 0 h 48"/>
                <a:gd name="T4" fmla="*/ 0 w 96"/>
                <a:gd name="T5" fmla="*/ 0 h 48"/>
                <a:gd name="T6" fmla="*/ 0 w 96"/>
                <a:gd name="T7" fmla="*/ 0 h 48"/>
                <a:gd name="T8" fmla="*/ 0 w 96"/>
                <a:gd name="T9" fmla="*/ 0 h 48"/>
                <a:gd name="T10" fmla="*/ 0 w 96"/>
                <a:gd name="T11" fmla="*/ 0 h 48"/>
                <a:gd name="T12" fmla="*/ 0 w 96"/>
                <a:gd name="T13" fmla="*/ 0 h 48"/>
                <a:gd name="T14" fmla="*/ 0 w 96"/>
                <a:gd name="T15" fmla="*/ 0 h 48"/>
                <a:gd name="T16" fmla="*/ 0 w 96"/>
                <a:gd name="T17" fmla="*/ 0 h 48"/>
                <a:gd name="T18" fmla="*/ 0 w 96"/>
                <a:gd name="T19" fmla="*/ 0 h 48"/>
                <a:gd name="T20" fmla="*/ 0 w 96"/>
                <a:gd name="T21" fmla="*/ 0 h 48"/>
                <a:gd name="T22" fmla="*/ 0 w 96"/>
                <a:gd name="T23" fmla="*/ 0 h 48"/>
                <a:gd name="T24" fmla="*/ 0 w 96"/>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6"/>
                <a:gd name="T40" fmla="*/ 0 h 48"/>
                <a:gd name="T41" fmla="*/ 96 w 96"/>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6" h="48">
                  <a:moveTo>
                    <a:pt x="28" y="0"/>
                  </a:moveTo>
                  <a:lnTo>
                    <a:pt x="44" y="17"/>
                  </a:lnTo>
                  <a:lnTo>
                    <a:pt x="66" y="30"/>
                  </a:lnTo>
                  <a:lnTo>
                    <a:pt x="96" y="39"/>
                  </a:lnTo>
                  <a:lnTo>
                    <a:pt x="69" y="48"/>
                  </a:lnTo>
                  <a:lnTo>
                    <a:pt x="33" y="47"/>
                  </a:lnTo>
                  <a:lnTo>
                    <a:pt x="0" y="35"/>
                  </a:lnTo>
                  <a:lnTo>
                    <a:pt x="4" y="19"/>
                  </a:lnTo>
                  <a:lnTo>
                    <a:pt x="11" y="3"/>
                  </a:lnTo>
                  <a:lnTo>
                    <a:pt x="28" y="0"/>
                  </a:lnTo>
                  <a:close/>
                </a:path>
              </a:pathLst>
            </a:custGeom>
            <a:solidFill>
              <a:srgbClr val="FFEB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52" name="Freeform 51"/>
            <p:cNvSpPr>
              <a:spLocks/>
            </p:cNvSpPr>
            <p:nvPr/>
          </p:nvSpPr>
          <p:spPr bwMode="auto">
            <a:xfrm>
              <a:off x="1432" y="2442"/>
              <a:ext cx="42" cy="11"/>
            </a:xfrm>
            <a:custGeom>
              <a:avLst/>
              <a:gdLst>
                <a:gd name="T0" fmla="*/ 0 w 380"/>
                <a:gd name="T1" fmla="*/ 0 h 101"/>
                <a:gd name="T2" fmla="*/ 0 w 380"/>
                <a:gd name="T3" fmla="*/ 0 h 101"/>
                <a:gd name="T4" fmla="*/ 0 w 380"/>
                <a:gd name="T5" fmla="*/ 0 h 101"/>
                <a:gd name="T6" fmla="*/ 0 w 380"/>
                <a:gd name="T7" fmla="*/ 0 h 101"/>
                <a:gd name="T8" fmla="*/ 0 w 380"/>
                <a:gd name="T9" fmla="*/ 0 h 101"/>
                <a:gd name="T10" fmla="*/ 0 w 380"/>
                <a:gd name="T11" fmla="*/ 0 h 101"/>
                <a:gd name="T12" fmla="*/ 0 w 380"/>
                <a:gd name="T13" fmla="*/ 0 h 101"/>
                <a:gd name="T14" fmla="*/ 0 w 380"/>
                <a:gd name="T15" fmla="*/ 0 h 101"/>
                <a:gd name="T16" fmla="*/ 0 w 380"/>
                <a:gd name="T17" fmla="*/ 0 h 101"/>
                <a:gd name="T18" fmla="*/ 0 w 380"/>
                <a:gd name="T19" fmla="*/ 0 h 101"/>
                <a:gd name="T20" fmla="*/ 0 w 380"/>
                <a:gd name="T21" fmla="*/ 0 h 101"/>
                <a:gd name="T22" fmla="*/ 0 w 380"/>
                <a:gd name="T23" fmla="*/ 0 h 101"/>
                <a:gd name="T24" fmla="*/ 0 w 380"/>
                <a:gd name="T25" fmla="*/ 0 h 101"/>
                <a:gd name="T26" fmla="*/ 0 w 380"/>
                <a:gd name="T27" fmla="*/ 0 h 101"/>
                <a:gd name="T28" fmla="*/ 0 w 380"/>
                <a:gd name="T29" fmla="*/ 0 h 101"/>
                <a:gd name="T30" fmla="*/ 0 w 380"/>
                <a:gd name="T31" fmla="*/ 0 h 101"/>
                <a:gd name="T32" fmla="*/ 0 w 380"/>
                <a:gd name="T33" fmla="*/ 0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0"/>
                <a:gd name="T52" fmla="*/ 0 h 101"/>
                <a:gd name="T53" fmla="*/ 380 w 380"/>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0" h="101">
                  <a:moveTo>
                    <a:pt x="51" y="0"/>
                  </a:moveTo>
                  <a:lnTo>
                    <a:pt x="163" y="9"/>
                  </a:lnTo>
                  <a:lnTo>
                    <a:pt x="270" y="51"/>
                  </a:lnTo>
                  <a:lnTo>
                    <a:pt x="380" y="101"/>
                  </a:lnTo>
                  <a:lnTo>
                    <a:pt x="290" y="90"/>
                  </a:lnTo>
                  <a:lnTo>
                    <a:pt x="196" y="50"/>
                  </a:lnTo>
                  <a:lnTo>
                    <a:pt x="95" y="32"/>
                  </a:lnTo>
                  <a:lnTo>
                    <a:pt x="61" y="37"/>
                  </a:lnTo>
                  <a:lnTo>
                    <a:pt x="28" y="44"/>
                  </a:lnTo>
                  <a:lnTo>
                    <a:pt x="0" y="37"/>
                  </a:lnTo>
                  <a:lnTo>
                    <a:pt x="15" y="21"/>
                  </a:lnTo>
                  <a:lnTo>
                    <a:pt x="30" y="7"/>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53" name="Freeform 52"/>
            <p:cNvSpPr>
              <a:spLocks/>
            </p:cNvSpPr>
            <p:nvPr/>
          </p:nvSpPr>
          <p:spPr bwMode="auto">
            <a:xfrm>
              <a:off x="965" y="2446"/>
              <a:ext cx="27" cy="22"/>
            </a:xfrm>
            <a:custGeom>
              <a:avLst/>
              <a:gdLst>
                <a:gd name="T0" fmla="*/ 0 w 241"/>
                <a:gd name="T1" fmla="*/ 0 h 196"/>
                <a:gd name="T2" fmla="*/ 0 w 241"/>
                <a:gd name="T3" fmla="*/ 0 h 196"/>
                <a:gd name="T4" fmla="*/ 0 w 241"/>
                <a:gd name="T5" fmla="*/ 0 h 196"/>
                <a:gd name="T6" fmla="*/ 0 w 241"/>
                <a:gd name="T7" fmla="*/ 0 h 196"/>
                <a:gd name="T8" fmla="*/ 0 w 241"/>
                <a:gd name="T9" fmla="*/ 0 h 196"/>
                <a:gd name="T10" fmla="*/ 0 w 241"/>
                <a:gd name="T11" fmla="*/ 0 h 196"/>
                <a:gd name="T12" fmla="*/ 0 w 241"/>
                <a:gd name="T13" fmla="*/ 0 h 196"/>
                <a:gd name="T14" fmla="*/ 0 w 241"/>
                <a:gd name="T15" fmla="*/ 0 h 196"/>
                <a:gd name="T16" fmla="*/ 0 w 241"/>
                <a:gd name="T17" fmla="*/ 0 h 196"/>
                <a:gd name="T18" fmla="*/ 0 w 241"/>
                <a:gd name="T19" fmla="*/ 0 h 196"/>
                <a:gd name="T20" fmla="*/ 0 w 241"/>
                <a:gd name="T21" fmla="*/ 0 h 196"/>
                <a:gd name="T22" fmla="*/ 0 w 241"/>
                <a:gd name="T23" fmla="*/ 0 h 196"/>
                <a:gd name="T24" fmla="*/ 0 w 241"/>
                <a:gd name="T25" fmla="*/ 0 h 196"/>
                <a:gd name="T26" fmla="*/ 0 w 241"/>
                <a:gd name="T27" fmla="*/ 0 h 196"/>
                <a:gd name="T28" fmla="*/ 0 w 241"/>
                <a:gd name="T29" fmla="*/ 0 h 196"/>
                <a:gd name="T30" fmla="*/ 0 w 241"/>
                <a:gd name="T31" fmla="*/ 0 h 196"/>
                <a:gd name="T32" fmla="*/ 0 w 241"/>
                <a:gd name="T33" fmla="*/ 0 h 1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1"/>
                <a:gd name="T52" fmla="*/ 0 h 196"/>
                <a:gd name="T53" fmla="*/ 241 w 241"/>
                <a:gd name="T54" fmla="*/ 196 h 1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1" h="196">
                  <a:moveTo>
                    <a:pt x="94" y="0"/>
                  </a:moveTo>
                  <a:lnTo>
                    <a:pt x="138" y="67"/>
                  </a:lnTo>
                  <a:lnTo>
                    <a:pt x="185" y="136"/>
                  </a:lnTo>
                  <a:lnTo>
                    <a:pt x="241" y="196"/>
                  </a:lnTo>
                  <a:lnTo>
                    <a:pt x="187" y="190"/>
                  </a:lnTo>
                  <a:lnTo>
                    <a:pt x="142" y="166"/>
                  </a:lnTo>
                  <a:lnTo>
                    <a:pt x="81" y="141"/>
                  </a:lnTo>
                  <a:lnTo>
                    <a:pt x="49" y="121"/>
                  </a:lnTo>
                  <a:lnTo>
                    <a:pt x="20" y="104"/>
                  </a:lnTo>
                  <a:lnTo>
                    <a:pt x="0" y="82"/>
                  </a:lnTo>
                  <a:lnTo>
                    <a:pt x="27" y="48"/>
                  </a:lnTo>
                  <a:lnTo>
                    <a:pt x="54" y="21"/>
                  </a:lnTo>
                  <a:lnTo>
                    <a:pt x="9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54" name="Freeform 53"/>
            <p:cNvSpPr>
              <a:spLocks/>
            </p:cNvSpPr>
            <p:nvPr/>
          </p:nvSpPr>
          <p:spPr bwMode="auto">
            <a:xfrm>
              <a:off x="1082" y="2449"/>
              <a:ext cx="9" cy="4"/>
            </a:xfrm>
            <a:custGeom>
              <a:avLst/>
              <a:gdLst>
                <a:gd name="T0" fmla="*/ 0 w 74"/>
                <a:gd name="T1" fmla="*/ 0 h 32"/>
                <a:gd name="T2" fmla="*/ 0 w 74"/>
                <a:gd name="T3" fmla="*/ 0 h 32"/>
                <a:gd name="T4" fmla="*/ 0 w 74"/>
                <a:gd name="T5" fmla="*/ 0 h 32"/>
                <a:gd name="T6" fmla="*/ 0 w 74"/>
                <a:gd name="T7" fmla="*/ 0 h 32"/>
                <a:gd name="T8" fmla="*/ 0 w 74"/>
                <a:gd name="T9" fmla="*/ 0 h 32"/>
                <a:gd name="T10" fmla="*/ 0 w 74"/>
                <a:gd name="T11" fmla="*/ 0 h 32"/>
                <a:gd name="T12" fmla="*/ 0 w 74"/>
                <a:gd name="T13" fmla="*/ 0 h 32"/>
                <a:gd name="T14" fmla="*/ 0 w 74"/>
                <a:gd name="T15" fmla="*/ 0 h 32"/>
                <a:gd name="T16" fmla="*/ 0 w 74"/>
                <a:gd name="T17" fmla="*/ 0 h 32"/>
                <a:gd name="T18" fmla="*/ 0 w 74"/>
                <a:gd name="T19" fmla="*/ 0 h 32"/>
                <a:gd name="T20" fmla="*/ 0 w 74"/>
                <a:gd name="T21" fmla="*/ 0 h 32"/>
                <a:gd name="T22" fmla="*/ 0 w 74"/>
                <a:gd name="T23" fmla="*/ 0 h 32"/>
                <a:gd name="T24" fmla="*/ 0 w 74"/>
                <a:gd name="T25" fmla="*/ 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32"/>
                <a:gd name="T41" fmla="*/ 74 w 74"/>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32">
                  <a:moveTo>
                    <a:pt x="12" y="2"/>
                  </a:moveTo>
                  <a:lnTo>
                    <a:pt x="35" y="0"/>
                  </a:lnTo>
                  <a:lnTo>
                    <a:pt x="52" y="15"/>
                  </a:lnTo>
                  <a:lnTo>
                    <a:pt x="74" y="30"/>
                  </a:lnTo>
                  <a:lnTo>
                    <a:pt x="52" y="29"/>
                  </a:lnTo>
                  <a:lnTo>
                    <a:pt x="27" y="32"/>
                  </a:lnTo>
                  <a:lnTo>
                    <a:pt x="0" y="30"/>
                  </a:lnTo>
                  <a:lnTo>
                    <a:pt x="0" y="18"/>
                  </a:lnTo>
                  <a:lnTo>
                    <a:pt x="3" y="6"/>
                  </a:lnTo>
                  <a:lnTo>
                    <a:pt x="12" y="2"/>
                  </a:lnTo>
                  <a:close/>
                </a:path>
              </a:pathLst>
            </a:custGeom>
            <a:solidFill>
              <a:srgbClr val="FFEB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55" name="Freeform 54"/>
            <p:cNvSpPr>
              <a:spLocks/>
            </p:cNvSpPr>
            <p:nvPr/>
          </p:nvSpPr>
          <p:spPr bwMode="auto">
            <a:xfrm>
              <a:off x="1383" y="2452"/>
              <a:ext cx="27" cy="25"/>
            </a:xfrm>
            <a:custGeom>
              <a:avLst/>
              <a:gdLst>
                <a:gd name="T0" fmla="*/ 0 w 250"/>
                <a:gd name="T1" fmla="*/ 0 h 227"/>
                <a:gd name="T2" fmla="*/ 0 w 250"/>
                <a:gd name="T3" fmla="*/ 0 h 227"/>
                <a:gd name="T4" fmla="*/ 0 w 250"/>
                <a:gd name="T5" fmla="*/ 0 h 227"/>
                <a:gd name="T6" fmla="*/ 0 w 250"/>
                <a:gd name="T7" fmla="*/ 0 h 227"/>
                <a:gd name="T8" fmla="*/ 0 w 250"/>
                <a:gd name="T9" fmla="*/ 0 h 227"/>
                <a:gd name="T10" fmla="*/ 0 w 250"/>
                <a:gd name="T11" fmla="*/ 0 h 227"/>
                <a:gd name="T12" fmla="*/ 0 w 250"/>
                <a:gd name="T13" fmla="*/ 0 h 227"/>
                <a:gd name="T14" fmla="*/ 0 w 250"/>
                <a:gd name="T15" fmla="*/ 0 h 227"/>
                <a:gd name="T16" fmla="*/ 0 w 250"/>
                <a:gd name="T17" fmla="*/ 0 h 227"/>
                <a:gd name="T18" fmla="*/ 0 w 250"/>
                <a:gd name="T19" fmla="*/ 0 h 227"/>
                <a:gd name="T20" fmla="*/ 0 w 250"/>
                <a:gd name="T21" fmla="*/ 0 h 227"/>
                <a:gd name="T22" fmla="*/ 0 w 250"/>
                <a:gd name="T23" fmla="*/ 0 h 227"/>
                <a:gd name="T24" fmla="*/ 0 w 250"/>
                <a:gd name="T25" fmla="*/ 0 h 227"/>
                <a:gd name="T26" fmla="*/ 0 w 250"/>
                <a:gd name="T27" fmla="*/ 0 h 227"/>
                <a:gd name="T28" fmla="*/ 0 w 250"/>
                <a:gd name="T29" fmla="*/ 0 h 227"/>
                <a:gd name="T30" fmla="*/ 0 w 250"/>
                <a:gd name="T31" fmla="*/ 0 h 227"/>
                <a:gd name="T32" fmla="*/ 0 w 250"/>
                <a:gd name="T33" fmla="*/ 0 h 2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0"/>
                <a:gd name="T52" fmla="*/ 0 h 227"/>
                <a:gd name="T53" fmla="*/ 250 w 250"/>
                <a:gd name="T54" fmla="*/ 227 h 2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0" h="227">
                  <a:moveTo>
                    <a:pt x="250" y="0"/>
                  </a:moveTo>
                  <a:lnTo>
                    <a:pt x="230" y="53"/>
                  </a:lnTo>
                  <a:lnTo>
                    <a:pt x="183" y="102"/>
                  </a:lnTo>
                  <a:lnTo>
                    <a:pt x="144" y="153"/>
                  </a:lnTo>
                  <a:lnTo>
                    <a:pt x="89" y="174"/>
                  </a:lnTo>
                  <a:lnTo>
                    <a:pt x="44" y="206"/>
                  </a:lnTo>
                  <a:lnTo>
                    <a:pt x="0" y="227"/>
                  </a:lnTo>
                  <a:lnTo>
                    <a:pt x="83" y="167"/>
                  </a:lnTo>
                  <a:lnTo>
                    <a:pt x="162" y="100"/>
                  </a:lnTo>
                  <a:lnTo>
                    <a:pt x="227" y="12"/>
                  </a:lnTo>
                  <a:lnTo>
                    <a:pt x="237" y="4"/>
                  </a:lnTo>
                  <a:lnTo>
                    <a:pt x="246" y="0"/>
                  </a:lnTo>
                  <a:lnTo>
                    <a:pt x="2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56" name="Freeform 55"/>
            <p:cNvSpPr>
              <a:spLocks/>
            </p:cNvSpPr>
            <p:nvPr/>
          </p:nvSpPr>
          <p:spPr bwMode="auto">
            <a:xfrm>
              <a:off x="1419" y="2454"/>
              <a:ext cx="61" cy="28"/>
            </a:xfrm>
            <a:custGeom>
              <a:avLst/>
              <a:gdLst>
                <a:gd name="T0" fmla="*/ 0 w 550"/>
                <a:gd name="T1" fmla="*/ 0 h 254"/>
                <a:gd name="T2" fmla="*/ 0 w 550"/>
                <a:gd name="T3" fmla="*/ 0 h 254"/>
                <a:gd name="T4" fmla="*/ 0 w 550"/>
                <a:gd name="T5" fmla="*/ 0 h 254"/>
                <a:gd name="T6" fmla="*/ 0 w 550"/>
                <a:gd name="T7" fmla="*/ 0 h 254"/>
                <a:gd name="T8" fmla="*/ 0 w 550"/>
                <a:gd name="T9" fmla="*/ 0 h 254"/>
                <a:gd name="T10" fmla="*/ 0 w 550"/>
                <a:gd name="T11" fmla="*/ 0 h 254"/>
                <a:gd name="T12" fmla="*/ 0 w 550"/>
                <a:gd name="T13" fmla="*/ 0 h 254"/>
                <a:gd name="T14" fmla="*/ 0 w 550"/>
                <a:gd name="T15" fmla="*/ 0 h 254"/>
                <a:gd name="T16" fmla="*/ 0 w 550"/>
                <a:gd name="T17" fmla="*/ 0 h 254"/>
                <a:gd name="T18" fmla="*/ 0 w 550"/>
                <a:gd name="T19" fmla="*/ 0 h 254"/>
                <a:gd name="T20" fmla="*/ 0 w 550"/>
                <a:gd name="T21" fmla="*/ 0 h 254"/>
                <a:gd name="T22" fmla="*/ 0 w 550"/>
                <a:gd name="T23" fmla="*/ 0 h 254"/>
                <a:gd name="T24" fmla="*/ 0 w 550"/>
                <a:gd name="T25" fmla="*/ 0 h 254"/>
                <a:gd name="T26" fmla="*/ 0 w 550"/>
                <a:gd name="T27" fmla="*/ 0 h 254"/>
                <a:gd name="T28" fmla="*/ 0 w 550"/>
                <a:gd name="T29" fmla="*/ 0 h 254"/>
                <a:gd name="T30" fmla="*/ 0 w 550"/>
                <a:gd name="T31" fmla="*/ 0 h 254"/>
                <a:gd name="T32" fmla="*/ 0 w 550"/>
                <a:gd name="T33" fmla="*/ 0 h 254"/>
                <a:gd name="T34" fmla="*/ 0 w 550"/>
                <a:gd name="T35" fmla="*/ 0 h 254"/>
                <a:gd name="T36" fmla="*/ 0 w 550"/>
                <a:gd name="T37" fmla="*/ 0 h 254"/>
                <a:gd name="T38" fmla="*/ 0 w 550"/>
                <a:gd name="T39" fmla="*/ 0 h 254"/>
                <a:gd name="T40" fmla="*/ 0 w 550"/>
                <a:gd name="T41" fmla="*/ 0 h 254"/>
                <a:gd name="T42" fmla="*/ 0 w 550"/>
                <a:gd name="T43" fmla="*/ 0 h 254"/>
                <a:gd name="T44" fmla="*/ 0 w 550"/>
                <a:gd name="T45" fmla="*/ 0 h 254"/>
                <a:gd name="T46" fmla="*/ 0 w 550"/>
                <a:gd name="T47" fmla="*/ 0 h 254"/>
                <a:gd name="T48" fmla="*/ 0 w 550"/>
                <a:gd name="T49" fmla="*/ 0 h 2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0"/>
                <a:gd name="T76" fmla="*/ 0 h 254"/>
                <a:gd name="T77" fmla="*/ 550 w 550"/>
                <a:gd name="T78" fmla="*/ 254 h 2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0" h="254">
                  <a:moveTo>
                    <a:pt x="65" y="0"/>
                  </a:moveTo>
                  <a:lnTo>
                    <a:pt x="212" y="35"/>
                  </a:lnTo>
                  <a:lnTo>
                    <a:pt x="334" y="114"/>
                  </a:lnTo>
                  <a:lnTo>
                    <a:pt x="454" y="201"/>
                  </a:lnTo>
                  <a:lnTo>
                    <a:pt x="483" y="225"/>
                  </a:lnTo>
                  <a:lnTo>
                    <a:pt x="520" y="238"/>
                  </a:lnTo>
                  <a:lnTo>
                    <a:pt x="550" y="254"/>
                  </a:lnTo>
                  <a:lnTo>
                    <a:pt x="453" y="239"/>
                  </a:lnTo>
                  <a:lnTo>
                    <a:pt x="372" y="186"/>
                  </a:lnTo>
                  <a:lnTo>
                    <a:pt x="293" y="123"/>
                  </a:lnTo>
                  <a:lnTo>
                    <a:pt x="232" y="73"/>
                  </a:lnTo>
                  <a:lnTo>
                    <a:pt x="159" y="40"/>
                  </a:lnTo>
                  <a:lnTo>
                    <a:pt x="77" y="31"/>
                  </a:lnTo>
                  <a:lnTo>
                    <a:pt x="46" y="38"/>
                  </a:lnTo>
                  <a:lnTo>
                    <a:pt x="21" y="36"/>
                  </a:lnTo>
                  <a:lnTo>
                    <a:pt x="0" y="31"/>
                  </a:lnTo>
                  <a:lnTo>
                    <a:pt x="21" y="21"/>
                  </a:lnTo>
                  <a:lnTo>
                    <a:pt x="42" y="9"/>
                  </a:lnTo>
                  <a:lnTo>
                    <a:pt x="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57" name="Freeform 56"/>
            <p:cNvSpPr>
              <a:spLocks/>
            </p:cNvSpPr>
            <p:nvPr/>
          </p:nvSpPr>
          <p:spPr bwMode="auto">
            <a:xfrm>
              <a:off x="1617" y="2459"/>
              <a:ext cx="102" cy="275"/>
            </a:xfrm>
            <a:custGeom>
              <a:avLst/>
              <a:gdLst>
                <a:gd name="T0" fmla="*/ 0 w 916"/>
                <a:gd name="T1" fmla="*/ 0 h 2481"/>
                <a:gd name="T2" fmla="*/ 0 w 916"/>
                <a:gd name="T3" fmla="*/ 0 h 2481"/>
                <a:gd name="T4" fmla="*/ 0 w 916"/>
                <a:gd name="T5" fmla="*/ 0 h 2481"/>
                <a:gd name="T6" fmla="*/ 0 w 916"/>
                <a:gd name="T7" fmla="*/ 0 h 2481"/>
                <a:gd name="T8" fmla="*/ 0 w 916"/>
                <a:gd name="T9" fmla="*/ 0 h 2481"/>
                <a:gd name="T10" fmla="*/ 0 w 916"/>
                <a:gd name="T11" fmla="*/ 0 h 2481"/>
                <a:gd name="T12" fmla="*/ 0 w 916"/>
                <a:gd name="T13" fmla="*/ 0 h 2481"/>
                <a:gd name="T14" fmla="*/ 0 w 916"/>
                <a:gd name="T15" fmla="*/ 0 h 2481"/>
                <a:gd name="T16" fmla="*/ 0 w 916"/>
                <a:gd name="T17" fmla="*/ 0 h 2481"/>
                <a:gd name="T18" fmla="*/ 0 w 916"/>
                <a:gd name="T19" fmla="*/ 0 h 2481"/>
                <a:gd name="T20" fmla="*/ 0 w 916"/>
                <a:gd name="T21" fmla="*/ 0 h 2481"/>
                <a:gd name="T22" fmla="*/ 0 w 916"/>
                <a:gd name="T23" fmla="*/ 0 h 2481"/>
                <a:gd name="T24" fmla="*/ 0 w 916"/>
                <a:gd name="T25" fmla="*/ 0 h 2481"/>
                <a:gd name="T26" fmla="*/ 0 w 916"/>
                <a:gd name="T27" fmla="*/ 0 h 2481"/>
                <a:gd name="T28" fmla="*/ 0 w 916"/>
                <a:gd name="T29" fmla="*/ 0 h 2481"/>
                <a:gd name="T30" fmla="*/ 0 w 916"/>
                <a:gd name="T31" fmla="*/ 0 h 2481"/>
                <a:gd name="T32" fmla="*/ 0 w 916"/>
                <a:gd name="T33" fmla="*/ 0 h 2481"/>
                <a:gd name="T34" fmla="*/ 0 w 916"/>
                <a:gd name="T35" fmla="*/ 0 h 2481"/>
                <a:gd name="T36" fmla="*/ 0 w 916"/>
                <a:gd name="T37" fmla="*/ 0 h 2481"/>
                <a:gd name="T38" fmla="*/ 0 w 916"/>
                <a:gd name="T39" fmla="*/ 0 h 2481"/>
                <a:gd name="T40" fmla="*/ 0 w 916"/>
                <a:gd name="T41" fmla="*/ 0 h 2481"/>
                <a:gd name="T42" fmla="*/ 0 w 916"/>
                <a:gd name="T43" fmla="*/ 0 h 2481"/>
                <a:gd name="T44" fmla="*/ 0 w 916"/>
                <a:gd name="T45" fmla="*/ 0 h 2481"/>
                <a:gd name="T46" fmla="*/ 0 w 916"/>
                <a:gd name="T47" fmla="*/ 0 h 2481"/>
                <a:gd name="T48" fmla="*/ 0 w 916"/>
                <a:gd name="T49" fmla="*/ 0 h 2481"/>
                <a:gd name="T50" fmla="*/ 0 w 916"/>
                <a:gd name="T51" fmla="*/ 0 h 2481"/>
                <a:gd name="T52" fmla="*/ 0 w 916"/>
                <a:gd name="T53" fmla="*/ 0 h 2481"/>
                <a:gd name="T54" fmla="*/ 0 w 916"/>
                <a:gd name="T55" fmla="*/ 0 h 2481"/>
                <a:gd name="T56" fmla="*/ 0 w 916"/>
                <a:gd name="T57" fmla="*/ 0 h 2481"/>
                <a:gd name="T58" fmla="*/ 0 w 916"/>
                <a:gd name="T59" fmla="*/ 0 h 2481"/>
                <a:gd name="T60" fmla="*/ 0 w 916"/>
                <a:gd name="T61" fmla="*/ 0 h 2481"/>
                <a:gd name="T62" fmla="*/ 0 w 916"/>
                <a:gd name="T63" fmla="*/ 0 h 2481"/>
                <a:gd name="T64" fmla="*/ 0 w 916"/>
                <a:gd name="T65" fmla="*/ 0 h 2481"/>
                <a:gd name="T66" fmla="*/ 0 w 916"/>
                <a:gd name="T67" fmla="*/ 0 h 2481"/>
                <a:gd name="T68" fmla="*/ 0 w 916"/>
                <a:gd name="T69" fmla="*/ 0 h 2481"/>
                <a:gd name="T70" fmla="*/ 0 w 916"/>
                <a:gd name="T71" fmla="*/ 0 h 2481"/>
                <a:gd name="T72" fmla="*/ 0 w 916"/>
                <a:gd name="T73" fmla="*/ 0 h 2481"/>
                <a:gd name="T74" fmla="*/ 0 w 916"/>
                <a:gd name="T75" fmla="*/ 0 h 2481"/>
                <a:gd name="T76" fmla="*/ 0 w 916"/>
                <a:gd name="T77" fmla="*/ 0 h 2481"/>
                <a:gd name="T78" fmla="*/ 0 w 916"/>
                <a:gd name="T79" fmla="*/ 0 h 2481"/>
                <a:gd name="T80" fmla="*/ 0 w 916"/>
                <a:gd name="T81" fmla="*/ 0 h 2481"/>
                <a:gd name="T82" fmla="*/ 0 w 916"/>
                <a:gd name="T83" fmla="*/ 0 h 2481"/>
                <a:gd name="T84" fmla="*/ 0 w 916"/>
                <a:gd name="T85" fmla="*/ 0 h 2481"/>
                <a:gd name="T86" fmla="*/ 0 w 916"/>
                <a:gd name="T87" fmla="*/ 0 h 2481"/>
                <a:gd name="T88" fmla="*/ 0 w 916"/>
                <a:gd name="T89" fmla="*/ 0 h 2481"/>
                <a:gd name="T90" fmla="*/ 0 w 916"/>
                <a:gd name="T91" fmla="*/ 0 h 2481"/>
                <a:gd name="T92" fmla="*/ 0 w 916"/>
                <a:gd name="T93" fmla="*/ 0 h 2481"/>
                <a:gd name="T94" fmla="*/ 0 w 916"/>
                <a:gd name="T95" fmla="*/ 0 h 2481"/>
                <a:gd name="T96" fmla="*/ 0 w 916"/>
                <a:gd name="T97" fmla="*/ 0 h 2481"/>
                <a:gd name="T98" fmla="*/ 0 w 916"/>
                <a:gd name="T99" fmla="*/ 0 h 2481"/>
                <a:gd name="T100" fmla="*/ 0 w 916"/>
                <a:gd name="T101" fmla="*/ 0 h 2481"/>
                <a:gd name="T102" fmla="*/ 0 w 916"/>
                <a:gd name="T103" fmla="*/ 0 h 24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16"/>
                <a:gd name="T157" fmla="*/ 0 h 2481"/>
                <a:gd name="T158" fmla="*/ 916 w 916"/>
                <a:gd name="T159" fmla="*/ 2481 h 24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16" h="2481">
                  <a:moveTo>
                    <a:pt x="914" y="0"/>
                  </a:moveTo>
                  <a:lnTo>
                    <a:pt x="916" y="230"/>
                  </a:lnTo>
                  <a:lnTo>
                    <a:pt x="873" y="458"/>
                  </a:lnTo>
                  <a:lnTo>
                    <a:pt x="871" y="691"/>
                  </a:lnTo>
                  <a:lnTo>
                    <a:pt x="877" y="874"/>
                  </a:lnTo>
                  <a:lnTo>
                    <a:pt x="888" y="1061"/>
                  </a:lnTo>
                  <a:lnTo>
                    <a:pt x="834" y="1226"/>
                  </a:lnTo>
                  <a:lnTo>
                    <a:pt x="787" y="1160"/>
                  </a:lnTo>
                  <a:lnTo>
                    <a:pt x="746" y="1090"/>
                  </a:lnTo>
                  <a:lnTo>
                    <a:pt x="756" y="1000"/>
                  </a:lnTo>
                  <a:lnTo>
                    <a:pt x="766" y="974"/>
                  </a:lnTo>
                  <a:lnTo>
                    <a:pt x="784" y="954"/>
                  </a:lnTo>
                  <a:lnTo>
                    <a:pt x="792" y="936"/>
                  </a:lnTo>
                  <a:lnTo>
                    <a:pt x="772" y="924"/>
                  </a:lnTo>
                  <a:lnTo>
                    <a:pt x="749" y="924"/>
                  </a:lnTo>
                  <a:lnTo>
                    <a:pt x="738" y="936"/>
                  </a:lnTo>
                  <a:lnTo>
                    <a:pt x="706" y="995"/>
                  </a:lnTo>
                  <a:lnTo>
                    <a:pt x="689" y="1056"/>
                  </a:lnTo>
                  <a:lnTo>
                    <a:pt x="701" y="1113"/>
                  </a:lnTo>
                  <a:lnTo>
                    <a:pt x="730" y="1150"/>
                  </a:lnTo>
                  <a:lnTo>
                    <a:pt x="761" y="1184"/>
                  </a:lnTo>
                  <a:lnTo>
                    <a:pt x="777" y="1230"/>
                  </a:lnTo>
                  <a:lnTo>
                    <a:pt x="694" y="1357"/>
                  </a:lnTo>
                  <a:lnTo>
                    <a:pt x="644" y="1504"/>
                  </a:lnTo>
                  <a:lnTo>
                    <a:pt x="605" y="1655"/>
                  </a:lnTo>
                  <a:lnTo>
                    <a:pt x="525" y="1709"/>
                  </a:lnTo>
                  <a:lnTo>
                    <a:pt x="467" y="1779"/>
                  </a:lnTo>
                  <a:lnTo>
                    <a:pt x="424" y="1865"/>
                  </a:lnTo>
                  <a:lnTo>
                    <a:pt x="408" y="1936"/>
                  </a:lnTo>
                  <a:lnTo>
                    <a:pt x="371" y="1991"/>
                  </a:lnTo>
                  <a:lnTo>
                    <a:pt x="336" y="2036"/>
                  </a:lnTo>
                  <a:lnTo>
                    <a:pt x="298" y="1887"/>
                  </a:lnTo>
                  <a:lnTo>
                    <a:pt x="249" y="1742"/>
                  </a:lnTo>
                  <a:lnTo>
                    <a:pt x="280" y="1586"/>
                  </a:lnTo>
                  <a:lnTo>
                    <a:pt x="288" y="1557"/>
                  </a:lnTo>
                  <a:lnTo>
                    <a:pt x="297" y="1532"/>
                  </a:lnTo>
                  <a:lnTo>
                    <a:pt x="294" y="1505"/>
                  </a:lnTo>
                  <a:lnTo>
                    <a:pt x="275" y="1504"/>
                  </a:lnTo>
                  <a:lnTo>
                    <a:pt x="257" y="1524"/>
                  </a:lnTo>
                  <a:lnTo>
                    <a:pt x="241" y="1549"/>
                  </a:lnTo>
                  <a:lnTo>
                    <a:pt x="214" y="1635"/>
                  </a:lnTo>
                  <a:lnTo>
                    <a:pt x="204" y="1724"/>
                  </a:lnTo>
                  <a:lnTo>
                    <a:pt x="218" y="1815"/>
                  </a:lnTo>
                  <a:lnTo>
                    <a:pt x="275" y="1926"/>
                  </a:lnTo>
                  <a:lnTo>
                    <a:pt x="283" y="2053"/>
                  </a:lnTo>
                  <a:lnTo>
                    <a:pt x="274" y="2175"/>
                  </a:lnTo>
                  <a:lnTo>
                    <a:pt x="289" y="2181"/>
                  </a:lnTo>
                  <a:lnTo>
                    <a:pt x="300" y="2172"/>
                  </a:lnTo>
                  <a:lnTo>
                    <a:pt x="314" y="2158"/>
                  </a:lnTo>
                  <a:lnTo>
                    <a:pt x="319" y="2230"/>
                  </a:lnTo>
                  <a:lnTo>
                    <a:pt x="302" y="2304"/>
                  </a:lnTo>
                  <a:lnTo>
                    <a:pt x="274" y="2373"/>
                  </a:lnTo>
                  <a:lnTo>
                    <a:pt x="240" y="2420"/>
                  </a:lnTo>
                  <a:lnTo>
                    <a:pt x="200" y="2455"/>
                  </a:lnTo>
                  <a:lnTo>
                    <a:pt x="153" y="2481"/>
                  </a:lnTo>
                  <a:lnTo>
                    <a:pt x="111" y="2476"/>
                  </a:lnTo>
                  <a:lnTo>
                    <a:pt x="77" y="2472"/>
                  </a:lnTo>
                  <a:lnTo>
                    <a:pt x="52" y="2479"/>
                  </a:lnTo>
                  <a:lnTo>
                    <a:pt x="30" y="2289"/>
                  </a:lnTo>
                  <a:lnTo>
                    <a:pt x="26" y="2098"/>
                  </a:lnTo>
                  <a:lnTo>
                    <a:pt x="20" y="1913"/>
                  </a:lnTo>
                  <a:lnTo>
                    <a:pt x="0" y="1809"/>
                  </a:lnTo>
                  <a:lnTo>
                    <a:pt x="8" y="1711"/>
                  </a:lnTo>
                  <a:lnTo>
                    <a:pt x="10" y="1620"/>
                  </a:lnTo>
                  <a:lnTo>
                    <a:pt x="143" y="1587"/>
                  </a:lnTo>
                  <a:lnTo>
                    <a:pt x="244" y="1512"/>
                  </a:lnTo>
                  <a:lnTo>
                    <a:pt x="314" y="1414"/>
                  </a:lnTo>
                  <a:lnTo>
                    <a:pt x="339" y="1357"/>
                  </a:lnTo>
                  <a:lnTo>
                    <a:pt x="367" y="1315"/>
                  </a:lnTo>
                  <a:lnTo>
                    <a:pt x="395" y="1268"/>
                  </a:lnTo>
                  <a:lnTo>
                    <a:pt x="462" y="1184"/>
                  </a:lnTo>
                  <a:lnTo>
                    <a:pt x="531" y="1100"/>
                  </a:lnTo>
                  <a:lnTo>
                    <a:pt x="589" y="1018"/>
                  </a:lnTo>
                  <a:lnTo>
                    <a:pt x="656" y="879"/>
                  </a:lnTo>
                  <a:lnTo>
                    <a:pt x="724" y="740"/>
                  </a:lnTo>
                  <a:lnTo>
                    <a:pt x="777" y="597"/>
                  </a:lnTo>
                  <a:lnTo>
                    <a:pt x="832" y="389"/>
                  </a:lnTo>
                  <a:lnTo>
                    <a:pt x="863" y="181"/>
                  </a:lnTo>
                  <a:lnTo>
                    <a:pt x="9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58" name="Freeform 57"/>
            <p:cNvSpPr>
              <a:spLocks/>
            </p:cNvSpPr>
            <p:nvPr/>
          </p:nvSpPr>
          <p:spPr bwMode="auto">
            <a:xfrm>
              <a:off x="1248" y="2463"/>
              <a:ext cx="51" cy="16"/>
            </a:xfrm>
            <a:custGeom>
              <a:avLst/>
              <a:gdLst>
                <a:gd name="T0" fmla="*/ 0 w 464"/>
                <a:gd name="T1" fmla="*/ 0 h 144"/>
                <a:gd name="T2" fmla="*/ 0 w 464"/>
                <a:gd name="T3" fmla="*/ 0 h 144"/>
                <a:gd name="T4" fmla="*/ 0 w 464"/>
                <a:gd name="T5" fmla="*/ 0 h 144"/>
                <a:gd name="T6" fmla="*/ 0 w 464"/>
                <a:gd name="T7" fmla="*/ 0 h 144"/>
                <a:gd name="T8" fmla="*/ 0 w 464"/>
                <a:gd name="T9" fmla="*/ 0 h 144"/>
                <a:gd name="T10" fmla="*/ 0 w 464"/>
                <a:gd name="T11" fmla="*/ 0 h 144"/>
                <a:gd name="T12" fmla="*/ 0 w 464"/>
                <a:gd name="T13" fmla="*/ 0 h 144"/>
                <a:gd name="T14" fmla="*/ 0 w 464"/>
                <a:gd name="T15" fmla="*/ 0 h 144"/>
                <a:gd name="T16" fmla="*/ 0 w 464"/>
                <a:gd name="T17" fmla="*/ 0 h 144"/>
                <a:gd name="T18" fmla="*/ 0 w 464"/>
                <a:gd name="T19" fmla="*/ 0 h 144"/>
                <a:gd name="T20" fmla="*/ 0 w 464"/>
                <a:gd name="T21" fmla="*/ 0 h 144"/>
                <a:gd name="T22" fmla="*/ 0 w 464"/>
                <a:gd name="T23" fmla="*/ 0 h 144"/>
                <a:gd name="T24" fmla="*/ 0 w 464"/>
                <a:gd name="T25" fmla="*/ 0 h 144"/>
                <a:gd name="T26" fmla="*/ 0 w 464"/>
                <a:gd name="T27" fmla="*/ 0 h 144"/>
                <a:gd name="T28" fmla="*/ 0 w 464"/>
                <a:gd name="T29" fmla="*/ 0 h 144"/>
                <a:gd name="T30" fmla="*/ 0 w 464"/>
                <a:gd name="T31" fmla="*/ 0 h 144"/>
                <a:gd name="T32" fmla="*/ 0 w 464"/>
                <a:gd name="T33" fmla="*/ 0 h 1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4"/>
                <a:gd name="T52" fmla="*/ 0 h 144"/>
                <a:gd name="T53" fmla="*/ 464 w 464"/>
                <a:gd name="T54" fmla="*/ 144 h 1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4" h="144">
                  <a:moveTo>
                    <a:pt x="30" y="0"/>
                  </a:moveTo>
                  <a:lnTo>
                    <a:pt x="178" y="20"/>
                  </a:lnTo>
                  <a:lnTo>
                    <a:pt x="308" y="81"/>
                  </a:lnTo>
                  <a:lnTo>
                    <a:pt x="456" y="122"/>
                  </a:lnTo>
                  <a:lnTo>
                    <a:pt x="459" y="132"/>
                  </a:lnTo>
                  <a:lnTo>
                    <a:pt x="463" y="141"/>
                  </a:lnTo>
                  <a:lnTo>
                    <a:pt x="464" y="144"/>
                  </a:lnTo>
                  <a:lnTo>
                    <a:pt x="308" y="114"/>
                  </a:lnTo>
                  <a:lnTo>
                    <a:pt x="163" y="48"/>
                  </a:lnTo>
                  <a:lnTo>
                    <a:pt x="2" y="44"/>
                  </a:lnTo>
                  <a:lnTo>
                    <a:pt x="0" y="26"/>
                  </a:lnTo>
                  <a:lnTo>
                    <a:pt x="11" y="9"/>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59" name="Freeform 58"/>
            <p:cNvSpPr>
              <a:spLocks/>
            </p:cNvSpPr>
            <p:nvPr/>
          </p:nvSpPr>
          <p:spPr bwMode="auto">
            <a:xfrm>
              <a:off x="1603" y="2464"/>
              <a:ext cx="9" cy="33"/>
            </a:xfrm>
            <a:custGeom>
              <a:avLst/>
              <a:gdLst>
                <a:gd name="T0" fmla="*/ 0 w 80"/>
                <a:gd name="T1" fmla="*/ 0 h 304"/>
                <a:gd name="T2" fmla="*/ 0 w 80"/>
                <a:gd name="T3" fmla="*/ 0 h 304"/>
                <a:gd name="T4" fmla="*/ 0 w 80"/>
                <a:gd name="T5" fmla="*/ 0 h 304"/>
                <a:gd name="T6" fmla="*/ 0 w 80"/>
                <a:gd name="T7" fmla="*/ 0 h 304"/>
                <a:gd name="T8" fmla="*/ 0 w 80"/>
                <a:gd name="T9" fmla="*/ 0 h 304"/>
                <a:gd name="T10" fmla="*/ 0 w 80"/>
                <a:gd name="T11" fmla="*/ 0 h 304"/>
                <a:gd name="T12" fmla="*/ 0 w 80"/>
                <a:gd name="T13" fmla="*/ 0 h 304"/>
                <a:gd name="T14" fmla="*/ 0 w 80"/>
                <a:gd name="T15" fmla="*/ 0 h 304"/>
                <a:gd name="T16" fmla="*/ 0 w 80"/>
                <a:gd name="T17" fmla="*/ 0 h 304"/>
                <a:gd name="T18" fmla="*/ 0 w 80"/>
                <a:gd name="T19" fmla="*/ 0 h 304"/>
                <a:gd name="T20" fmla="*/ 0 w 80"/>
                <a:gd name="T21" fmla="*/ 0 h 304"/>
                <a:gd name="T22" fmla="*/ 0 w 80"/>
                <a:gd name="T23" fmla="*/ 0 h 304"/>
                <a:gd name="T24" fmla="*/ 0 w 80"/>
                <a:gd name="T25" fmla="*/ 0 h 3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
                <a:gd name="T40" fmla="*/ 0 h 304"/>
                <a:gd name="T41" fmla="*/ 80 w 80"/>
                <a:gd name="T42" fmla="*/ 304 h 3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 h="304">
                  <a:moveTo>
                    <a:pt x="32" y="0"/>
                  </a:moveTo>
                  <a:lnTo>
                    <a:pt x="22" y="101"/>
                  </a:lnTo>
                  <a:lnTo>
                    <a:pt x="47" y="203"/>
                  </a:lnTo>
                  <a:lnTo>
                    <a:pt x="80" y="304"/>
                  </a:lnTo>
                  <a:lnTo>
                    <a:pt x="42" y="250"/>
                  </a:lnTo>
                  <a:lnTo>
                    <a:pt x="25" y="174"/>
                  </a:lnTo>
                  <a:lnTo>
                    <a:pt x="3" y="98"/>
                  </a:lnTo>
                  <a:lnTo>
                    <a:pt x="0" y="55"/>
                  </a:lnTo>
                  <a:lnTo>
                    <a:pt x="7" y="16"/>
                  </a:lnTo>
                  <a:lnTo>
                    <a:pt x="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0" name="Freeform 59"/>
            <p:cNvSpPr>
              <a:spLocks/>
            </p:cNvSpPr>
            <p:nvPr/>
          </p:nvSpPr>
          <p:spPr bwMode="auto">
            <a:xfrm>
              <a:off x="908" y="2471"/>
              <a:ext cx="40" cy="27"/>
            </a:xfrm>
            <a:custGeom>
              <a:avLst/>
              <a:gdLst>
                <a:gd name="T0" fmla="*/ 0 w 359"/>
                <a:gd name="T1" fmla="*/ 0 h 242"/>
                <a:gd name="T2" fmla="*/ 0 w 359"/>
                <a:gd name="T3" fmla="*/ 0 h 242"/>
                <a:gd name="T4" fmla="*/ 0 w 359"/>
                <a:gd name="T5" fmla="*/ 0 h 242"/>
                <a:gd name="T6" fmla="*/ 0 w 359"/>
                <a:gd name="T7" fmla="*/ 0 h 242"/>
                <a:gd name="T8" fmla="*/ 0 w 359"/>
                <a:gd name="T9" fmla="*/ 0 h 242"/>
                <a:gd name="T10" fmla="*/ 0 w 359"/>
                <a:gd name="T11" fmla="*/ 0 h 242"/>
                <a:gd name="T12" fmla="*/ 0 w 359"/>
                <a:gd name="T13" fmla="*/ 0 h 242"/>
                <a:gd name="T14" fmla="*/ 0 w 359"/>
                <a:gd name="T15" fmla="*/ 0 h 242"/>
                <a:gd name="T16" fmla="*/ 0 w 359"/>
                <a:gd name="T17" fmla="*/ 0 h 242"/>
                <a:gd name="T18" fmla="*/ 0 w 359"/>
                <a:gd name="T19" fmla="*/ 0 h 242"/>
                <a:gd name="T20" fmla="*/ 0 w 359"/>
                <a:gd name="T21" fmla="*/ 0 h 242"/>
                <a:gd name="T22" fmla="*/ 0 w 359"/>
                <a:gd name="T23" fmla="*/ 0 h 242"/>
                <a:gd name="T24" fmla="*/ 0 w 359"/>
                <a:gd name="T25" fmla="*/ 0 h 242"/>
                <a:gd name="T26" fmla="*/ 0 w 359"/>
                <a:gd name="T27" fmla="*/ 0 h 242"/>
                <a:gd name="T28" fmla="*/ 0 w 359"/>
                <a:gd name="T29" fmla="*/ 0 h 242"/>
                <a:gd name="T30" fmla="*/ 0 w 359"/>
                <a:gd name="T31" fmla="*/ 0 h 242"/>
                <a:gd name="T32" fmla="*/ 0 w 359"/>
                <a:gd name="T33" fmla="*/ 0 h 242"/>
                <a:gd name="T34" fmla="*/ 0 w 359"/>
                <a:gd name="T35" fmla="*/ 0 h 242"/>
                <a:gd name="T36" fmla="*/ 0 w 359"/>
                <a:gd name="T37" fmla="*/ 0 h 242"/>
                <a:gd name="T38" fmla="*/ 0 w 359"/>
                <a:gd name="T39" fmla="*/ 0 h 242"/>
                <a:gd name="T40" fmla="*/ 0 w 359"/>
                <a:gd name="T41" fmla="*/ 0 h 242"/>
                <a:gd name="T42" fmla="*/ 0 w 359"/>
                <a:gd name="T43" fmla="*/ 0 h 242"/>
                <a:gd name="T44" fmla="*/ 0 w 359"/>
                <a:gd name="T45" fmla="*/ 0 h 242"/>
                <a:gd name="T46" fmla="*/ 0 w 359"/>
                <a:gd name="T47" fmla="*/ 0 h 242"/>
                <a:gd name="T48" fmla="*/ 0 w 359"/>
                <a:gd name="T49" fmla="*/ 0 h 242"/>
                <a:gd name="T50" fmla="*/ 0 w 359"/>
                <a:gd name="T51" fmla="*/ 0 h 242"/>
                <a:gd name="T52" fmla="*/ 0 w 359"/>
                <a:gd name="T53" fmla="*/ 0 h 242"/>
                <a:gd name="T54" fmla="*/ 0 w 359"/>
                <a:gd name="T55" fmla="*/ 0 h 242"/>
                <a:gd name="T56" fmla="*/ 0 w 359"/>
                <a:gd name="T57" fmla="*/ 0 h 2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59"/>
                <a:gd name="T88" fmla="*/ 0 h 242"/>
                <a:gd name="T89" fmla="*/ 359 w 359"/>
                <a:gd name="T90" fmla="*/ 242 h 24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59" h="242">
                  <a:moveTo>
                    <a:pt x="347" y="0"/>
                  </a:moveTo>
                  <a:lnTo>
                    <a:pt x="356" y="44"/>
                  </a:lnTo>
                  <a:lnTo>
                    <a:pt x="359" y="90"/>
                  </a:lnTo>
                  <a:lnTo>
                    <a:pt x="335" y="123"/>
                  </a:lnTo>
                  <a:lnTo>
                    <a:pt x="231" y="134"/>
                  </a:lnTo>
                  <a:lnTo>
                    <a:pt x="135" y="166"/>
                  </a:lnTo>
                  <a:lnTo>
                    <a:pt x="39" y="208"/>
                  </a:lnTo>
                  <a:lnTo>
                    <a:pt x="29" y="223"/>
                  </a:lnTo>
                  <a:lnTo>
                    <a:pt x="20" y="239"/>
                  </a:lnTo>
                  <a:lnTo>
                    <a:pt x="2" y="242"/>
                  </a:lnTo>
                  <a:lnTo>
                    <a:pt x="0" y="219"/>
                  </a:lnTo>
                  <a:lnTo>
                    <a:pt x="4" y="199"/>
                  </a:lnTo>
                  <a:lnTo>
                    <a:pt x="15" y="185"/>
                  </a:lnTo>
                  <a:lnTo>
                    <a:pt x="68" y="170"/>
                  </a:lnTo>
                  <a:lnTo>
                    <a:pt x="110" y="149"/>
                  </a:lnTo>
                  <a:lnTo>
                    <a:pt x="156" y="132"/>
                  </a:lnTo>
                  <a:lnTo>
                    <a:pt x="210" y="101"/>
                  </a:lnTo>
                  <a:lnTo>
                    <a:pt x="278" y="100"/>
                  </a:lnTo>
                  <a:lnTo>
                    <a:pt x="327" y="77"/>
                  </a:lnTo>
                  <a:lnTo>
                    <a:pt x="327" y="39"/>
                  </a:lnTo>
                  <a:lnTo>
                    <a:pt x="329" y="8"/>
                  </a:lnTo>
                  <a:lnTo>
                    <a:pt x="3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1" name="Freeform 60"/>
            <p:cNvSpPr>
              <a:spLocks/>
            </p:cNvSpPr>
            <p:nvPr/>
          </p:nvSpPr>
          <p:spPr bwMode="auto">
            <a:xfrm>
              <a:off x="962" y="2491"/>
              <a:ext cx="100" cy="26"/>
            </a:xfrm>
            <a:custGeom>
              <a:avLst/>
              <a:gdLst>
                <a:gd name="T0" fmla="*/ 0 w 895"/>
                <a:gd name="T1" fmla="*/ 0 h 235"/>
                <a:gd name="T2" fmla="*/ 0 w 895"/>
                <a:gd name="T3" fmla="*/ 0 h 235"/>
                <a:gd name="T4" fmla="*/ 0 w 895"/>
                <a:gd name="T5" fmla="*/ 0 h 235"/>
                <a:gd name="T6" fmla="*/ 0 w 895"/>
                <a:gd name="T7" fmla="*/ 0 h 235"/>
                <a:gd name="T8" fmla="*/ 0 w 895"/>
                <a:gd name="T9" fmla="*/ 0 h 235"/>
                <a:gd name="T10" fmla="*/ 0 w 895"/>
                <a:gd name="T11" fmla="*/ 0 h 235"/>
                <a:gd name="T12" fmla="*/ 0 w 895"/>
                <a:gd name="T13" fmla="*/ 0 h 235"/>
                <a:gd name="T14" fmla="*/ 0 w 895"/>
                <a:gd name="T15" fmla="*/ 0 h 235"/>
                <a:gd name="T16" fmla="*/ 0 w 895"/>
                <a:gd name="T17" fmla="*/ 0 h 235"/>
                <a:gd name="T18" fmla="*/ 0 w 895"/>
                <a:gd name="T19" fmla="*/ 0 h 235"/>
                <a:gd name="T20" fmla="*/ 0 w 895"/>
                <a:gd name="T21" fmla="*/ 0 h 235"/>
                <a:gd name="T22" fmla="*/ 0 w 895"/>
                <a:gd name="T23" fmla="*/ 0 h 235"/>
                <a:gd name="T24" fmla="*/ 0 w 895"/>
                <a:gd name="T25" fmla="*/ 0 h 235"/>
                <a:gd name="T26" fmla="*/ 0 w 895"/>
                <a:gd name="T27" fmla="*/ 0 h 235"/>
                <a:gd name="T28" fmla="*/ 0 w 895"/>
                <a:gd name="T29" fmla="*/ 0 h 235"/>
                <a:gd name="T30" fmla="*/ 0 w 895"/>
                <a:gd name="T31" fmla="*/ 0 h 235"/>
                <a:gd name="T32" fmla="*/ 0 w 895"/>
                <a:gd name="T33" fmla="*/ 0 h 235"/>
                <a:gd name="T34" fmla="*/ 0 w 895"/>
                <a:gd name="T35" fmla="*/ 0 h 235"/>
                <a:gd name="T36" fmla="*/ 0 w 895"/>
                <a:gd name="T37" fmla="*/ 0 h 235"/>
                <a:gd name="T38" fmla="*/ 0 w 895"/>
                <a:gd name="T39" fmla="*/ 0 h 235"/>
                <a:gd name="T40" fmla="*/ 0 w 895"/>
                <a:gd name="T41" fmla="*/ 0 h 235"/>
                <a:gd name="T42" fmla="*/ 0 w 895"/>
                <a:gd name="T43" fmla="*/ 0 h 235"/>
                <a:gd name="T44" fmla="*/ 0 w 895"/>
                <a:gd name="T45" fmla="*/ 0 h 235"/>
                <a:gd name="T46" fmla="*/ 0 w 895"/>
                <a:gd name="T47" fmla="*/ 0 h 235"/>
                <a:gd name="T48" fmla="*/ 0 w 895"/>
                <a:gd name="T49" fmla="*/ 0 h 235"/>
                <a:gd name="T50" fmla="*/ 0 w 895"/>
                <a:gd name="T51" fmla="*/ 0 h 235"/>
                <a:gd name="T52" fmla="*/ 0 w 895"/>
                <a:gd name="T53" fmla="*/ 0 h 235"/>
                <a:gd name="T54" fmla="*/ 0 w 895"/>
                <a:gd name="T55" fmla="*/ 0 h 235"/>
                <a:gd name="T56" fmla="*/ 0 w 895"/>
                <a:gd name="T57" fmla="*/ 0 h 235"/>
                <a:gd name="T58" fmla="*/ 0 w 895"/>
                <a:gd name="T59" fmla="*/ 0 h 235"/>
                <a:gd name="T60" fmla="*/ 0 w 895"/>
                <a:gd name="T61" fmla="*/ 0 h 235"/>
                <a:gd name="T62" fmla="*/ 0 w 895"/>
                <a:gd name="T63" fmla="*/ 0 h 235"/>
                <a:gd name="T64" fmla="*/ 0 w 895"/>
                <a:gd name="T65" fmla="*/ 0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95"/>
                <a:gd name="T100" fmla="*/ 0 h 235"/>
                <a:gd name="T101" fmla="*/ 895 w 895"/>
                <a:gd name="T102" fmla="*/ 235 h 2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95" h="235">
                  <a:moveTo>
                    <a:pt x="895" y="0"/>
                  </a:moveTo>
                  <a:lnTo>
                    <a:pt x="863" y="44"/>
                  </a:lnTo>
                  <a:lnTo>
                    <a:pt x="802" y="70"/>
                  </a:lnTo>
                  <a:lnTo>
                    <a:pt x="756" y="105"/>
                  </a:lnTo>
                  <a:lnTo>
                    <a:pt x="560" y="179"/>
                  </a:lnTo>
                  <a:lnTo>
                    <a:pt x="358" y="232"/>
                  </a:lnTo>
                  <a:lnTo>
                    <a:pt x="153" y="235"/>
                  </a:lnTo>
                  <a:lnTo>
                    <a:pt x="105" y="218"/>
                  </a:lnTo>
                  <a:lnTo>
                    <a:pt x="56" y="206"/>
                  </a:lnTo>
                  <a:lnTo>
                    <a:pt x="9" y="192"/>
                  </a:lnTo>
                  <a:lnTo>
                    <a:pt x="3" y="186"/>
                  </a:lnTo>
                  <a:lnTo>
                    <a:pt x="0" y="176"/>
                  </a:lnTo>
                  <a:lnTo>
                    <a:pt x="1" y="165"/>
                  </a:lnTo>
                  <a:lnTo>
                    <a:pt x="122" y="201"/>
                  </a:lnTo>
                  <a:lnTo>
                    <a:pt x="247" y="227"/>
                  </a:lnTo>
                  <a:lnTo>
                    <a:pt x="385" y="203"/>
                  </a:lnTo>
                  <a:lnTo>
                    <a:pt x="491" y="185"/>
                  </a:lnTo>
                  <a:lnTo>
                    <a:pt x="579" y="147"/>
                  </a:lnTo>
                  <a:lnTo>
                    <a:pt x="680" y="113"/>
                  </a:lnTo>
                  <a:lnTo>
                    <a:pt x="725" y="82"/>
                  </a:lnTo>
                  <a:lnTo>
                    <a:pt x="774" y="60"/>
                  </a:lnTo>
                  <a:lnTo>
                    <a:pt x="815" y="34"/>
                  </a:lnTo>
                  <a:lnTo>
                    <a:pt x="846" y="22"/>
                  </a:lnTo>
                  <a:lnTo>
                    <a:pt x="870" y="10"/>
                  </a:lnTo>
                  <a:lnTo>
                    <a:pt x="8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2" name="Freeform 61"/>
            <p:cNvSpPr>
              <a:spLocks/>
            </p:cNvSpPr>
            <p:nvPr/>
          </p:nvSpPr>
          <p:spPr bwMode="auto">
            <a:xfrm>
              <a:off x="921" y="2492"/>
              <a:ext cx="79" cy="14"/>
            </a:xfrm>
            <a:custGeom>
              <a:avLst/>
              <a:gdLst>
                <a:gd name="T0" fmla="*/ 0 w 704"/>
                <a:gd name="T1" fmla="*/ 0 h 127"/>
                <a:gd name="T2" fmla="*/ 0 w 704"/>
                <a:gd name="T3" fmla="*/ 0 h 127"/>
                <a:gd name="T4" fmla="*/ 0 w 704"/>
                <a:gd name="T5" fmla="*/ 0 h 127"/>
                <a:gd name="T6" fmla="*/ 0 w 704"/>
                <a:gd name="T7" fmla="*/ 0 h 127"/>
                <a:gd name="T8" fmla="*/ 0 w 704"/>
                <a:gd name="T9" fmla="*/ 0 h 127"/>
                <a:gd name="T10" fmla="*/ 0 w 704"/>
                <a:gd name="T11" fmla="*/ 0 h 127"/>
                <a:gd name="T12" fmla="*/ 0 w 704"/>
                <a:gd name="T13" fmla="*/ 0 h 127"/>
                <a:gd name="T14" fmla="*/ 0 w 704"/>
                <a:gd name="T15" fmla="*/ 0 h 127"/>
                <a:gd name="T16" fmla="*/ 0 w 704"/>
                <a:gd name="T17" fmla="*/ 0 h 127"/>
                <a:gd name="T18" fmla="*/ 0 w 704"/>
                <a:gd name="T19" fmla="*/ 0 h 127"/>
                <a:gd name="T20" fmla="*/ 0 w 704"/>
                <a:gd name="T21" fmla="*/ 0 h 127"/>
                <a:gd name="T22" fmla="*/ 0 w 704"/>
                <a:gd name="T23" fmla="*/ 0 h 127"/>
                <a:gd name="T24" fmla="*/ 0 w 704"/>
                <a:gd name="T25" fmla="*/ 0 h 127"/>
                <a:gd name="T26" fmla="*/ 0 w 704"/>
                <a:gd name="T27" fmla="*/ 0 h 127"/>
                <a:gd name="T28" fmla="*/ 0 w 704"/>
                <a:gd name="T29" fmla="*/ 0 h 127"/>
                <a:gd name="T30" fmla="*/ 0 w 704"/>
                <a:gd name="T31" fmla="*/ 0 h 127"/>
                <a:gd name="T32" fmla="*/ 0 w 704"/>
                <a:gd name="T33" fmla="*/ 0 h 127"/>
                <a:gd name="T34" fmla="*/ 0 w 704"/>
                <a:gd name="T35" fmla="*/ 0 h 127"/>
                <a:gd name="T36" fmla="*/ 0 w 704"/>
                <a:gd name="T37" fmla="*/ 0 h 127"/>
                <a:gd name="T38" fmla="*/ 0 w 704"/>
                <a:gd name="T39" fmla="*/ 0 h 127"/>
                <a:gd name="T40" fmla="*/ 0 w 704"/>
                <a:gd name="T41" fmla="*/ 0 h 1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4"/>
                <a:gd name="T64" fmla="*/ 0 h 127"/>
                <a:gd name="T65" fmla="*/ 704 w 704"/>
                <a:gd name="T66" fmla="*/ 127 h 1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4" h="127">
                  <a:moveTo>
                    <a:pt x="263" y="0"/>
                  </a:moveTo>
                  <a:lnTo>
                    <a:pt x="408" y="23"/>
                  </a:lnTo>
                  <a:lnTo>
                    <a:pt x="555" y="54"/>
                  </a:lnTo>
                  <a:lnTo>
                    <a:pt x="704" y="84"/>
                  </a:lnTo>
                  <a:lnTo>
                    <a:pt x="633" y="105"/>
                  </a:lnTo>
                  <a:lnTo>
                    <a:pt x="551" y="91"/>
                  </a:lnTo>
                  <a:lnTo>
                    <a:pt x="473" y="79"/>
                  </a:lnTo>
                  <a:lnTo>
                    <a:pt x="359" y="43"/>
                  </a:lnTo>
                  <a:lnTo>
                    <a:pt x="239" y="41"/>
                  </a:lnTo>
                  <a:lnTo>
                    <a:pt x="123" y="71"/>
                  </a:lnTo>
                  <a:lnTo>
                    <a:pt x="86" y="100"/>
                  </a:lnTo>
                  <a:lnTo>
                    <a:pt x="40" y="122"/>
                  </a:lnTo>
                  <a:lnTo>
                    <a:pt x="0" y="127"/>
                  </a:lnTo>
                  <a:lnTo>
                    <a:pt x="71" y="70"/>
                  </a:lnTo>
                  <a:lnTo>
                    <a:pt x="165" y="32"/>
                  </a:lnTo>
                  <a:lnTo>
                    <a:pt x="2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3" name="Freeform 62"/>
            <p:cNvSpPr>
              <a:spLocks/>
            </p:cNvSpPr>
            <p:nvPr/>
          </p:nvSpPr>
          <p:spPr bwMode="auto">
            <a:xfrm>
              <a:off x="992" y="2516"/>
              <a:ext cx="69" cy="60"/>
            </a:xfrm>
            <a:custGeom>
              <a:avLst/>
              <a:gdLst>
                <a:gd name="T0" fmla="*/ 0 w 620"/>
                <a:gd name="T1" fmla="*/ 0 h 536"/>
                <a:gd name="T2" fmla="*/ 0 w 620"/>
                <a:gd name="T3" fmla="*/ 0 h 536"/>
                <a:gd name="T4" fmla="*/ 0 w 620"/>
                <a:gd name="T5" fmla="*/ 0 h 536"/>
                <a:gd name="T6" fmla="*/ 0 w 620"/>
                <a:gd name="T7" fmla="*/ 0 h 536"/>
                <a:gd name="T8" fmla="*/ 0 w 620"/>
                <a:gd name="T9" fmla="*/ 0 h 536"/>
                <a:gd name="T10" fmla="*/ 0 w 620"/>
                <a:gd name="T11" fmla="*/ 0 h 536"/>
                <a:gd name="T12" fmla="*/ 0 w 620"/>
                <a:gd name="T13" fmla="*/ 0 h 536"/>
                <a:gd name="T14" fmla="*/ 0 w 620"/>
                <a:gd name="T15" fmla="*/ 0 h 536"/>
                <a:gd name="T16" fmla="*/ 0 w 620"/>
                <a:gd name="T17" fmla="*/ 0 h 536"/>
                <a:gd name="T18" fmla="*/ 0 w 620"/>
                <a:gd name="T19" fmla="*/ 0 h 536"/>
                <a:gd name="T20" fmla="*/ 0 w 620"/>
                <a:gd name="T21" fmla="*/ 0 h 536"/>
                <a:gd name="T22" fmla="*/ 0 w 620"/>
                <a:gd name="T23" fmla="*/ 0 h 536"/>
                <a:gd name="T24" fmla="*/ 0 w 620"/>
                <a:gd name="T25" fmla="*/ 0 h 536"/>
                <a:gd name="T26" fmla="*/ 0 w 620"/>
                <a:gd name="T27" fmla="*/ 0 h 536"/>
                <a:gd name="T28" fmla="*/ 0 w 620"/>
                <a:gd name="T29" fmla="*/ 0 h 536"/>
                <a:gd name="T30" fmla="*/ 0 w 620"/>
                <a:gd name="T31" fmla="*/ 0 h 536"/>
                <a:gd name="T32" fmla="*/ 0 w 620"/>
                <a:gd name="T33" fmla="*/ 0 h 536"/>
                <a:gd name="T34" fmla="*/ 0 w 620"/>
                <a:gd name="T35" fmla="*/ 0 h 536"/>
                <a:gd name="T36" fmla="*/ 0 w 620"/>
                <a:gd name="T37" fmla="*/ 0 h 536"/>
                <a:gd name="T38" fmla="*/ 0 w 620"/>
                <a:gd name="T39" fmla="*/ 0 h 536"/>
                <a:gd name="T40" fmla="*/ 0 w 620"/>
                <a:gd name="T41" fmla="*/ 0 h 536"/>
                <a:gd name="T42" fmla="*/ 0 w 620"/>
                <a:gd name="T43" fmla="*/ 0 h 536"/>
                <a:gd name="T44" fmla="*/ 0 w 620"/>
                <a:gd name="T45" fmla="*/ 0 h 536"/>
                <a:gd name="T46" fmla="*/ 0 w 620"/>
                <a:gd name="T47" fmla="*/ 0 h 536"/>
                <a:gd name="T48" fmla="*/ 0 w 620"/>
                <a:gd name="T49" fmla="*/ 0 h 536"/>
                <a:gd name="T50" fmla="*/ 0 w 620"/>
                <a:gd name="T51" fmla="*/ 0 h 536"/>
                <a:gd name="T52" fmla="*/ 0 w 620"/>
                <a:gd name="T53" fmla="*/ 0 h 536"/>
                <a:gd name="T54" fmla="*/ 0 w 620"/>
                <a:gd name="T55" fmla="*/ 0 h 536"/>
                <a:gd name="T56" fmla="*/ 0 w 620"/>
                <a:gd name="T57" fmla="*/ 0 h 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20"/>
                <a:gd name="T88" fmla="*/ 0 h 536"/>
                <a:gd name="T89" fmla="*/ 620 w 620"/>
                <a:gd name="T90" fmla="*/ 536 h 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20" h="536">
                  <a:moveTo>
                    <a:pt x="620" y="0"/>
                  </a:moveTo>
                  <a:lnTo>
                    <a:pt x="612" y="51"/>
                  </a:lnTo>
                  <a:lnTo>
                    <a:pt x="580" y="97"/>
                  </a:lnTo>
                  <a:lnTo>
                    <a:pt x="546" y="140"/>
                  </a:lnTo>
                  <a:lnTo>
                    <a:pt x="513" y="177"/>
                  </a:lnTo>
                  <a:lnTo>
                    <a:pt x="479" y="206"/>
                  </a:lnTo>
                  <a:lnTo>
                    <a:pt x="443" y="228"/>
                  </a:lnTo>
                  <a:lnTo>
                    <a:pt x="347" y="323"/>
                  </a:lnTo>
                  <a:lnTo>
                    <a:pt x="237" y="407"/>
                  </a:lnTo>
                  <a:lnTo>
                    <a:pt x="127" y="491"/>
                  </a:lnTo>
                  <a:lnTo>
                    <a:pt x="78" y="508"/>
                  </a:lnTo>
                  <a:lnTo>
                    <a:pt x="38" y="531"/>
                  </a:lnTo>
                  <a:lnTo>
                    <a:pt x="0" y="536"/>
                  </a:lnTo>
                  <a:lnTo>
                    <a:pt x="38" y="512"/>
                  </a:lnTo>
                  <a:lnTo>
                    <a:pt x="78" y="491"/>
                  </a:lnTo>
                  <a:lnTo>
                    <a:pt x="111" y="463"/>
                  </a:lnTo>
                  <a:lnTo>
                    <a:pt x="241" y="379"/>
                  </a:lnTo>
                  <a:lnTo>
                    <a:pt x="354" y="290"/>
                  </a:lnTo>
                  <a:lnTo>
                    <a:pt x="468" y="194"/>
                  </a:lnTo>
                  <a:lnTo>
                    <a:pt x="520" y="131"/>
                  </a:lnTo>
                  <a:lnTo>
                    <a:pt x="570" y="66"/>
                  </a:lnTo>
                  <a:lnTo>
                    <a:pt x="6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4" name="Freeform 63"/>
            <p:cNvSpPr>
              <a:spLocks/>
            </p:cNvSpPr>
            <p:nvPr/>
          </p:nvSpPr>
          <p:spPr bwMode="auto">
            <a:xfrm>
              <a:off x="1296" y="2521"/>
              <a:ext cx="106" cy="33"/>
            </a:xfrm>
            <a:custGeom>
              <a:avLst/>
              <a:gdLst>
                <a:gd name="T0" fmla="*/ 0 w 959"/>
                <a:gd name="T1" fmla="*/ 0 h 296"/>
                <a:gd name="T2" fmla="*/ 0 w 959"/>
                <a:gd name="T3" fmla="*/ 0 h 296"/>
                <a:gd name="T4" fmla="*/ 0 w 959"/>
                <a:gd name="T5" fmla="*/ 0 h 296"/>
                <a:gd name="T6" fmla="*/ 0 w 959"/>
                <a:gd name="T7" fmla="*/ 0 h 296"/>
                <a:gd name="T8" fmla="*/ 0 w 959"/>
                <a:gd name="T9" fmla="*/ 0 h 296"/>
                <a:gd name="T10" fmla="*/ 0 w 959"/>
                <a:gd name="T11" fmla="*/ 0 h 296"/>
                <a:gd name="T12" fmla="*/ 0 w 959"/>
                <a:gd name="T13" fmla="*/ 0 h 296"/>
                <a:gd name="T14" fmla="*/ 0 w 959"/>
                <a:gd name="T15" fmla="*/ 0 h 296"/>
                <a:gd name="T16" fmla="*/ 0 w 959"/>
                <a:gd name="T17" fmla="*/ 0 h 296"/>
                <a:gd name="T18" fmla="*/ 0 w 959"/>
                <a:gd name="T19" fmla="*/ 0 h 296"/>
                <a:gd name="T20" fmla="*/ 0 w 959"/>
                <a:gd name="T21" fmla="*/ 0 h 296"/>
                <a:gd name="T22" fmla="*/ 0 w 959"/>
                <a:gd name="T23" fmla="*/ 0 h 296"/>
                <a:gd name="T24" fmla="*/ 0 w 959"/>
                <a:gd name="T25" fmla="*/ 0 h 296"/>
                <a:gd name="T26" fmla="*/ 0 w 959"/>
                <a:gd name="T27" fmla="*/ 0 h 296"/>
                <a:gd name="T28" fmla="*/ 0 w 959"/>
                <a:gd name="T29" fmla="*/ 0 h 296"/>
                <a:gd name="T30" fmla="*/ 0 w 959"/>
                <a:gd name="T31" fmla="*/ 0 h 296"/>
                <a:gd name="T32" fmla="*/ 0 w 959"/>
                <a:gd name="T33" fmla="*/ 0 h 296"/>
                <a:gd name="T34" fmla="*/ 0 w 959"/>
                <a:gd name="T35" fmla="*/ 0 h 296"/>
                <a:gd name="T36" fmla="*/ 0 w 959"/>
                <a:gd name="T37" fmla="*/ 0 h 296"/>
                <a:gd name="T38" fmla="*/ 0 w 959"/>
                <a:gd name="T39" fmla="*/ 0 h 296"/>
                <a:gd name="T40" fmla="*/ 0 w 959"/>
                <a:gd name="T41" fmla="*/ 0 h 296"/>
                <a:gd name="T42" fmla="*/ 0 w 959"/>
                <a:gd name="T43" fmla="*/ 0 h 296"/>
                <a:gd name="T44" fmla="*/ 0 w 959"/>
                <a:gd name="T45" fmla="*/ 0 h 296"/>
                <a:gd name="T46" fmla="*/ 0 w 959"/>
                <a:gd name="T47" fmla="*/ 0 h 296"/>
                <a:gd name="T48" fmla="*/ 0 w 959"/>
                <a:gd name="T49" fmla="*/ 0 h 296"/>
                <a:gd name="T50" fmla="*/ 0 w 959"/>
                <a:gd name="T51" fmla="*/ 0 h 296"/>
                <a:gd name="T52" fmla="*/ 0 w 959"/>
                <a:gd name="T53" fmla="*/ 0 h 296"/>
                <a:gd name="T54" fmla="*/ 0 w 959"/>
                <a:gd name="T55" fmla="*/ 0 h 296"/>
                <a:gd name="T56" fmla="*/ 0 w 959"/>
                <a:gd name="T57" fmla="*/ 0 h 296"/>
                <a:gd name="T58" fmla="*/ 0 w 959"/>
                <a:gd name="T59" fmla="*/ 0 h 296"/>
                <a:gd name="T60" fmla="*/ 0 w 959"/>
                <a:gd name="T61" fmla="*/ 0 h 296"/>
                <a:gd name="T62" fmla="*/ 0 w 959"/>
                <a:gd name="T63" fmla="*/ 0 h 296"/>
                <a:gd name="T64" fmla="*/ 0 w 959"/>
                <a:gd name="T65" fmla="*/ 0 h 2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9"/>
                <a:gd name="T100" fmla="*/ 0 h 296"/>
                <a:gd name="T101" fmla="*/ 959 w 959"/>
                <a:gd name="T102" fmla="*/ 296 h 2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9" h="296">
                  <a:moveTo>
                    <a:pt x="8" y="5"/>
                  </a:moveTo>
                  <a:lnTo>
                    <a:pt x="42" y="29"/>
                  </a:lnTo>
                  <a:lnTo>
                    <a:pt x="83" y="51"/>
                  </a:lnTo>
                  <a:lnTo>
                    <a:pt x="122" y="80"/>
                  </a:lnTo>
                  <a:lnTo>
                    <a:pt x="218" y="116"/>
                  </a:lnTo>
                  <a:lnTo>
                    <a:pt x="302" y="159"/>
                  </a:lnTo>
                  <a:lnTo>
                    <a:pt x="390" y="199"/>
                  </a:lnTo>
                  <a:lnTo>
                    <a:pt x="444" y="224"/>
                  </a:lnTo>
                  <a:lnTo>
                    <a:pt x="501" y="236"/>
                  </a:lnTo>
                  <a:lnTo>
                    <a:pt x="553" y="256"/>
                  </a:lnTo>
                  <a:lnTo>
                    <a:pt x="693" y="262"/>
                  </a:lnTo>
                  <a:lnTo>
                    <a:pt x="829" y="264"/>
                  </a:lnTo>
                  <a:lnTo>
                    <a:pt x="959" y="259"/>
                  </a:lnTo>
                  <a:lnTo>
                    <a:pt x="754" y="296"/>
                  </a:lnTo>
                  <a:lnTo>
                    <a:pt x="533" y="266"/>
                  </a:lnTo>
                  <a:lnTo>
                    <a:pt x="318" y="208"/>
                  </a:lnTo>
                  <a:lnTo>
                    <a:pt x="259" y="170"/>
                  </a:lnTo>
                  <a:lnTo>
                    <a:pt x="193" y="146"/>
                  </a:lnTo>
                  <a:lnTo>
                    <a:pt x="141" y="110"/>
                  </a:lnTo>
                  <a:lnTo>
                    <a:pt x="84" y="86"/>
                  </a:lnTo>
                  <a:lnTo>
                    <a:pt x="38" y="61"/>
                  </a:lnTo>
                  <a:lnTo>
                    <a:pt x="3" y="24"/>
                  </a:lnTo>
                  <a:lnTo>
                    <a:pt x="0" y="7"/>
                  </a:lnTo>
                  <a:lnTo>
                    <a:pt x="1" y="0"/>
                  </a:lnTo>
                  <a:lnTo>
                    <a:pt x="8"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5" name="Freeform 64"/>
            <p:cNvSpPr>
              <a:spLocks/>
            </p:cNvSpPr>
            <p:nvPr/>
          </p:nvSpPr>
          <p:spPr bwMode="auto">
            <a:xfrm>
              <a:off x="1402" y="2524"/>
              <a:ext cx="48" cy="37"/>
            </a:xfrm>
            <a:custGeom>
              <a:avLst/>
              <a:gdLst>
                <a:gd name="T0" fmla="*/ 0 w 431"/>
                <a:gd name="T1" fmla="*/ 0 h 329"/>
                <a:gd name="T2" fmla="*/ 0 w 431"/>
                <a:gd name="T3" fmla="*/ 0 h 329"/>
                <a:gd name="T4" fmla="*/ 0 w 431"/>
                <a:gd name="T5" fmla="*/ 0 h 329"/>
                <a:gd name="T6" fmla="*/ 0 w 431"/>
                <a:gd name="T7" fmla="*/ 0 h 329"/>
                <a:gd name="T8" fmla="*/ 0 w 431"/>
                <a:gd name="T9" fmla="*/ 0 h 329"/>
                <a:gd name="T10" fmla="*/ 0 w 431"/>
                <a:gd name="T11" fmla="*/ 0 h 329"/>
                <a:gd name="T12" fmla="*/ 0 w 431"/>
                <a:gd name="T13" fmla="*/ 0 h 329"/>
                <a:gd name="T14" fmla="*/ 0 w 431"/>
                <a:gd name="T15" fmla="*/ 0 h 329"/>
                <a:gd name="T16" fmla="*/ 0 w 431"/>
                <a:gd name="T17" fmla="*/ 0 h 329"/>
                <a:gd name="T18" fmla="*/ 0 w 431"/>
                <a:gd name="T19" fmla="*/ 0 h 329"/>
                <a:gd name="T20" fmla="*/ 0 w 431"/>
                <a:gd name="T21" fmla="*/ 0 h 329"/>
                <a:gd name="T22" fmla="*/ 0 w 431"/>
                <a:gd name="T23" fmla="*/ 0 h 329"/>
                <a:gd name="T24" fmla="*/ 0 w 431"/>
                <a:gd name="T25" fmla="*/ 0 h 329"/>
                <a:gd name="T26" fmla="*/ 0 w 431"/>
                <a:gd name="T27" fmla="*/ 0 h 329"/>
                <a:gd name="T28" fmla="*/ 0 w 431"/>
                <a:gd name="T29" fmla="*/ 0 h 329"/>
                <a:gd name="T30" fmla="*/ 0 w 431"/>
                <a:gd name="T31" fmla="*/ 0 h 329"/>
                <a:gd name="T32" fmla="*/ 0 w 431"/>
                <a:gd name="T33" fmla="*/ 0 h 329"/>
                <a:gd name="T34" fmla="*/ 0 w 431"/>
                <a:gd name="T35" fmla="*/ 0 h 329"/>
                <a:gd name="T36" fmla="*/ 0 w 431"/>
                <a:gd name="T37" fmla="*/ 0 h 329"/>
                <a:gd name="T38" fmla="*/ 0 w 431"/>
                <a:gd name="T39" fmla="*/ 0 h 329"/>
                <a:gd name="T40" fmla="*/ 0 w 431"/>
                <a:gd name="T41" fmla="*/ 0 h 329"/>
                <a:gd name="T42" fmla="*/ 0 w 431"/>
                <a:gd name="T43" fmla="*/ 0 h 329"/>
                <a:gd name="T44" fmla="*/ 0 w 431"/>
                <a:gd name="T45" fmla="*/ 0 h 329"/>
                <a:gd name="T46" fmla="*/ 0 w 431"/>
                <a:gd name="T47" fmla="*/ 0 h 329"/>
                <a:gd name="T48" fmla="*/ 0 w 431"/>
                <a:gd name="T49" fmla="*/ 0 h 3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1"/>
                <a:gd name="T76" fmla="*/ 0 h 329"/>
                <a:gd name="T77" fmla="*/ 431 w 431"/>
                <a:gd name="T78" fmla="*/ 329 h 3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1" h="329">
                  <a:moveTo>
                    <a:pt x="418" y="0"/>
                  </a:moveTo>
                  <a:lnTo>
                    <a:pt x="431" y="10"/>
                  </a:lnTo>
                  <a:lnTo>
                    <a:pt x="404" y="32"/>
                  </a:lnTo>
                  <a:lnTo>
                    <a:pt x="374" y="56"/>
                  </a:lnTo>
                  <a:lnTo>
                    <a:pt x="330" y="76"/>
                  </a:lnTo>
                  <a:lnTo>
                    <a:pt x="298" y="107"/>
                  </a:lnTo>
                  <a:lnTo>
                    <a:pt x="262" y="136"/>
                  </a:lnTo>
                  <a:lnTo>
                    <a:pt x="197" y="228"/>
                  </a:lnTo>
                  <a:lnTo>
                    <a:pt x="113" y="299"/>
                  </a:lnTo>
                  <a:lnTo>
                    <a:pt x="0" y="329"/>
                  </a:lnTo>
                  <a:lnTo>
                    <a:pt x="92" y="289"/>
                  </a:lnTo>
                  <a:lnTo>
                    <a:pt x="167" y="224"/>
                  </a:lnTo>
                  <a:lnTo>
                    <a:pt x="221" y="146"/>
                  </a:lnTo>
                  <a:lnTo>
                    <a:pt x="274" y="99"/>
                  </a:lnTo>
                  <a:lnTo>
                    <a:pt x="328" y="58"/>
                  </a:lnTo>
                  <a:lnTo>
                    <a:pt x="385" y="18"/>
                  </a:lnTo>
                  <a:lnTo>
                    <a:pt x="394" y="6"/>
                  </a:lnTo>
                  <a:lnTo>
                    <a:pt x="405" y="1"/>
                  </a:lnTo>
                  <a:lnTo>
                    <a:pt x="4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6" name="Freeform 65"/>
            <p:cNvSpPr>
              <a:spLocks/>
            </p:cNvSpPr>
            <p:nvPr/>
          </p:nvSpPr>
          <p:spPr bwMode="auto">
            <a:xfrm>
              <a:off x="1631" y="2555"/>
              <a:ext cx="28" cy="42"/>
            </a:xfrm>
            <a:custGeom>
              <a:avLst/>
              <a:gdLst>
                <a:gd name="T0" fmla="*/ 0 w 251"/>
                <a:gd name="T1" fmla="*/ 0 h 378"/>
                <a:gd name="T2" fmla="*/ 0 w 251"/>
                <a:gd name="T3" fmla="*/ 0 h 378"/>
                <a:gd name="T4" fmla="*/ 0 w 251"/>
                <a:gd name="T5" fmla="*/ 0 h 378"/>
                <a:gd name="T6" fmla="*/ 0 w 251"/>
                <a:gd name="T7" fmla="*/ 0 h 378"/>
                <a:gd name="T8" fmla="*/ 0 w 251"/>
                <a:gd name="T9" fmla="*/ 0 h 378"/>
                <a:gd name="T10" fmla="*/ 0 w 251"/>
                <a:gd name="T11" fmla="*/ 0 h 378"/>
                <a:gd name="T12" fmla="*/ 0 w 251"/>
                <a:gd name="T13" fmla="*/ 0 h 378"/>
                <a:gd name="T14" fmla="*/ 0 w 251"/>
                <a:gd name="T15" fmla="*/ 0 h 378"/>
                <a:gd name="T16" fmla="*/ 0 w 251"/>
                <a:gd name="T17" fmla="*/ 0 h 378"/>
                <a:gd name="T18" fmla="*/ 0 w 251"/>
                <a:gd name="T19" fmla="*/ 0 h 378"/>
                <a:gd name="T20" fmla="*/ 0 w 251"/>
                <a:gd name="T21" fmla="*/ 0 h 378"/>
                <a:gd name="T22" fmla="*/ 0 w 251"/>
                <a:gd name="T23" fmla="*/ 0 h 378"/>
                <a:gd name="T24" fmla="*/ 0 w 251"/>
                <a:gd name="T25" fmla="*/ 0 h 378"/>
                <a:gd name="T26" fmla="*/ 0 w 251"/>
                <a:gd name="T27" fmla="*/ 0 h 378"/>
                <a:gd name="T28" fmla="*/ 0 w 251"/>
                <a:gd name="T29" fmla="*/ 0 h 378"/>
                <a:gd name="T30" fmla="*/ 0 w 251"/>
                <a:gd name="T31" fmla="*/ 0 h 378"/>
                <a:gd name="T32" fmla="*/ 0 w 251"/>
                <a:gd name="T33" fmla="*/ 0 h 378"/>
                <a:gd name="T34" fmla="*/ 0 w 251"/>
                <a:gd name="T35" fmla="*/ 0 h 378"/>
                <a:gd name="T36" fmla="*/ 0 w 251"/>
                <a:gd name="T37" fmla="*/ 0 h 378"/>
                <a:gd name="T38" fmla="*/ 0 w 251"/>
                <a:gd name="T39" fmla="*/ 0 h 378"/>
                <a:gd name="T40" fmla="*/ 0 w 251"/>
                <a:gd name="T41" fmla="*/ 0 h 378"/>
                <a:gd name="T42" fmla="*/ 0 w 251"/>
                <a:gd name="T43" fmla="*/ 0 h 378"/>
                <a:gd name="T44" fmla="*/ 0 w 251"/>
                <a:gd name="T45" fmla="*/ 0 h 378"/>
                <a:gd name="T46" fmla="*/ 0 w 251"/>
                <a:gd name="T47" fmla="*/ 0 h 378"/>
                <a:gd name="T48" fmla="*/ 0 w 251"/>
                <a:gd name="T49" fmla="*/ 0 h 3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1"/>
                <a:gd name="T76" fmla="*/ 0 h 378"/>
                <a:gd name="T77" fmla="*/ 251 w 251"/>
                <a:gd name="T78" fmla="*/ 378 h 3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1" h="378">
                  <a:moveTo>
                    <a:pt x="197" y="0"/>
                  </a:moveTo>
                  <a:lnTo>
                    <a:pt x="213" y="0"/>
                  </a:lnTo>
                  <a:lnTo>
                    <a:pt x="231" y="0"/>
                  </a:lnTo>
                  <a:lnTo>
                    <a:pt x="251" y="12"/>
                  </a:lnTo>
                  <a:lnTo>
                    <a:pt x="184" y="81"/>
                  </a:lnTo>
                  <a:lnTo>
                    <a:pt x="112" y="151"/>
                  </a:lnTo>
                  <a:lnTo>
                    <a:pt x="62" y="240"/>
                  </a:lnTo>
                  <a:lnTo>
                    <a:pt x="41" y="287"/>
                  </a:lnTo>
                  <a:lnTo>
                    <a:pt x="29" y="330"/>
                  </a:lnTo>
                  <a:lnTo>
                    <a:pt x="22" y="378"/>
                  </a:lnTo>
                  <a:lnTo>
                    <a:pt x="0" y="325"/>
                  </a:lnTo>
                  <a:lnTo>
                    <a:pt x="15" y="261"/>
                  </a:lnTo>
                  <a:lnTo>
                    <a:pt x="35" y="197"/>
                  </a:lnTo>
                  <a:lnTo>
                    <a:pt x="61" y="164"/>
                  </a:lnTo>
                  <a:lnTo>
                    <a:pt x="87" y="129"/>
                  </a:lnTo>
                  <a:lnTo>
                    <a:pt x="109" y="90"/>
                  </a:lnTo>
                  <a:lnTo>
                    <a:pt x="127" y="47"/>
                  </a:lnTo>
                  <a:lnTo>
                    <a:pt x="160" y="15"/>
                  </a:lnTo>
                  <a:lnTo>
                    <a:pt x="1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7" name="Freeform 66"/>
            <p:cNvSpPr>
              <a:spLocks/>
            </p:cNvSpPr>
            <p:nvPr/>
          </p:nvSpPr>
          <p:spPr bwMode="auto">
            <a:xfrm>
              <a:off x="920" y="2569"/>
              <a:ext cx="59" cy="9"/>
            </a:xfrm>
            <a:custGeom>
              <a:avLst/>
              <a:gdLst>
                <a:gd name="T0" fmla="*/ 0 w 530"/>
                <a:gd name="T1" fmla="*/ 0 h 78"/>
                <a:gd name="T2" fmla="*/ 0 w 530"/>
                <a:gd name="T3" fmla="*/ 0 h 78"/>
                <a:gd name="T4" fmla="*/ 0 w 530"/>
                <a:gd name="T5" fmla="*/ 0 h 78"/>
                <a:gd name="T6" fmla="*/ 0 w 530"/>
                <a:gd name="T7" fmla="*/ 0 h 78"/>
                <a:gd name="T8" fmla="*/ 0 w 530"/>
                <a:gd name="T9" fmla="*/ 0 h 78"/>
                <a:gd name="T10" fmla="*/ 0 w 530"/>
                <a:gd name="T11" fmla="*/ 0 h 78"/>
                <a:gd name="T12" fmla="*/ 0 w 530"/>
                <a:gd name="T13" fmla="*/ 0 h 78"/>
                <a:gd name="T14" fmla="*/ 0 w 530"/>
                <a:gd name="T15" fmla="*/ 0 h 78"/>
                <a:gd name="T16" fmla="*/ 0 w 530"/>
                <a:gd name="T17" fmla="*/ 0 h 78"/>
                <a:gd name="T18" fmla="*/ 0 w 530"/>
                <a:gd name="T19" fmla="*/ 0 h 78"/>
                <a:gd name="T20" fmla="*/ 0 w 530"/>
                <a:gd name="T21" fmla="*/ 0 h 78"/>
                <a:gd name="T22" fmla="*/ 0 w 530"/>
                <a:gd name="T23" fmla="*/ 0 h 78"/>
                <a:gd name="T24" fmla="*/ 0 w 530"/>
                <a:gd name="T25" fmla="*/ 0 h 78"/>
                <a:gd name="T26" fmla="*/ 0 w 530"/>
                <a:gd name="T27" fmla="*/ 0 h 78"/>
                <a:gd name="T28" fmla="*/ 0 w 530"/>
                <a:gd name="T29" fmla="*/ 0 h 78"/>
                <a:gd name="T30" fmla="*/ 0 w 530"/>
                <a:gd name="T31" fmla="*/ 0 h 78"/>
                <a:gd name="T32" fmla="*/ 0 w 530"/>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0"/>
                <a:gd name="T52" fmla="*/ 0 h 78"/>
                <a:gd name="T53" fmla="*/ 530 w 530"/>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0" h="78">
                  <a:moveTo>
                    <a:pt x="522" y="0"/>
                  </a:moveTo>
                  <a:lnTo>
                    <a:pt x="530" y="9"/>
                  </a:lnTo>
                  <a:lnTo>
                    <a:pt x="527" y="20"/>
                  </a:lnTo>
                  <a:lnTo>
                    <a:pt x="512" y="25"/>
                  </a:lnTo>
                  <a:lnTo>
                    <a:pt x="443" y="49"/>
                  </a:lnTo>
                  <a:lnTo>
                    <a:pt x="377" y="63"/>
                  </a:lnTo>
                  <a:lnTo>
                    <a:pt x="312" y="78"/>
                  </a:lnTo>
                  <a:lnTo>
                    <a:pt x="202" y="74"/>
                  </a:lnTo>
                  <a:lnTo>
                    <a:pt x="95" y="72"/>
                  </a:lnTo>
                  <a:lnTo>
                    <a:pt x="0" y="30"/>
                  </a:lnTo>
                  <a:lnTo>
                    <a:pt x="177" y="48"/>
                  </a:lnTo>
                  <a:lnTo>
                    <a:pt x="355" y="46"/>
                  </a:lnTo>
                  <a:lnTo>
                    <a:pt x="5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8" name="Freeform 67"/>
            <p:cNvSpPr>
              <a:spLocks/>
            </p:cNvSpPr>
            <p:nvPr/>
          </p:nvSpPr>
          <p:spPr bwMode="auto">
            <a:xfrm>
              <a:off x="874" y="2607"/>
              <a:ext cx="2" cy="22"/>
            </a:xfrm>
            <a:custGeom>
              <a:avLst/>
              <a:gdLst>
                <a:gd name="T0" fmla="*/ 0 w 23"/>
                <a:gd name="T1" fmla="*/ 0 h 203"/>
                <a:gd name="T2" fmla="*/ 0 w 23"/>
                <a:gd name="T3" fmla="*/ 0 h 203"/>
                <a:gd name="T4" fmla="*/ 0 w 23"/>
                <a:gd name="T5" fmla="*/ 0 h 203"/>
                <a:gd name="T6" fmla="*/ 0 w 23"/>
                <a:gd name="T7" fmla="*/ 0 h 203"/>
                <a:gd name="T8" fmla="*/ 0 w 23"/>
                <a:gd name="T9" fmla="*/ 0 h 203"/>
                <a:gd name="T10" fmla="*/ 0 w 23"/>
                <a:gd name="T11" fmla="*/ 0 h 203"/>
                <a:gd name="T12" fmla="*/ 0 w 23"/>
                <a:gd name="T13" fmla="*/ 0 h 203"/>
                <a:gd name="T14" fmla="*/ 0 w 23"/>
                <a:gd name="T15" fmla="*/ 0 h 203"/>
                <a:gd name="T16" fmla="*/ 0 w 23"/>
                <a:gd name="T17" fmla="*/ 0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203"/>
                <a:gd name="T29" fmla="*/ 23 w 23"/>
                <a:gd name="T30" fmla="*/ 203 h 2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203">
                  <a:moveTo>
                    <a:pt x="20" y="0"/>
                  </a:moveTo>
                  <a:lnTo>
                    <a:pt x="23" y="64"/>
                  </a:lnTo>
                  <a:lnTo>
                    <a:pt x="14" y="133"/>
                  </a:lnTo>
                  <a:lnTo>
                    <a:pt x="20" y="203"/>
                  </a:lnTo>
                  <a:lnTo>
                    <a:pt x="0" y="141"/>
                  </a:lnTo>
                  <a:lnTo>
                    <a:pt x="3" y="64"/>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69" name="Freeform 68"/>
            <p:cNvSpPr>
              <a:spLocks/>
            </p:cNvSpPr>
            <p:nvPr/>
          </p:nvSpPr>
          <p:spPr bwMode="auto">
            <a:xfrm>
              <a:off x="1665" y="2608"/>
              <a:ext cx="8" cy="36"/>
            </a:xfrm>
            <a:custGeom>
              <a:avLst/>
              <a:gdLst>
                <a:gd name="T0" fmla="*/ 0 w 69"/>
                <a:gd name="T1" fmla="*/ 0 h 328"/>
                <a:gd name="T2" fmla="*/ 0 w 69"/>
                <a:gd name="T3" fmla="*/ 0 h 328"/>
                <a:gd name="T4" fmla="*/ 0 w 69"/>
                <a:gd name="T5" fmla="*/ 0 h 328"/>
                <a:gd name="T6" fmla="*/ 0 w 69"/>
                <a:gd name="T7" fmla="*/ 0 h 328"/>
                <a:gd name="T8" fmla="*/ 0 w 69"/>
                <a:gd name="T9" fmla="*/ 0 h 328"/>
                <a:gd name="T10" fmla="*/ 0 w 69"/>
                <a:gd name="T11" fmla="*/ 0 h 328"/>
                <a:gd name="T12" fmla="*/ 0 w 69"/>
                <a:gd name="T13" fmla="*/ 0 h 328"/>
                <a:gd name="T14" fmla="*/ 0 w 69"/>
                <a:gd name="T15" fmla="*/ 0 h 328"/>
                <a:gd name="T16" fmla="*/ 0 w 69"/>
                <a:gd name="T17" fmla="*/ 0 h 328"/>
                <a:gd name="T18" fmla="*/ 0 w 69"/>
                <a:gd name="T19" fmla="*/ 0 h 328"/>
                <a:gd name="T20" fmla="*/ 0 w 69"/>
                <a:gd name="T21" fmla="*/ 0 h 328"/>
                <a:gd name="T22" fmla="*/ 0 w 69"/>
                <a:gd name="T23" fmla="*/ 0 h 328"/>
                <a:gd name="T24" fmla="*/ 0 w 69"/>
                <a:gd name="T25" fmla="*/ 0 h 3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328"/>
                <a:gd name="T41" fmla="*/ 69 w 69"/>
                <a:gd name="T42" fmla="*/ 328 h 3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328">
                  <a:moveTo>
                    <a:pt x="69" y="0"/>
                  </a:moveTo>
                  <a:lnTo>
                    <a:pt x="43" y="104"/>
                  </a:lnTo>
                  <a:lnTo>
                    <a:pt x="15" y="217"/>
                  </a:lnTo>
                  <a:lnTo>
                    <a:pt x="27" y="328"/>
                  </a:lnTo>
                  <a:lnTo>
                    <a:pt x="14" y="327"/>
                  </a:lnTo>
                  <a:lnTo>
                    <a:pt x="4" y="316"/>
                  </a:lnTo>
                  <a:lnTo>
                    <a:pt x="0" y="297"/>
                  </a:lnTo>
                  <a:lnTo>
                    <a:pt x="2" y="186"/>
                  </a:lnTo>
                  <a:lnTo>
                    <a:pt x="19" y="78"/>
                  </a:lnTo>
                  <a:lnTo>
                    <a:pt x="6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0" name="Freeform 69"/>
            <p:cNvSpPr>
              <a:spLocks/>
            </p:cNvSpPr>
            <p:nvPr/>
          </p:nvSpPr>
          <p:spPr bwMode="auto">
            <a:xfrm>
              <a:off x="1183" y="2610"/>
              <a:ext cx="9" cy="31"/>
            </a:xfrm>
            <a:custGeom>
              <a:avLst/>
              <a:gdLst>
                <a:gd name="T0" fmla="*/ 0 w 83"/>
                <a:gd name="T1" fmla="*/ 0 h 276"/>
                <a:gd name="T2" fmla="*/ 0 w 83"/>
                <a:gd name="T3" fmla="*/ 0 h 276"/>
                <a:gd name="T4" fmla="*/ 0 w 83"/>
                <a:gd name="T5" fmla="*/ 0 h 276"/>
                <a:gd name="T6" fmla="*/ 0 w 83"/>
                <a:gd name="T7" fmla="*/ 0 h 276"/>
                <a:gd name="T8" fmla="*/ 0 w 83"/>
                <a:gd name="T9" fmla="*/ 0 h 276"/>
                <a:gd name="T10" fmla="*/ 0 w 83"/>
                <a:gd name="T11" fmla="*/ 0 h 276"/>
                <a:gd name="T12" fmla="*/ 0 w 83"/>
                <a:gd name="T13" fmla="*/ 0 h 276"/>
                <a:gd name="T14" fmla="*/ 0 w 83"/>
                <a:gd name="T15" fmla="*/ 0 h 276"/>
                <a:gd name="T16" fmla="*/ 0 w 83"/>
                <a:gd name="T17" fmla="*/ 0 h 276"/>
                <a:gd name="T18" fmla="*/ 0 w 83"/>
                <a:gd name="T19" fmla="*/ 0 h 276"/>
                <a:gd name="T20" fmla="*/ 0 w 83"/>
                <a:gd name="T21" fmla="*/ 0 h 276"/>
                <a:gd name="T22" fmla="*/ 0 w 83"/>
                <a:gd name="T23" fmla="*/ 0 h 276"/>
                <a:gd name="T24" fmla="*/ 0 w 83"/>
                <a:gd name="T25" fmla="*/ 0 h 276"/>
                <a:gd name="T26" fmla="*/ 0 w 83"/>
                <a:gd name="T27" fmla="*/ 0 h 276"/>
                <a:gd name="T28" fmla="*/ 0 w 83"/>
                <a:gd name="T29" fmla="*/ 0 h 276"/>
                <a:gd name="T30" fmla="*/ 0 w 83"/>
                <a:gd name="T31" fmla="*/ 0 h 276"/>
                <a:gd name="T32" fmla="*/ 0 w 83"/>
                <a:gd name="T33" fmla="*/ 0 h 2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276"/>
                <a:gd name="T53" fmla="*/ 83 w 83"/>
                <a:gd name="T54" fmla="*/ 276 h 2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276">
                  <a:moveTo>
                    <a:pt x="11" y="0"/>
                  </a:moveTo>
                  <a:lnTo>
                    <a:pt x="35" y="25"/>
                  </a:lnTo>
                  <a:lnTo>
                    <a:pt x="50" y="59"/>
                  </a:lnTo>
                  <a:lnTo>
                    <a:pt x="65" y="91"/>
                  </a:lnTo>
                  <a:lnTo>
                    <a:pt x="83" y="156"/>
                  </a:lnTo>
                  <a:lnTo>
                    <a:pt x="80" y="220"/>
                  </a:lnTo>
                  <a:lnTo>
                    <a:pt x="65" y="276"/>
                  </a:lnTo>
                  <a:lnTo>
                    <a:pt x="44" y="216"/>
                  </a:lnTo>
                  <a:lnTo>
                    <a:pt x="44" y="129"/>
                  </a:lnTo>
                  <a:lnTo>
                    <a:pt x="11" y="52"/>
                  </a:lnTo>
                  <a:lnTo>
                    <a:pt x="3" y="30"/>
                  </a:lnTo>
                  <a:lnTo>
                    <a:pt x="0" y="8"/>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1" name="Freeform 70"/>
            <p:cNvSpPr>
              <a:spLocks/>
            </p:cNvSpPr>
            <p:nvPr/>
          </p:nvSpPr>
          <p:spPr bwMode="auto">
            <a:xfrm>
              <a:off x="1230" y="2616"/>
              <a:ext cx="33" cy="61"/>
            </a:xfrm>
            <a:custGeom>
              <a:avLst/>
              <a:gdLst>
                <a:gd name="T0" fmla="*/ 0 w 302"/>
                <a:gd name="T1" fmla="*/ 0 h 554"/>
                <a:gd name="T2" fmla="*/ 0 w 302"/>
                <a:gd name="T3" fmla="*/ 0 h 554"/>
                <a:gd name="T4" fmla="*/ 0 w 302"/>
                <a:gd name="T5" fmla="*/ 0 h 554"/>
                <a:gd name="T6" fmla="*/ 0 w 302"/>
                <a:gd name="T7" fmla="*/ 0 h 554"/>
                <a:gd name="T8" fmla="*/ 0 w 302"/>
                <a:gd name="T9" fmla="*/ 0 h 554"/>
                <a:gd name="T10" fmla="*/ 0 w 302"/>
                <a:gd name="T11" fmla="*/ 0 h 554"/>
                <a:gd name="T12" fmla="*/ 0 w 302"/>
                <a:gd name="T13" fmla="*/ 0 h 554"/>
                <a:gd name="T14" fmla="*/ 0 w 302"/>
                <a:gd name="T15" fmla="*/ 0 h 554"/>
                <a:gd name="T16" fmla="*/ 0 w 302"/>
                <a:gd name="T17" fmla="*/ 0 h 554"/>
                <a:gd name="T18" fmla="*/ 0 w 302"/>
                <a:gd name="T19" fmla="*/ 0 h 554"/>
                <a:gd name="T20" fmla="*/ 0 w 302"/>
                <a:gd name="T21" fmla="*/ 0 h 554"/>
                <a:gd name="T22" fmla="*/ 0 w 302"/>
                <a:gd name="T23" fmla="*/ 0 h 554"/>
                <a:gd name="T24" fmla="*/ 0 w 302"/>
                <a:gd name="T25" fmla="*/ 0 h 554"/>
                <a:gd name="T26" fmla="*/ 0 w 302"/>
                <a:gd name="T27" fmla="*/ 0 h 554"/>
                <a:gd name="T28" fmla="*/ 0 w 302"/>
                <a:gd name="T29" fmla="*/ 0 h 554"/>
                <a:gd name="T30" fmla="*/ 0 w 302"/>
                <a:gd name="T31" fmla="*/ 0 h 554"/>
                <a:gd name="T32" fmla="*/ 0 w 302"/>
                <a:gd name="T33" fmla="*/ 0 h 554"/>
                <a:gd name="T34" fmla="*/ 0 w 302"/>
                <a:gd name="T35" fmla="*/ 0 h 554"/>
                <a:gd name="T36" fmla="*/ 0 w 302"/>
                <a:gd name="T37" fmla="*/ 0 h 554"/>
                <a:gd name="T38" fmla="*/ 0 w 302"/>
                <a:gd name="T39" fmla="*/ 0 h 554"/>
                <a:gd name="T40" fmla="*/ 0 w 302"/>
                <a:gd name="T41" fmla="*/ 0 h 554"/>
                <a:gd name="T42" fmla="*/ 0 w 302"/>
                <a:gd name="T43" fmla="*/ 0 h 554"/>
                <a:gd name="T44" fmla="*/ 0 w 302"/>
                <a:gd name="T45" fmla="*/ 0 h 554"/>
                <a:gd name="T46" fmla="*/ 0 w 302"/>
                <a:gd name="T47" fmla="*/ 0 h 554"/>
                <a:gd name="T48" fmla="*/ 0 w 302"/>
                <a:gd name="T49" fmla="*/ 0 h 554"/>
                <a:gd name="T50" fmla="*/ 0 w 302"/>
                <a:gd name="T51" fmla="*/ 0 h 554"/>
                <a:gd name="T52" fmla="*/ 0 w 302"/>
                <a:gd name="T53" fmla="*/ 0 h 554"/>
                <a:gd name="T54" fmla="*/ 0 w 302"/>
                <a:gd name="T55" fmla="*/ 0 h 554"/>
                <a:gd name="T56" fmla="*/ 0 w 302"/>
                <a:gd name="T57" fmla="*/ 0 h 5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2"/>
                <a:gd name="T88" fmla="*/ 0 h 554"/>
                <a:gd name="T89" fmla="*/ 302 w 302"/>
                <a:gd name="T90" fmla="*/ 554 h 5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2" h="554">
                  <a:moveTo>
                    <a:pt x="170" y="0"/>
                  </a:moveTo>
                  <a:lnTo>
                    <a:pt x="235" y="33"/>
                  </a:lnTo>
                  <a:lnTo>
                    <a:pt x="274" y="100"/>
                  </a:lnTo>
                  <a:lnTo>
                    <a:pt x="302" y="179"/>
                  </a:lnTo>
                  <a:lnTo>
                    <a:pt x="295" y="317"/>
                  </a:lnTo>
                  <a:lnTo>
                    <a:pt x="253" y="437"/>
                  </a:lnTo>
                  <a:lnTo>
                    <a:pt x="185" y="534"/>
                  </a:lnTo>
                  <a:lnTo>
                    <a:pt x="121" y="550"/>
                  </a:lnTo>
                  <a:lnTo>
                    <a:pt x="57" y="554"/>
                  </a:lnTo>
                  <a:lnTo>
                    <a:pt x="0" y="548"/>
                  </a:lnTo>
                  <a:lnTo>
                    <a:pt x="51" y="490"/>
                  </a:lnTo>
                  <a:lnTo>
                    <a:pt x="126" y="457"/>
                  </a:lnTo>
                  <a:lnTo>
                    <a:pt x="185" y="401"/>
                  </a:lnTo>
                  <a:lnTo>
                    <a:pt x="227" y="312"/>
                  </a:lnTo>
                  <a:lnTo>
                    <a:pt x="236" y="209"/>
                  </a:lnTo>
                  <a:lnTo>
                    <a:pt x="210" y="112"/>
                  </a:lnTo>
                  <a:lnTo>
                    <a:pt x="183" y="77"/>
                  </a:lnTo>
                  <a:lnTo>
                    <a:pt x="157" y="47"/>
                  </a:lnTo>
                  <a:lnTo>
                    <a:pt x="156" y="14"/>
                  </a:lnTo>
                  <a:lnTo>
                    <a:pt x="163" y="4"/>
                  </a:lnTo>
                  <a:lnTo>
                    <a:pt x="168" y="1"/>
                  </a:lnTo>
                  <a:lnTo>
                    <a:pt x="1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2" name="Freeform 71"/>
            <p:cNvSpPr>
              <a:spLocks/>
            </p:cNvSpPr>
            <p:nvPr/>
          </p:nvSpPr>
          <p:spPr bwMode="auto">
            <a:xfrm>
              <a:off x="1168" y="2655"/>
              <a:ext cx="66" cy="25"/>
            </a:xfrm>
            <a:custGeom>
              <a:avLst/>
              <a:gdLst>
                <a:gd name="T0" fmla="*/ 0 w 593"/>
                <a:gd name="T1" fmla="*/ 0 h 218"/>
                <a:gd name="T2" fmla="*/ 0 w 593"/>
                <a:gd name="T3" fmla="*/ 0 h 218"/>
                <a:gd name="T4" fmla="*/ 0 w 593"/>
                <a:gd name="T5" fmla="*/ 0 h 218"/>
                <a:gd name="T6" fmla="*/ 0 w 593"/>
                <a:gd name="T7" fmla="*/ 0 h 218"/>
                <a:gd name="T8" fmla="*/ 0 w 593"/>
                <a:gd name="T9" fmla="*/ 0 h 218"/>
                <a:gd name="T10" fmla="*/ 0 w 593"/>
                <a:gd name="T11" fmla="*/ 0 h 218"/>
                <a:gd name="T12" fmla="*/ 0 w 593"/>
                <a:gd name="T13" fmla="*/ 0 h 218"/>
                <a:gd name="T14" fmla="*/ 0 w 593"/>
                <a:gd name="T15" fmla="*/ 0 h 218"/>
                <a:gd name="T16" fmla="*/ 0 w 593"/>
                <a:gd name="T17" fmla="*/ 0 h 218"/>
                <a:gd name="T18" fmla="*/ 0 w 593"/>
                <a:gd name="T19" fmla="*/ 0 h 218"/>
                <a:gd name="T20" fmla="*/ 0 w 593"/>
                <a:gd name="T21" fmla="*/ 0 h 218"/>
                <a:gd name="T22" fmla="*/ 0 w 593"/>
                <a:gd name="T23" fmla="*/ 0 h 218"/>
                <a:gd name="T24" fmla="*/ 0 w 593"/>
                <a:gd name="T25" fmla="*/ 0 h 218"/>
                <a:gd name="T26" fmla="*/ 0 w 593"/>
                <a:gd name="T27" fmla="*/ 0 h 218"/>
                <a:gd name="T28" fmla="*/ 0 w 593"/>
                <a:gd name="T29" fmla="*/ 0 h 218"/>
                <a:gd name="T30" fmla="*/ 0 w 593"/>
                <a:gd name="T31" fmla="*/ 0 h 218"/>
                <a:gd name="T32" fmla="*/ 0 w 593"/>
                <a:gd name="T33" fmla="*/ 0 h 218"/>
                <a:gd name="T34" fmla="*/ 0 w 593"/>
                <a:gd name="T35" fmla="*/ 0 h 218"/>
                <a:gd name="T36" fmla="*/ 0 w 593"/>
                <a:gd name="T37" fmla="*/ 0 h 218"/>
                <a:gd name="T38" fmla="*/ 0 w 593"/>
                <a:gd name="T39" fmla="*/ 0 h 218"/>
                <a:gd name="T40" fmla="*/ 0 w 593"/>
                <a:gd name="T41" fmla="*/ 0 h 218"/>
                <a:gd name="T42" fmla="*/ 0 w 593"/>
                <a:gd name="T43" fmla="*/ 0 h 218"/>
                <a:gd name="T44" fmla="*/ 0 w 593"/>
                <a:gd name="T45" fmla="*/ 0 h 218"/>
                <a:gd name="T46" fmla="*/ 0 w 593"/>
                <a:gd name="T47" fmla="*/ 0 h 218"/>
                <a:gd name="T48" fmla="*/ 0 w 593"/>
                <a:gd name="T49" fmla="*/ 0 h 218"/>
                <a:gd name="T50" fmla="*/ 0 w 593"/>
                <a:gd name="T51" fmla="*/ 0 h 218"/>
                <a:gd name="T52" fmla="*/ 0 w 593"/>
                <a:gd name="T53" fmla="*/ 0 h 218"/>
                <a:gd name="T54" fmla="*/ 0 w 593"/>
                <a:gd name="T55" fmla="*/ 0 h 218"/>
                <a:gd name="T56" fmla="*/ 0 w 593"/>
                <a:gd name="T57" fmla="*/ 0 h 21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3"/>
                <a:gd name="T88" fmla="*/ 0 h 218"/>
                <a:gd name="T89" fmla="*/ 593 w 593"/>
                <a:gd name="T90" fmla="*/ 218 h 21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3" h="218">
                  <a:moveTo>
                    <a:pt x="480" y="3"/>
                  </a:moveTo>
                  <a:lnTo>
                    <a:pt x="512" y="0"/>
                  </a:lnTo>
                  <a:lnTo>
                    <a:pt x="545" y="3"/>
                  </a:lnTo>
                  <a:lnTo>
                    <a:pt x="570" y="23"/>
                  </a:lnTo>
                  <a:lnTo>
                    <a:pt x="581" y="47"/>
                  </a:lnTo>
                  <a:lnTo>
                    <a:pt x="593" y="67"/>
                  </a:lnTo>
                  <a:lnTo>
                    <a:pt x="589" y="86"/>
                  </a:lnTo>
                  <a:lnTo>
                    <a:pt x="467" y="84"/>
                  </a:lnTo>
                  <a:lnTo>
                    <a:pt x="349" y="100"/>
                  </a:lnTo>
                  <a:lnTo>
                    <a:pt x="238" y="133"/>
                  </a:lnTo>
                  <a:lnTo>
                    <a:pt x="187" y="162"/>
                  </a:lnTo>
                  <a:lnTo>
                    <a:pt x="136" y="190"/>
                  </a:lnTo>
                  <a:lnTo>
                    <a:pt x="78" y="202"/>
                  </a:lnTo>
                  <a:lnTo>
                    <a:pt x="51" y="216"/>
                  </a:lnTo>
                  <a:lnTo>
                    <a:pt x="22" y="218"/>
                  </a:lnTo>
                  <a:lnTo>
                    <a:pt x="0" y="211"/>
                  </a:lnTo>
                  <a:lnTo>
                    <a:pt x="29" y="178"/>
                  </a:lnTo>
                  <a:lnTo>
                    <a:pt x="63" y="147"/>
                  </a:lnTo>
                  <a:lnTo>
                    <a:pt x="105" y="121"/>
                  </a:lnTo>
                  <a:lnTo>
                    <a:pt x="226" y="68"/>
                  </a:lnTo>
                  <a:lnTo>
                    <a:pt x="349" y="25"/>
                  </a:lnTo>
                  <a:lnTo>
                    <a:pt x="48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3" name="Freeform 72"/>
            <p:cNvSpPr>
              <a:spLocks/>
            </p:cNvSpPr>
            <p:nvPr/>
          </p:nvSpPr>
          <p:spPr bwMode="auto">
            <a:xfrm>
              <a:off x="1633" y="2664"/>
              <a:ext cx="7" cy="61"/>
            </a:xfrm>
            <a:custGeom>
              <a:avLst/>
              <a:gdLst>
                <a:gd name="T0" fmla="*/ 0 w 68"/>
                <a:gd name="T1" fmla="*/ 0 h 545"/>
                <a:gd name="T2" fmla="*/ 0 w 68"/>
                <a:gd name="T3" fmla="*/ 0 h 545"/>
                <a:gd name="T4" fmla="*/ 0 w 68"/>
                <a:gd name="T5" fmla="*/ 0 h 545"/>
                <a:gd name="T6" fmla="*/ 0 w 68"/>
                <a:gd name="T7" fmla="*/ 0 h 545"/>
                <a:gd name="T8" fmla="*/ 0 w 68"/>
                <a:gd name="T9" fmla="*/ 0 h 545"/>
                <a:gd name="T10" fmla="*/ 0 w 68"/>
                <a:gd name="T11" fmla="*/ 0 h 545"/>
                <a:gd name="T12" fmla="*/ 0 w 68"/>
                <a:gd name="T13" fmla="*/ 0 h 545"/>
                <a:gd name="T14" fmla="*/ 0 w 68"/>
                <a:gd name="T15" fmla="*/ 0 h 545"/>
                <a:gd name="T16" fmla="*/ 0 w 68"/>
                <a:gd name="T17" fmla="*/ 0 h 545"/>
                <a:gd name="T18" fmla="*/ 0 w 68"/>
                <a:gd name="T19" fmla="*/ 0 h 545"/>
                <a:gd name="T20" fmla="*/ 0 w 68"/>
                <a:gd name="T21" fmla="*/ 0 h 545"/>
                <a:gd name="T22" fmla="*/ 0 w 68"/>
                <a:gd name="T23" fmla="*/ 0 h 545"/>
                <a:gd name="T24" fmla="*/ 0 w 68"/>
                <a:gd name="T25" fmla="*/ 0 h 5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545"/>
                <a:gd name="T41" fmla="*/ 68 w 68"/>
                <a:gd name="T42" fmla="*/ 545 h 5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545">
                  <a:moveTo>
                    <a:pt x="12" y="0"/>
                  </a:moveTo>
                  <a:lnTo>
                    <a:pt x="12" y="181"/>
                  </a:lnTo>
                  <a:lnTo>
                    <a:pt x="48" y="354"/>
                  </a:lnTo>
                  <a:lnTo>
                    <a:pt x="68" y="528"/>
                  </a:lnTo>
                  <a:lnTo>
                    <a:pt x="56" y="539"/>
                  </a:lnTo>
                  <a:lnTo>
                    <a:pt x="49" y="544"/>
                  </a:lnTo>
                  <a:lnTo>
                    <a:pt x="45" y="545"/>
                  </a:lnTo>
                  <a:lnTo>
                    <a:pt x="27" y="364"/>
                  </a:lnTo>
                  <a:lnTo>
                    <a:pt x="0" y="18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4" name="Freeform 73"/>
            <p:cNvSpPr>
              <a:spLocks/>
            </p:cNvSpPr>
            <p:nvPr/>
          </p:nvSpPr>
          <p:spPr bwMode="auto">
            <a:xfrm>
              <a:off x="867" y="2678"/>
              <a:ext cx="21" cy="64"/>
            </a:xfrm>
            <a:custGeom>
              <a:avLst/>
              <a:gdLst>
                <a:gd name="T0" fmla="*/ 0 w 191"/>
                <a:gd name="T1" fmla="*/ 0 h 583"/>
                <a:gd name="T2" fmla="*/ 0 w 191"/>
                <a:gd name="T3" fmla="*/ 0 h 583"/>
                <a:gd name="T4" fmla="*/ 0 w 191"/>
                <a:gd name="T5" fmla="*/ 0 h 583"/>
                <a:gd name="T6" fmla="*/ 0 w 191"/>
                <a:gd name="T7" fmla="*/ 0 h 583"/>
                <a:gd name="T8" fmla="*/ 0 w 191"/>
                <a:gd name="T9" fmla="*/ 0 h 583"/>
                <a:gd name="T10" fmla="*/ 0 w 191"/>
                <a:gd name="T11" fmla="*/ 0 h 583"/>
                <a:gd name="T12" fmla="*/ 0 w 191"/>
                <a:gd name="T13" fmla="*/ 0 h 583"/>
                <a:gd name="T14" fmla="*/ 0 w 191"/>
                <a:gd name="T15" fmla="*/ 0 h 583"/>
                <a:gd name="T16" fmla="*/ 0 w 191"/>
                <a:gd name="T17" fmla="*/ 0 h 583"/>
                <a:gd name="T18" fmla="*/ 0 w 191"/>
                <a:gd name="T19" fmla="*/ 0 h 583"/>
                <a:gd name="T20" fmla="*/ 0 w 191"/>
                <a:gd name="T21" fmla="*/ 0 h 583"/>
                <a:gd name="T22" fmla="*/ 0 w 191"/>
                <a:gd name="T23" fmla="*/ 0 h 583"/>
                <a:gd name="T24" fmla="*/ 0 w 191"/>
                <a:gd name="T25" fmla="*/ 0 h 583"/>
                <a:gd name="T26" fmla="*/ 0 w 191"/>
                <a:gd name="T27" fmla="*/ 0 h 583"/>
                <a:gd name="T28" fmla="*/ 0 w 191"/>
                <a:gd name="T29" fmla="*/ 0 h 583"/>
                <a:gd name="T30" fmla="*/ 0 w 191"/>
                <a:gd name="T31" fmla="*/ 0 h 583"/>
                <a:gd name="T32" fmla="*/ 0 w 191"/>
                <a:gd name="T33" fmla="*/ 0 h 5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1"/>
                <a:gd name="T52" fmla="*/ 0 h 583"/>
                <a:gd name="T53" fmla="*/ 191 w 191"/>
                <a:gd name="T54" fmla="*/ 583 h 5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1" h="583">
                  <a:moveTo>
                    <a:pt x="169" y="0"/>
                  </a:moveTo>
                  <a:lnTo>
                    <a:pt x="191" y="52"/>
                  </a:lnTo>
                  <a:lnTo>
                    <a:pt x="174" y="131"/>
                  </a:lnTo>
                  <a:lnTo>
                    <a:pt x="159" y="200"/>
                  </a:lnTo>
                  <a:lnTo>
                    <a:pt x="91" y="327"/>
                  </a:lnTo>
                  <a:lnTo>
                    <a:pt x="29" y="447"/>
                  </a:lnTo>
                  <a:lnTo>
                    <a:pt x="13" y="583"/>
                  </a:lnTo>
                  <a:lnTo>
                    <a:pt x="0" y="498"/>
                  </a:lnTo>
                  <a:lnTo>
                    <a:pt x="10" y="415"/>
                  </a:lnTo>
                  <a:lnTo>
                    <a:pt x="48" y="343"/>
                  </a:lnTo>
                  <a:lnTo>
                    <a:pt x="119" y="241"/>
                  </a:lnTo>
                  <a:lnTo>
                    <a:pt x="148" y="115"/>
                  </a:lnTo>
                  <a:lnTo>
                    <a:pt x="16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5" name="Freeform 74"/>
            <p:cNvSpPr>
              <a:spLocks/>
            </p:cNvSpPr>
            <p:nvPr/>
          </p:nvSpPr>
          <p:spPr bwMode="auto">
            <a:xfrm>
              <a:off x="1555" y="2682"/>
              <a:ext cx="14" cy="82"/>
            </a:xfrm>
            <a:custGeom>
              <a:avLst/>
              <a:gdLst>
                <a:gd name="T0" fmla="*/ 0 w 126"/>
                <a:gd name="T1" fmla="*/ 0 h 730"/>
                <a:gd name="T2" fmla="*/ 0 w 126"/>
                <a:gd name="T3" fmla="*/ 0 h 730"/>
                <a:gd name="T4" fmla="*/ 0 w 126"/>
                <a:gd name="T5" fmla="*/ 0 h 730"/>
                <a:gd name="T6" fmla="*/ 0 w 126"/>
                <a:gd name="T7" fmla="*/ 0 h 730"/>
                <a:gd name="T8" fmla="*/ 0 w 126"/>
                <a:gd name="T9" fmla="*/ 0 h 730"/>
                <a:gd name="T10" fmla="*/ 0 w 126"/>
                <a:gd name="T11" fmla="*/ 0 h 730"/>
                <a:gd name="T12" fmla="*/ 0 w 126"/>
                <a:gd name="T13" fmla="*/ 0 h 730"/>
                <a:gd name="T14" fmla="*/ 0 w 126"/>
                <a:gd name="T15" fmla="*/ 0 h 730"/>
                <a:gd name="T16" fmla="*/ 0 w 126"/>
                <a:gd name="T17" fmla="*/ 0 h 730"/>
                <a:gd name="T18" fmla="*/ 0 w 126"/>
                <a:gd name="T19" fmla="*/ 0 h 730"/>
                <a:gd name="T20" fmla="*/ 0 w 126"/>
                <a:gd name="T21" fmla="*/ 0 h 730"/>
                <a:gd name="T22" fmla="*/ 0 w 126"/>
                <a:gd name="T23" fmla="*/ 0 h 730"/>
                <a:gd name="T24" fmla="*/ 0 w 126"/>
                <a:gd name="T25" fmla="*/ 0 h 730"/>
                <a:gd name="T26" fmla="*/ 0 w 126"/>
                <a:gd name="T27" fmla="*/ 0 h 730"/>
                <a:gd name="T28" fmla="*/ 0 w 126"/>
                <a:gd name="T29" fmla="*/ 0 h 730"/>
                <a:gd name="T30" fmla="*/ 0 w 126"/>
                <a:gd name="T31" fmla="*/ 0 h 730"/>
                <a:gd name="T32" fmla="*/ 0 w 126"/>
                <a:gd name="T33" fmla="*/ 0 h 730"/>
                <a:gd name="T34" fmla="*/ 0 w 126"/>
                <a:gd name="T35" fmla="*/ 0 h 730"/>
                <a:gd name="T36" fmla="*/ 0 w 126"/>
                <a:gd name="T37" fmla="*/ 0 h 730"/>
                <a:gd name="T38" fmla="*/ 0 w 126"/>
                <a:gd name="T39" fmla="*/ 0 h 730"/>
                <a:gd name="T40" fmla="*/ 0 w 126"/>
                <a:gd name="T41" fmla="*/ 0 h 730"/>
                <a:gd name="T42" fmla="*/ 0 w 126"/>
                <a:gd name="T43" fmla="*/ 0 h 730"/>
                <a:gd name="T44" fmla="*/ 0 w 126"/>
                <a:gd name="T45" fmla="*/ 0 h 730"/>
                <a:gd name="T46" fmla="*/ 0 w 126"/>
                <a:gd name="T47" fmla="*/ 0 h 730"/>
                <a:gd name="T48" fmla="*/ 0 w 126"/>
                <a:gd name="T49" fmla="*/ 0 h 730"/>
                <a:gd name="T50" fmla="*/ 0 w 126"/>
                <a:gd name="T51" fmla="*/ 0 h 730"/>
                <a:gd name="T52" fmla="*/ 0 w 126"/>
                <a:gd name="T53" fmla="*/ 0 h 730"/>
                <a:gd name="T54" fmla="*/ 0 w 126"/>
                <a:gd name="T55" fmla="*/ 0 h 730"/>
                <a:gd name="T56" fmla="*/ 0 w 126"/>
                <a:gd name="T57" fmla="*/ 0 h 7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6"/>
                <a:gd name="T88" fmla="*/ 0 h 730"/>
                <a:gd name="T89" fmla="*/ 126 w 126"/>
                <a:gd name="T90" fmla="*/ 730 h 7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6" h="730">
                  <a:moveTo>
                    <a:pt x="65" y="0"/>
                  </a:moveTo>
                  <a:lnTo>
                    <a:pt x="27" y="154"/>
                  </a:lnTo>
                  <a:lnTo>
                    <a:pt x="28" y="310"/>
                  </a:lnTo>
                  <a:lnTo>
                    <a:pt x="71" y="465"/>
                  </a:lnTo>
                  <a:lnTo>
                    <a:pt x="113" y="534"/>
                  </a:lnTo>
                  <a:lnTo>
                    <a:pt x="126" y="617"/>
                  </a:lnTo>
                  <a:lnTo>
                    <a:pt x="108" y="698"/>
                  </a:lnTo>
                  <a:lnTo>
                    <a:pt x="101" y="713"/>
                  </a:lnTo>
                  <a:lnTo>
                    <a:pt x="95" y="723"/>
                  </a:lnTo>
                  <a:lnTo>
                    <a:pt x="92" y="730"/>
                  </a:lnTo>
                  <a:lnTo>
                    <a:pt x="100" y="661"/>
                  </a:lnTo>
                  <a:lnTo>
                    <a:pt x="104" y="585"/>
                  </a:lnTo>
                  <a:lnTo>
                    <a:pt x="82" y="513"/>
                  </a:lnTo>
                  <a:lnTo>
                    <a:pt x="52" y="457"/>
                  </a:lnTo>
                  <a:lnTo>
                    <a:pt x="30" y="392"/>
                  </a:lnTo>
                  <a:lnTo>
                    <a:pt x="5" y="330"/>
                  </a:lnTo>
                  <a:lnTo>
                    <a:pt x="1" y="262"/>
                  </a:lnTo>
                  <a:lnTo>
                    <a:pt x="0" y="199"/>
                  </a:lnTo>
                  <a:lnTo>
                    <a:pt x="5" y="142"/>
                  </a:lnTo>
                  <a:lnTo>
                    <a:pt x="28" y="86"/>
                  </a:lnTo>
                  <a:lnTo>
                    <a:pt x="49" y="34"/>
                  </a:lnTo>
                  <a:lnTo>
                    <a:pt x="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6" name="Freeform 75"/>
            <p:cNvSpPr>
              <a:spLocks/>
            </p:cNvSpPr>
            <p:nvPr/>
          </p:nvSpPr>
          <p:spPr bwMode="auto">
            <a:xfrm>
              <a:off x="1055" y="2690"/>
              <a:ext cx="22" cy="35"/>
            </a:xfrm>
            <a:custGeom>
              <a:avLst/>
              <a:gdLst>
                <a:gd name="T0" fmla="*/ 0 w 199"/>
                <a:gd name="T1" fmla="*/ 0 h 316"/>
                <a:gd name="T2" fmla="*/ 0 w 199"/>
                <a:gd name="T3" fmla="*/ 0 h 316"/>
                <a:gd name="T4" fmla="*/ 0 w 199"/>
                <a:gd name="T5" fmla="*/ 0 h 316"/>
                <a:gd name="T6" fmla="*/ 0 w 199"/>
                <a:gd name="T7" fmla="*/ 0 h 316"/>
                <a:gd name="T8" fmla="*/ 0 w 199"/>
                <a:gd name="T9" fmla="*/ 0 h 316"/>
                <a:gd name="T10" fmla="*/ 0 w 199"/>
                <a:gd name="T11" fmla="*/ 0 h 316"/>
                <a:gd name="T12" fmla="*/ 0 w 199"/>
                <a:gd name="T13" fmla="*/ 0 h 316"/>
                <a:gd name="T14" fmla="*/ 0 w 199"/>
                <a:gd name="T15" fmla="*/ 0 h 316"/>
                <a:gd name="T16" fmla="*/ 0 w 199"/>
                <a:gd name="T17" fmla="*/ 0 h 316"/>
                <a:gd name="T18" fmla="*/ 0 w 199"/>
                <a:gd name="T19" fmla="*/ 0 h 316"/>
                <a:gd name="T20" fmla="*/ 0 w 199"/>
                <a:gd name="T21" fmla="*/ 0 h 316"/>
                <a:gd name="T22" fmla="*/ 0 w 199"/>
                <a:gd name="T23" fmla="*/ 0 h 316"/>
                <a:gd name="T24" fmla="*/ 0 w 199"/>
                <a:gd name="T25" fmla="*/ 0 h 316"/>
                <a:gd name="T26" fmla="*/ 0 w 199"/>
                <a:gd name="T27" fmla="*/ 0 h 316"/>
                <a:gd name="T28" fmla="*/ 0 w 199"/>
                <a:gd name="T29" fmla="*/ 0 h 316"/>
                <a:gd name="T30" fmla="*/ 0 w 199"/>
                <a:gd name="T31" fmla="*/ 0 h 316"/>
                <a:gd name="T32" fmla="*/ 0 w 199"/>
                <a:gd name="T33" fmla="*/ 0 h 316"/>
                <a:gd name="T34" fmla="*/ 0 w 199"/>
                <a:gd name="T35" fmla="*/ 0 h 316"/>
                <a:gd name="T36" fmla="*/ 0 w 199"/>
                <a:gd name="T37" fmla="*/ 0 h 316"/>
                <a:gd name="T38" fmla="*/ 0 w 199"/>
                <a:gd name="T39" fmla="*/ 0 h 316"/>
                <a:gd name="T40" fmla="*/ 0 w 199"/>
                <a:gd name="T41" fmla="*/ 0 h 316"/>
                <a:gd name="T42" fmla="*/ 0 w 199"/>
                <a:gd name="T43" fmla="*/ 0 h 316"/>
                <a:gd name="T44" fmla="*/ 0 w 199"/>
                <a:gd name="T45" fmla="*/ 0 h 316"/>
                <a:gd name="T46" fmla="*/ 0 w 199"/>
                <a:gd name="T47" fmla="*/ 0 h 316"/>
                <a:gd name="T48" fmla="*/ 0 w 199"/>
                <a:gd name="T49" fmla="*/ 0 h 316"/>
                <a:gd name="T50" fmla="*/ 0 w 199"/>
                <a:gd name="T51" fmla="*/ 0 h 316"/>
                <a:gd name="T52" fmla="*/ 0 w 199"/>
                <a:gd name="T53" fmla="*/ 0 h 316"/>
                <a:gd name="T54" fmla="*/ 0 w 199"/>
                <a:gd name="T55" fmla="*/ 0 h 316"/>
                <a:gd name="T56" fmla="*/ 0 w 199"/>
                <a:gd name="T57" fmla="*/ 0 h 3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9"/>
                <a:gd name="T88" fmla="*/ 0 h 316"/>
                <a:gd name="T89" fmla="*/ 199 w 199"/>
                <a:gd name="T90" fmla="*/ 316 h 3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9" h="316">
                  <a:moveTo>
                    <a:pt x="183" y="2"/>
                  </a:moveTo>
                  <a:lnTo>
                    <a:pt x="190" y="4"/>
                  </a:lnTo>
                  <a:lnTo>
                    <a:pt x="195" y="8"/>
                  </a:lnTo>
                  <a:lnTo>
                    <a:pt x="199" y="16"/>
                  </a:lnTo>
                  <a:lnTo>
                    <a:pt x="145" y="40"/>
                  </a:lnTo>
                  <a:lnTo>
                    <a:pt x="99" y="73"/>
                  </a:lnTo>
                  <a:lnTo>
                    <a:pt x="62" y="116"/>
                  </a:lnTo>
                  <a:lnTo>
                    <a:pt x="51" y="176"/>
                  </a:lnTo>
                  <a:lnTo>
                    <a:pt x="35" y="228"/>
                  </a:lnTo>
                  <a:lnTo>
                    <a:pt x="24" y="280"/>
                  </a:lnTo>
                  <a:lnTo>
                    <a:pt x="15" y="295"/>
                  </a:lnTo>
                  <a:lnTo>
                    <a:pt x="7" y="306"/>
                  </a:lnTo>
                  <a:lnTo>
                    <a:pt x="0" y="316"/>
                  </a:lnTo>
                  <a:lnTo>
                    <a:pt x="3" y="287"/>
                  </a:lnTo>
                  <a:lnTo>
                    <a:pt x="7" y="249"/>
                  </a:lnTo>
                  <a:lnTo>
                    <a:pt x="14" y="213"/>
                  </a:lnTo>
                  <a:lnTo>
                    <a:pt x="32" y="128"/>
                  </a:lnTo>
                  <a:lnTo>
                    <a:pt x="72" y="64"/>
                  </a:lnTo>
                  <a:lnTo>
                    <a:pt x="130" y="16"/>
                  </a:lnTo>
                  <a:lnTo>
                    <a:pt x="151" y="6"/>
                  </a:lnTo>
                  <a:lnTo>
                    <a:pt x="167" y="0"/>
                  </a:lnTo>
                  <a:lnTo>
                    <a:pt x="18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7" name="Freeform 76"/>
            <p:cNvSpPr>
              <a:spLocks/>
            </p:cNvSpPr>
            <p:nvPr/>
          </p:nvSpPr>
          <p:spPr bwMode="auto">
            <a:xfrm>
              <a:off x="1094" y="2691"/>
              <a:ext cx="12" cy="39"/>
            </a:xfrm>
            <a:custGeom>
              <a:avLst/>
              <a:gdLst>
                <a:gd name="T0" fmla="*/ 0 w 109"/>
                <a:gd name="T1" fmla="*/ 0 h 356"/>
                <a:gd name="T2" fmla="*/ 0 w 109"/>
                <a:gd name="T3" fmla="*/ 0 h 356"/>
                <a:gd name="T4" fmla="*/ 0 w 109"/>
                <a:gd name="T5" fmla="*/ 0 h 356"/>
                <a:gd name="T6" fmla="*/ 0 w 109"/>
                <a:gd name="T7" fmla="*/ 0 h 356"/>
                <a:gd name="T8" fmla="*/ 0 w 109"/>
                <a:gd name="T9" fmla="*/ 0 h 356"/>
                <a:gd name="T10" fmla="*/ 0 w 109"/>
                <a:gd name="T11" fmla="*/ 0 h 356"/>
                <a:gd name="T12" fmla="*/ 0 w 109"/>
                <a:gd name="T13" fmla="*/ 0 h 356"/>
                <a:gd name="T14" fmla="*/ 0 w 109"/>
                <a:gd name="T15" fmla="*/ 0 h 356"/>
                <a:gd name="T16" fmla="*/ 0 w 109"/>
                <a:gd name="T17" fmla="*/ 0 h 356"/>
                <a:gd name="T18" fmla="*/ 0 w 109"/>
                <a:gd name="T19" fmla="*/ 0 h 356"/>
                <a:gd name="T20" fmla="*/ 0 w 109"/>
                <a:gd name="T21" fmla="*/ 0 h 356"/>
                <a:gd name="T22" fmla="*/ 0 w 109"/>
                <a:gd name="T23" fmla="*/ 0 h 356"/>
                <a:gd name="T24" fmla="*/ 0 w 109"/>
                <a:gd name="T25" fmla="*/ 0 h 356"/>
                <a:gd name="T26" fmla="*/ 0 w 109"/>
                <a:gd name="T27" fmla="*/ 0 h 356"/>
                <a:gd name="T28" fmla="*/ 0 w 109"/>
                <a:gd name="T29" fmla="*/ 0 h 356"/>
                <a:gd name="T30" fmla="*/ 0 w 109"/>
                <a:gd name="T31" fmla="*/ 0 h 356"/>
                <a:gd name="T32" fmla="*/ 0 w 109"/>
                <a:gd name="T33" fmla="*/ 0 h 3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9"/>
                <a:gd name="T52" fmla="*/ 0 h 356"/>
                <a:gd name="T53" fmla="*/ 109 w 109"/>
                <a:gd name="T54" fmla="*/ 356 h 3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9" h="356">
                  <a:moveTo>
                    <a:pt x="96" y="0"/>
                  </a:moveTo>
                  <a:lnTo>
                    <a:pt x="109" y="7"/>
                  </a:lnTo>
                  <a:lnTo>
                    <a:pt x="106" y="22"/>
                  </a:lnTo>
                  <a:lnTo>
                    <a:pt x="96" y="33"/>
                  </a:lnTo>
                  <a:lnTo>
                    <a:pt x="49" y="134"/>
                  </a:lnTo>
                  <a:lnTo>
                    <a:pt x="35" y="247"/>
                  </a:lnTo>
                  <a:lnTo>
                    <a:pt x="0" y="356"/>
                  </a:lnTo>
                  <a:lnTo>
                    <a:pt x="0" y="305"/>
                  </a:lnTo>
                  <a:lnTo>
                    <a:pt x="10" y="247"/>
                  </a:lnTo>
                  <a:lnTo>
                    <a:pt x="5" y="189"/>
                  </a:lnTo>
                  <a:lnTo>
                    <a:pt x="26" y="114"/>
                  </a:lnTo>
                  <a:lnTo>
                    <a:pt x="51" y="46"/>
                  </a:lnTo>
                  <a:lnTo>
                    <a:pt x="9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8" name="Freeform 77"/>
            <p:cNvSpPr>
              <a:spLocks/>
            </p:cNvSpPr>
            <p:nvPr/>
          </p:nvSpPr>
          <p:spPr bwMode="auto">
            <a:xfrm>
              <a:off x="1130" y="2706"/>
              <a:ext cx="4" cy="13"/>
            </a:xfrm>
            <a:custGeom>
              <a:avLst/>
              <a:gdLst>
                <a:gd name="T0" fmla="*/ 0 w 35"/>
                <a:gd name="T1" fmla="*/ 0 h 117"/>
                <a:gd name="T2" fmla="*/ 0 w 35"/>
                <a:gd name="T3" fmla="*/ 0 h 117"/>
                <a:gd name="T4" fmla="*/ 0 w 35"/>
                <a:gd name="T5" fmla="*/ 0 h 117"/>
                <a:gd name="T6" fmla="*/ 0 w 35"/>
                <a:gd name="T7" fmla="*/ 0 h 117"/>
                <a:gd name="T8" fmla="*/ 0 w 35"/>
                <a:gd name="T9" fmla="*/ 0 h 117"/>
                <a:gd name="T10" fmla="*/ 0 w 35"/>
                <a:gd name="T11" fmla="*/ 0 h 117"/>
                <a:gd name="T12" fmla="*/ 0 w 35"/>
                <a:gd name="T13" fmla="*/ 0 h 117"/>
                <a:gd name="T14" fmla="*/ 0 w 35"/>
                <a:gd name="T15" fmla="*/ 0 h 117"/>
                <a:gd name="T16" fmla="*/ 0 w 35"/>
                <a:gd name="T17" fmla="*/ 0 h 117"/>
                <a:gd name="T18" fmla="*/ 0 w 35"/>
                <a:gd name="T19" fmla="*/ 0 h 117"/>
                <a:gd name="T20" fmla="*/ 0 w 35"/>
                <a:gd name="T21" fmla="*/ 0 h 117"/>
                <a:gd name="T22" fmla="*/ 0 w 35"/>
                <a:gd name="T23" fmla="*/ 0 h 117"/>
                <a:gd name="T24" fmla="*/ 0 w 35"/>
                <a:gd name="T25" fmla="*/ 0 h 1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17"/>
                <a:gd name="T41" fmla="*/ 35 w 35"/>
                <a:gd name="T42" fmla="*/ 117 h 1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17">
                  <a:moveTo>
                    <a:pt x="22" y="0"/>
                  </a:moveTo>
                  <a:lnTo>
                    <a:pt x="35" y="27"/>
                  </a:lnTo>
                  <a:lnTo>
                    <a:pt x="19" y="69"/>
                  </a:lnTo>
                  <a:lnTo>
                    <a:pt x="22" y="117"/>
                  </a:lnTo>
                  <a:lnTo>
                    <a:pt x="0" y="98"/>
                  </a:lnTo>
                  <a:lnTo>
                    <a:pt x="0" y="59"/>
                  </a:lnTo>
                  <a:lnTo>
                    <a:pt x="3" y="18"/>
                  </a:lnTo>
                  <a:lnTo>
                    <a:pt x="12" y="10"/>
                  </a:lnTo>
                  <a:lnTo>
                    <a:pt x="18" y="2"/>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9" name="Freeform 78"/>
            <p:cNvSpPr>
              <a:spLocks/>
            </p:cNvSpPr>
            <p:nvPr/>
          </p:nvSpPr>
          <p:spPr bwMode="auto">
            <a:xfrm>
              <a:off x="1166" y="2709"/>
              <a:ext cx="11" cy="26"/>
            </a:xfrm>
            <a:custGeom>
              <a:avLst/>
              <a:gdLst>
                <a:gd name="T0" fmla="*/ 0 w 105"/>
                <a:gd name="T1" fmla="*/ 0 h 227"/>
                <a:gd name="T2" fmla="*/ 0 w 105"/>
                <a:gd name="T3" fmla="*/ 0 h 227"/>
                <a:gd name="T4" fmla="*/ 0 w 105"/>
                <a:gd name="T5" fmla="*/ 0 h 227"/>
                <a:gd name="T6" fmla="*/ 0 w 105"/>
                <a:gd name="T7" fmla="*/ 0 h 227"/>
                <a:gd name="T8" fmla="*/ 0 w 105"/>
                <a:gd name="T9" fmla="*/ 0 h 227"/>
                <a:gd name="T10" fmla="*/ 0 w 105"/>
                <a:gd name="T11" fmla="*/ 0 h 227"/>
                <a:gd name="T12" fmla="*/ 0 w 105"/>
                <a:gd name="T13" fmla="*/ 0 h 227"/>
                <a:gd name="T14" fmla="*/ 0 w 105"/>
                <a:gd name="T15" fmla="*/ 0 h 227"/>
                <a:gd name="T16" fmla="*/ 0 w 105"/>
                <a:gd name="T17" fmla="*/ 0 h 227"/>
                <a:gd name="T18" fmla="*/ 0 w 105"/>
                <a:gd name="T19" fmla="*/ 0 h 227"/>
                <a:gd name="T20" fmla="*/ 0 w 105"/>
                <a:gd name="T21" fmla="*/ 0 h 227"/>
                <a:gd name="T22" fmla="*/ 0 w 105"/>
                <a:gd name="T23" fmla="*/ 0 h 227"/>
                <a:gd name="T24" fmla="*/ 0 w 105"/>
                <a:gd name="T25" fmla="*/ 0 h 227"/>
                <a:gd name="T26" fmla="*/ 0 w 105"/>
                <a:gd name="T27" fmla="*/ 0 h 227"/>
                <a:gd name="T28" fmla="*/ 0 w 105"/>
                <a:gd name="T29" fmla="*/ 0 h 227"/>
                <a:gd name="T30" fmla="*/ 0 w 105"/>
                <a:gd name="T31" fmla="*/ 0 h 227"/>
                <a:gd name="T32" fmla="*/ 0 w 105"/>
                <a:gd name="T33" fmla="*/ 0 h 2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
                <a:gd name="T52" fmla="*/ 0 h 227"/>
                <a:gd name="T53" fmla="*/ 105 w 105"/>
                <a:gd name="T54" fmla="*/ 227 h 2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 h="227">
                  <a:moveTo>
                    <a:pt x="8" y="0"/>
                  </a:moveTo>
                  <a:lnTo>
                    <a:pt x="56" y="24"/>
                  </a:lnTo>
                  <a:lnTo>
                    <a:pt x="88" y="68"/>
                  </a:lnTo>
                  <a:lnTo>
                    <a:pt x="105" y="131"/>
                  </a:lnTo>
                  <a:lnTo>
                    <a:pt x="103" y="166"/>
                  </a:lnTo>
                  <a:lnTo>
                    <a:pt x="101" y="194"/>
                  </a:lnTo>
                  <a:lnTo>
                    <a:pt x="100" y="227"/>
                  </a:lnTo>
                  <a:lnTo>
                    <a:pt x="76" y="167"/>
                  </a:lnTo>
                  <a:lnTo>
                    <a:pt x="70" y="88"/>
                  </a:lnTo>
                  <a:lnTo>
                    <a:pt x="24" y="25"/>
                  </a:lnTo>
                  <a:lnTo>
                    <a:pt x="9" y="18"/>
                  </a:lnTo>
                  <a:lnTo>
                    <a:pt x="0" y="1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0" name="Freeform 79"/>
            <p:cNvSpPr>
              <a:spLocks/>
            </p:cNvSpPr>
            <p:nvPr/>
          </p:nvSpPr>
          <p:spPr bwMode="auto">
            <a:xfrm>
              <a:off x="1330" y="2711"/>
              <a:ext cx="26" cy="43"/>
            </a:xfrm>
            <a:custGeom>
              <a:avLst/>
              <a:gdLst>
                <a:gd name="T0" fmla="*/ 0 w 231"/>
                <a:gd name="T1" fmla="*/ 0 h 384"/>
                <a:gd name="T2" fmla="*/ 0 w 231"/>
                <a:gd name="T3" fmla="*/ 0 h 384"/>
                <a:gd name="T4" fmla="*/ 0 w 231"/>
                <a:gd name="T5" fmla="*/ 0 h 384"/>
                <a:gd name="T6" fmla="*/ 0 w 231"/>
                <a:gd name="T7" fmla="*/ 0 h 384"/>
                <a:gd name="T8" fmla="*/ 0 w 231"/>
                <a:gd name="T9" fmla="*/ 0 h 384"/>
                <a:gd name="T10" fmla="*/ 0 w 231"/>
                <a:gd name="T11" fmla="*/ 0 h 384"/>
                <a:gd name="T12" fmla="*/ 0 w 231"/>
                <a:gd name="T13" fmla="*/ 0 h 384"/>
                <a:gd name="T14" fmla="*/ 0 w 231"/>
                <a:gd name="T15" fmla="*/ 0 h 384"/>
                <a:gd name="T16" fmla="*/ 0 w 231"/>
                <a:gd name="T17" fmla="*/ 0 h 384"/>
                <a:gd name="T18" fmla="*/ 0 w 231"/>
                <a:gd name="T19" fmla="*/ 0 h 384"/>
                <a:gd name="T20" fmla="*/ 0 w 231"/>
                <a:gd name="T21" fmla="*/ 0 h 384"/>
                <a:gd name="T22" fmla="*/ 0 w 231"/>
                <a:gd name="T23" fmla="*/ 0 h 384"/>
                <a:gd name="T24" fmla="*/ 0 w 231"/>
                <a:gd name="T25" fmla="*/ 0 h 384"/>
                <a:gd name="T26" fmla="*/ 0 w 231"/>
                <a:gd name="T27" fmla="*/ 0 h 384"/>
                <a:gd name="T28" fmla="*/ 0 w 231"/>
                <a:gd name="T29" fmla="*/ 0 h 384"/>
                <a:gd name="T30" fmla="*/ 0 w 231"/>
                <a:gd name="T31" fmla="*/ 0 h 384"/>
                <a:gd name="T32" fmla="*/ 0 w 231"/>
                <a:gd name="T33" fmla="*/ 0 h 3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1"/>
                <a:gd name="T52" fmla="*/ 0 h 384"/>
                <a:gd name="T53" fmla="*/ 231 w 231"/>
                <a:gd name="T54" fmla="*/ 384 h 3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1" h="384">
                  <a:moveTo>
                    <a:pt x="0" y="0"/>
                  </a:moveTo>
                  <a:lnTo>
                    <a:pt x="37" y="45"/>
                  </a:lnTo>
                  <a:lnTo>
                    <a:pt x="68" y="101"/>
                  </a:lnTo>
                  <a:lnTo>
                    <a:pt x="110" y="143"/>
                  </a:lnTo>
                  <a:lnTo>
                    <a:pt x="137" y="239"/>
                  </a:lnTo>
                  <a:lnTo>
                    <a:pt x="172" y="318"/>
                  </a:lnTo>
                  <a:lnTo>
                    <a:pt x="231" y="384"/>
                  </a:lnTo>
                  <a:lnTo>
                    <a:pt x="149" y="301"/>
                  </a:lnTo>
                  <a:lnTo>
                    <a:pt x="107" y="188"/>
                  </a:lnTo>
                  <a:lnTo>
                    <a:pt x="35" y="88"/>
                  </a:lnTo>
                  <a:lnTo>
                    <a:pt x="20" y="53"/>
                  </a:lnTo>
                  <a:lnTo>
                    <a:pt x="2" y="2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1" name="Freeform 80"/>
            <p:cNvSpPr>
              <a:spLocks/>
            </p:cNvSpPr>
            <p:nvPr/>
          </p:nvSpPr>
          <p:spPr bwMode="auto">
            <a:xfrm>
              <a:off x="1007" y="2712"/>
              <a:ext cx="31" cy="55"/>
            </a:xfrm>
            <a:custGeom>
              <a:avLst/>
              <a:gdLst>
                <a:gd name="T0" fmla="*/ 0 w 276"/>
                <a:gd name="T1" fmla="*/ 0 h 492"/>
                <a:gd name="T2" fmla="*/ 0 w 276"/>
                <a:gd name="T3" fmla="*/ 0 h 492"/>
                <a:gd name="T4" fmla="*/ 0 w 276"/>
                <a:gd name="T5" fmla="*/ 0 h 492"/>
                <a:gd name="T6" fmla="*/ 0 w 276"/>
                <a:gd name="T7" fmla="*/ 0 h 492"/>
                <a:gd name="T8" fmla="*/ 0 w 276"/>
                <a:gd name="T9" fmla="*/ 0 h 492"/>
                <a:gd name="T10" fmla="*/ 0 w 276"/>
                <a:gd name="T11" fmla="*/ 0 h 492"/>
                <a:gd name="T12" fmla="*/ 0 w 276"/>
                <a:gd name="T13" fmla="*/ 0 h 492"/>
                <a:gd name="T14" fmla="*/ 0 w 276"/>
                <a:gd name="T15" fmla="*/ 0 h 492"/>
                <a:gd name="T16" fmla="*/ 0 w 276"/>
                <a:gd name="T17" fmla="*/ 0 h 492"/>
                <a:gd name="T18" fmla="*/ 0 w 276"/>
                <a:gd name="T19" fmla="*/ 0 h 492"/>
                <a:gd name="T20" fmla="*/ 0 w 276"/>
                <a:gd name="T21" fmla="*/ 0 h 492"/>
                <a:gd name="T22" fmla="*/ 0 w 276"/>
                <a:gd name="T23" fmla="*/ 0 h 492"/>
                <a:gd name="T24" fmla="*/ 0 w 276"/>
                <a:gd name="T25" fmla="*/ 0 h 492"/>
                <a:gd name="T26" fmla="*/ 0 w 276"/>
                <a:gd name="T27" fmla="*/ 0 h 492"/>
                <a:gd name="T28" fmla="*/ 0 w 276"/>
                <a:gd name="T29" fmla="*/ 0 h 492"/>
                <a:gd name="T30" fmla="*/ 0 w 276"/>
                <a:gd name="T31" fmla="*/ 0 h 492"/>
                <a:gd name="T32" fmla="*/ 0 w 276"/>
                <a:gd name="T33" fmla="*/ 0 h 492"/>
                <a:gd name="T34" fmla="*/ 0 w 276"/>
                <a:gd name="T35" fmla="*/ 0 h 492"/>
                <a:gd name="T36" fmla="*/ 0 w 276"/>
                <a:gd name="T37" fmla="*/ 0 h 492"/>
                <a:gd name="T38" fmla="*/ 0 w 276"/>
                <a:gd name="T39" fmla="*/ 0 h 492"/>
                <a:gd name="T40" fmla="*/ 0 w 276"/>
                <a:gd name="T41" fmla="*/ 0 h 4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6"/>
                <a:gd name="T64" fmla="*/ 0 h 492"/>
                <a:gd name="T65" fmla="*/ 276 w 276"/>
                <a:gd name="T66" fmla="*/ 492 h 49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6" h="492">
                  <a:moveTo>
                    <a:pt x="265" y="0"/>
                  </a:moveTo>
                  <a:lnTo>
                    <a:pt x="276" y="34"/>
                  </a:lnTo>
                  <a:lnTo>
                    <a:pt x="276" y="71"/>
                  </a:lnTo>
                  <a:lnTo>
                    <a:pt x="265" y="102"/>
                  </a:lnTo>
                  <a:lnTo>
                    <a:pt x="223" y="172"/>
                  </a:lnTo>
                  <a:lnTo>
                    <a:pt x="169" y="227"/>
                  </a:lnTo>
                  <a:lnTo>
                    <a:pt x="119" y="287"/>
                  </a:lnTo>
                  <a:lnTo>
                    <a:pt x="72" y="359"/>
                  </a:lnTo>
                  <a:lnTo>
                    <a:pt x="40" y="431"/>
                  </a:lnTo>
                  <a:lnTo>
                    <a:pt x="0" y="492"/>
                  </a:lnTo>
                  <a:lnTo>
                    <a:pt x="59" y="338"/>
                  </a:lnTo>
                  <a:lnTo>
                    <a:pt x="167" y="202"/>
                  </a:lnTo>
                  <a:lnTo>
                    <a:pt x="256" y="63"/>
                  </a:lnTo>
                  <a:lnTo>
                    <a:pt x="258" y="32"/>
                  </a:lnTo>
                  <a:lnTo>
                    <a:pt x="255" y="7"/>
                  </a:lnTo>
                  <a:lnTo>
                    <a:pt x="2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2" name="Freeform 81"/>
            <p:cNvSpPr>
              <a:spLocks/>
            </p:cNvSpPr>
            <p:nvPr/>
          </p:nvSpPr>
          <p:spPr bwMode="auto">
            <a:xfrm>
              <a:off x="1591" y="2715"/>
              <a:ext cx="5" cy="23"/>
            </a:xfrm>
            <a:custGeom>
              <a:avLst/>
              <a:gdLst>
                <a:gd name="T0" fmla="*/ 0 w 44"/>
                <a:gd name="T1" fmla="*/ 0 h 206"/>
                <a:gd name="T2" fmla="*/ 0 w 44"/>
                <a:gd name="T3" fmla="*/ 0 h 206"/>
                <a:gd name="T4" fmla="*/ 0 w 44"/>
                <a:gd name="T5" fmla="*/ 0 h 206"/>
                <a:gd name="T6" fmla="*/ 0 w 44"/>
                <a:gd name="T7" fmla="*/ 0 h 206"/>
                <a:gd name="T8" fmla="*/ 0 w 44"/>
                <a:gd name="T9" fmla="*/ 0 h 206"/>
                <a:gd name="T10" fmla="*/ 0 w 44"/>
                <a:gd name="T11" fmla="*/ 0 h 206"/>
                <a:gd name="T12" fmla="*/ 0 w 44"/>
                <a:gd name="T13" fmla="*/ 0 h 206"/>
                <a:gd name="T14" fmla="*/ 0 w 44"/>
                <a:gd name="T15" fmla="*/ 0 h 206"/>
                <a:gd name="T16" fmla="*/ 0 w 44"/>
                <a:gd name="T17" fmla="*/ 0 h 206"/>
                <a:gd name="T18" fmla="*/ 0 w 44"/>
                <a:gd name="T19" fmla="*/ 0 h 206"/>
                <a:gd name="T20" fmla="*/ 0 w 44"/>
                <a:gd name="T21" fmla="*/ 0 h 206"/>
                <a:gd name="T22" fmla="*/ 0 w 44"/>
                <a:gd name="T23" fmla="*/ 0 h 206"/>
                <a:gd name="T24" fmla="*/ 0 w 44"/>
                <a:gd name="T25" fmla="*/ 0 h 2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206"/>
                <a:gd name="T41" fmla="*/ 44 w 44"/>
                <a:gd name="T42" fmla="*/ 206 h 2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206">
                  <a:moveTo>
                    <a:pt x="14" y="0"/>
                  </a:moveTo>
                  <a:lnTo>
                    <a:pt x="23" y="67"/>
                  </a:lnTo>
                  <a:lnTo>
                    <a:pt x="40" y="136"/>
                  </a:lnTo>
                  <a:lnTo>
                    <a:pt x="44" y="206"/>
                  </a:lnTo>
                  <a:lnTo>
                    <a:pt x="21" y="148"/>
                  </a:lnTo>
                  <a:lnTo>
                    <a:pt x="8" y="79"/>
                  </a:lnTo>
                  <a:lnTo>
                    <a:pt x="0" y="5"/>
                  </a:lnTo>
                  <a:lnTo>
                    <a:pt x="4" y="1"/>
                  </a:lnTo>
                  <a:lnTo>
                    <a:pt x="9" y="0"/>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3" name="Freeform 82"/>
            <p:cNvSpPr>
              <a:spLocks/>
            </p:cNvSpPr>
            <p:nvPr/>
          </p:nvSpPr>
          <p:spPr bwMode="auto">
            <a:xfrm>
              <a:off x="1199" y="2715"/>
              <a:ext cx="6" cy="15"/>
            </a:xfrm>
            <a:custGeom>
              <a:avLst/>
              <a:gdLst>
                <a:gd name="T0" fmla="*/ 0 w 56"/>
                <a:gd name="T1" fmla="*/ 0 h 136"/>
                <a:gd name="T2" fmla="*/ 0 w 56"/>
                <a:gd name="T3" fmla="*/ 0 h 136"/>
                <a:gd name="T4" fmla="*/ 0 w 56"/>
                <a:gd name="T5" fmla="*/ 0 h 136"/>
                <a:gd name="T6" fmla="*/ 0 w 56"/>
                <a:gd name="T7" fmla="*/ 0 h 136"/>
                <a:gd name="T8" fmla="*/ 0 w 56"/>
                <a:gd name="T9" fmla="*/ 0 h 136"/>
                <a:gd name="T10" fmla="*/ 0 w 56"/>
                <a:gd name="T11" fmla="*/ 0 h 136"/>
                <a:gd name="T12" fmla="*/ 0 w 56"/>
                <a:gd name="T13" fmla="*/ 0 h 136"/>
                <a:gd name="T14" fmla="*/ 0 w 56"/>
                <a:gd name="T15" fmla="*/ 0 h 136"/>
                <a:gd name="T16" fmla="*/ 0 w 56"/>
                <a:gd name="T17" fmla="*/ 0 h 136"/>
                <a:gd name="T18" fmla="*/ 0 w 56"/>
                <a:gd name="T19" fmla="*/ 0 h 136"/>
                <a:gd name="T20" fmla="*/ 0 w 56"/>
                <a:gd name="T21" fmla="*/ 0 h 136"/>
                <a:gd name="T22" fmla="*/ 0 w 56"/>
                <a:gd name="T23" fmla="*/ 0 h 136"/>
                <a:gd name="T24" fmla="*/ 0 w 56"/>
                <a:gd name="T25" fmla="*/ 0 h 1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136"/>
                <a:gd name="T41" fmla="*/ 56 w 56"/>
                <a:gd name="T42" fmla="*/ 136 h 1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136">
                  <a:moveTo>
                    <a:pt x="21" y="4"/>
                  </a:moveTo>
                  <a:lnTo>
                    <a:pt x="44" y="40"/>
                  </a:lnTo>
                  <a:lnTo>
                    <a:pt x="51" y="85"/>
                  </a:lnTo>
                  <a:lnTo>
                    <a:pt x="56" y="136"/>
                  </a:lnTo>
                  <a:lnTo>
                    <a:pt x="33" y="107"/>
                  </a:lnTo>
                  <a:lnTo>
                    <a:pt x="25" y="67"/>
                  </a:lnTo>
                  <a:lnTo>
                    <a:pt x="5" y="34"/>
                  </a:lnTo>
                  <a:lnTo>
                    <a:pt x="0" y="17"/>
                  </a:lnTo>
                  <a:lnTo>
                    <a:pt x="6" y="0"/>
                  </a:lnTo>
                  <a:lnTo>
                    <a:pt x="2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4" name="Freeform 83"/>
            <p:cNvSpPr>
              <a:spLocks/>
            </p:cNvSpPr>
            <p:nvPr/>
          </p:nvSpPr>
          <p:spPr bwMode="auto">
            <a:xfrm>
              <a:off x="1239" y="2722"/>
              <a:ext cx="9" cy="19"/>
            </a:xfrm>
            <a:custGeom>
              <a:avLst/>
              <a:gdLst>
                <a:gd name="T0" fmla="*/ 0 w 77"/>
                <a:gd name="T1" fmla="*/ 0 h 173"/>
                <a:gd name="T2" fmla="*/ 0 w 77"/>
                <a:gd name="T3" fmla="*/ 0 h 173"/>
                <a:gd name="T4" fmla="*/ 0 w 77"/>
                <a:gd name="T5" fmla="*/ 0 h 173"/>
                <a:gd name="T6" fmla="*/ 0 w 77"/>
                <a:gd name="T7" fmla="*/ 0 h 173"/>
                <a:gd name="T8" fmla="*/ 0 w 77"/>
                <a:gd name="T9" fmla="*/ 0 h 173"/>
                <a:gd name="T10" fmla="*/ 0 w 77"/>
                <a:gd name="T11" fmla="*/ 0 h 173"/>
                <a:gd name="T12" fmla="*/ 0 w 77"/>
                <a:gd name="T13" fmla="*/ 0 h 173"/>
                <a:gd name="T14" fmla="*/ 0 w 77"/>
                <a:gd name="T15" fmla="*/ 0 h 173"/>
                <a:gd name="T16" fmla="*/ 0 w 77"/>
                <a:gd name="T17" fmla="*/ 0 h 173"/>
                <a:gd name="T18" fmla="*/ 0 w 77"/>
                <a:gd name="T19" fmla="*/ 0 h 173"/>
                <a:gd name="T20" fmla="*/ 0 w 77"/>
                <a:gd name="T21" fmla="*/ 0 h 173"/>
                <a:gd name="T22" fmla="*/ 0 w 77"/>
                <a:gd name="T23" fmla="*/ 0 h 173"/>
                <a:gd name="T24" fmla="*/ 0 w 77"/>
                <a:gd name="T25" fmla="*/ 0 h 1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7"/>
                <a:gd name="T40" fmla="*/ 0 h 173"/>
                <a:gd name="T41" fmla="*/ 77 w 77"/>
                <a:gd name="T42" fmla="*/ 173 h 1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7" h="173">
                  <a:moveTo>
                    <a:pt x="2" y="0"/>
                  </a:moveTo>
                  <a:lnTo>
                    <a:pt x="36" y="46"/>
                  </a:lnTo>
                  <a:lnTo>
                    <a:pt x="59" y="109"/>
                  </a:lnTo>
                  <a:lnTo>
                    <a:pt x="77" y="173"/>
                  </a:lnTo>
                  <a:lnTo>
                    <a:pt x="43" y="125"/>
                  </a:lnTo>
                  <a:lnTo>
                    <a:pt x="25" y="66"/>
                  </a:lnTo>
                  <a:lnTo>
                    <a:pt x="0" y="14"/>
                  </a:lnTo>
                  <a:lnTo>
                    <a:pt x="0" y="6"/>
                  </a:lnTo>
                  <a:lnTo>
                    <a:pt x="1"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5" name="Freeform 84"/>
            <p:cNvSpPr>
              <a:spLocks/>
            </p:cNvSpPr>
            <p:nvPr/>
          </p:nvSpPr>
          <p:spPr bwMode="auto">
            <a:xfrm>
              <a:off x="1146" y="2724"/>
              <a:ext cx="4" cy="23"/>
            </a:xfrm>
            <a:custGeom>
              <a:avLst/>
              <a:gdLst>
                <a:gd name="T0" fmla="*/ 0 w 36"/>
                <a:gd name="T1" fmla="*/ 0 h 210"/>
                <a:gd name="T2" fmla="*/ 0 w 36"/>
                <a:gd name="T3" fmla="*/ 0 h 210"/>
                <a:gd name="T4" fmla="*/ 0 w 36"/>
                <a:gd name="T5" fmla="*/ 0 h 210"/>
                <a:gd name="T6" fmla="*/ 0 w 36"/>
                <a:gd name="T7" fmla="*/ 0 h 210"/>
                <a:gd name="T8" fmla="*/ 0 w 36"/>
                <a:gd name="T9" fmla="*/ 0 h 210"/>
                <a:gd name="T10" fmla="*/ 0 w 36"/>
                <a:gd name="T11" fmla="*/ 0 h 210"/>
                <a:gd name="T12" fmla="*/ 0 w 36"/>
                <a:gd name="T13" fmla="*/ 0 h 210"/>
                <a:gd name="T14" fmla="*/ 0 w 36"/>
                <a:gd name="T15" fmla="*/ 0 h 210"/>
                <a:gd name="T16" fmla="*/ 0 w 36"/>
                <a:gd name="T17" fmla="*/ 0 h 210"/>
                <a:gd name="T18" fmla="*/ 0 w 36"/>
                <a:gd name="T19" fmla="*/ 0 h 210"/>
                <a:gd name="T20" fmla="*/ 0 w 36"/>
                <a:gd name="T21" fmla="*/ 0 h 210"/>
                <a:gd name="T22" fmla="*/ 0 w 36"/>
                <a:gd name="T23" fmla="*/ 0 h 210"/>
                <a:gd name="T24" fmla="*/ 0 w 36"/>
                <a:gd name="T25" fmla="*/ 0 h 2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210"/>
                <a:gd name="T41" fmla="*/ 36 w 36"/>
                <a:gd name="T42" fmla="*/ 210 h 2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210">
                  <a:moveTo>
                    <a:pt x="14" y="0"/>
                  </a:moveTo>
                  <a:lnTo>
                    <a:pt x="28" y="66"/>
                  </a:lnTo>
                  <a:lnTo>
                    <a:pt x="36" y="136"/>
                  </a:lnTo>
                  <a:lnTo>
                    <a:pt x="30" y="197"/>
                  </a:lnTo>
                  <a:lnTo>
                    <a:pt x="21" y="204"/>
                  </a:lnTo>
                  <a:lnTo>
                    <a:pt x="14" y="209"/>
                  </a:lnTo>
                  <a:lnTo>
                    <a:pt x="12" y="210"/>
                  </a:lnTo>
                  <a:lnTo>
                    <a:pt x="9" y="136"/>
                  </a:lnTo>
                  <a:lnTo>
                    <a:pt x="0" y="59"/>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6" name="Freeform 85"/>
            <p:cNvSpPr>
              <a:spLocks/>
            </p:cNvSpPr>
            <p:nvPr/>
          </p:nvSpPr>
          <p:spPr bwMode="auto">
            <a:xfrm>
              <a:off x="897" y="2741"/>
              <a:ext cx="22" cy="55"/>
            </a:xfrm>
            <a:custGeom>
              <a:avLst/>
              <a:gdLst>
                <a:gd name="T0" fmla="*/ 0 w 195"/>
                <a:gd name="T1" fmla="*/ 0 h 490"/>
                <a:gd name="T2" fmla="*/ 0 w 195"/>
                <a:gd name="T3" fmla="*/ 0 h 490"/>
                <a:gd name="T4" fmla="*/ 0 w 195"/>
                <a:gd name="T5" fmla="*/ 0 h 490"/>
                <a:gd name="T6" fmla="*/ 0 w 195"/>
                <a:gd name="T7" fmla="*/ 0 h 490"/>
                <a:gd name="T8" fmla="*/ 0 w 195"/>
                <a:gd name="T9" fmla="*/ 0 h 490"/>
                <a:gd name="T10" fmla="*/ 0 w 195"/>
                <a:gd name="T11" fmla="*/ 0 h 490"/>
                <a:gd name="T12" fmla="*/ 0 w 195"/>
                <a:gd name="T13" fmla="*/ 0 h 490"/>
                <a:gd name="T14" fmla="*/ 0 w 195"/>
                <a:gd name="T15" fmla="*/ 0 h 490"/>
                <a:gd name="T16" fmla="*/ 0 w 195"/>
                <a:gd name="T17" fmla="*/ 0 h 490"/>
                <a:gd name="T18" fmla="*/ 0 w 195"/>
                <a:gd name="T19" fmla="*/ 0 h 490"/>
                <a:gd name="T20" fmla="*/ 0 w 195"/>
                <a:gd name="T21" fmla="*/ 0 h 490"/>
                <a:gd name="T22" fmla="*/ 0 w 195"/>
                <a:gd name="T23" fmla="*/ 0 h 490"/>
                <a:gd name="T24" fmla="*/ 0 w 195"/>
                <a:gd name="T25" fmla="*/ 0 h 490"/>
                <a:gd name="T26" fmla="*/ 0 w 195"/>
                <a:gd name="T27" fmla="*/ 0 h 490"/>
                <a:gd name="T28" fmla="*/ 0 w 195"/>
                <a:gd name="T29" fmla="*/ 0 h 490"/>
                <a:gd name="T30" fmla="*/ 0 w 195"/>
                <a:gd name="T31" fmla="*/ 0 h 490"/>
                <a:gd name="T32" fmla="*/ 0 w 195"/>
                <a:gd name="T33" fmla="*/ 0 h 4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5"/>
                <a:gd name="T52" fmla="*/ 0 h 490"/>
                <a:gd name="T53" fmla="*/ 195 w 195"/>
                <a:gd name="T54" fmla="*/ 490 h 4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5" h="490">
                  <a:moveTo>
                    <a:pt x="167" y="0"/>
                  </a:moveTo>
                  <a:lnTo>
                    <a:pt x="187" y="45"/>
                  </a:lnTo>
                  <a:lnTo>
                    <a:pt x="195" y="96"/>
                  </a:lnTo>
                  <a:lnTo>
                    <a:pt x="183" y="149"/>
                  </a:lnTo>
                  <a:lnTo>
                    <a:pt x="116" y="259"/>
                  </a:lnTo>
                  <a:lnTo>
                    <a:pt x="47" y="364"/>
                  </a:lnTo>
                  <a:lnTo>
                    <a:pt x="0" y="490"/>
                  </a:lnTo>
                  <a:lnTo>
                    <a:pt x="25" y="370"/>
                  </a:lnTo>
                  <a:lnTo>
                    <a:pt x="85" y="275"/>
                  </a:lnTo>
                  <a:lnTo>
                    <a:pt x="149" y="179"/>
                  </a:lnTo>
                  <a:lnTo>
                    <a:pt x="173" y="122"/>
                  </a:lnTo>
                  <a:lnTo>
                    <a:pt x="172" y="61"/>
                  </a:lnTo>
                  <a:lnTo>
                    <a:pt x="16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7" name="Freeform 86"/>
            <p:cNvSpPr>
              <a:spLocks/>
            </p:cNvSpPr>
            <p:nvPr/>
          </p:nvSpPr>
          <p:spPr bwMode="auto">
            <a:xfrm>
              <a:off x="1373" y="2740"/>
              <a:ext cx="32" cy="41"/>
            </a:xfrm>
            <a:custGeom>
              <a:avLst/>
              <a:gdLst>
                <a:gd name="T0" fmla="*/ 0 w 289"/>
                <a:gd name="T1" fmla="*/ 0 h 364"/>
                <a:gd name="T2" fmla="*/ 0 w 289"/>
                <a:gd name="T3" fmla="*/ 0 h 364"/>
                <a:gd name="T4" fmla="*/ 0 w 289"/>
                <a:gd name="T5" fmla="*/ 0 h 364"/>
                <a:gd name="T6" fmla="*/ 0 w 289"/>
                <a:gd name="T7" fmla="*/ 0 h 364"/>
                <a:gd name="T8" fmla="*/ 0 w 289"/>
                <a:gd name="T9" fmla="*/ 0 h 364"/>
                <a:gd name="T10" fmla="*/ 0 w 289"/>
                <a:gd name="T11" fmla="*/ 0 h 364"/>
                <a:gd name="T12" fmla="*/ 0 w 289"/>
                <a:gd name="T13" fmla="*/ 0 h 364"/>
                <a:gd name="T14" fmla="*/ 0 w 289"/>
                <a:gd name="T15" fmla="*/ 0 h 364"/>
                <a:gd name="T16" fmla="*/ 0 w 289"/>
                <a:gd name="T17" fmla="*/ 0 h 364"/>
                <a:gd name="T18" fmla="*/ 0 w 289"/>
                <a:gd name="T19" fmla="*/ 0 h 364"/>
                <a:gd name="T20" fmla="*/ 0 w 289"/>
                <a:gd name="T21" fmla="*/ 0 h 364"/>
                <a:gd name="T22" fmla="*/ 0 w 289"/>
                <a:gd name="T23" fmla="*/ 0 h 364"/>
                <a:gd name="T24" fmla="*/ 0 w 289"/>
                <a:gd name="T25" fmla="*/ 0 h 364"/>
                <a:gd name="T26" fmla="*/ 0 w 289"/>
                <a:gd name="T27" fmla="*/ 0 h 364"/>
                <a:gd name="T28" fmla="*/ 0 w 289"/>
                <a:gd name="T29" fmla="*/ 0 h 364"/>
                <a:gd name="T30" fmla="*/ 0 w 289"/>
                <a:gd name="T31" fmla="*/ 0 h 364"/>
                <a:gd name="T32" fmla="*/ 0 w 289"/>
                <a:gd name="T33" fmla="*/ 0 h 364"/>
                <a:gd name="T34" fmla="*/ 0 w 289"/>
                <a:gd name="T35" fmla="*/ 0 h 364"/>
                <a:gd name="T36" fmla="*/ 0 w 289"/>
                <a:gd name="T37" fmla="*/ 0 h 364"/>
                <a:gd name="T38" fmla="*/ 0 w 289"/>
                <a:gd name="T39" fmla="*/ 0 h 364"/>
                <a:gd name="T40" fmla="*/ 0 w 289"/>
                <a:gd name="T41" fmla="*/ 0 h 364"/>
                <a:gd name="T42" fmla="*/ 0 w 289"/>
                <a:gd name="T43" fmla="*/ 0 h 364"/>
                <a:gd name="T44" fmla="*/ 0 w 289"/>
                <a:gd name="T45" fmla="*/ 0 h 364"/>
                <a:gd name="T46" fmla="*/ 0 w 289"/>
                <a:gd name="T47" fmla="*/ 0 h 364"/>
                <a:gd name="T48" fmla="*/ 0 w 289"/>
                <a:gd name="T49" fmla="*/ 0 h 3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9"/>
                <a:gd name="T76" fmla="*/ 0 h 364"/>
                <a:gd name="T77" fmla="*/ 289 w 289"/>
                <a:gd name="T78" fmla="*/ 364 h 3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9" h="364">
                  <a:moveTo>
                    <a:pt x="7" y="0"/>
                  </a:moveTo>
                  <a:lnTo>
                    <a:pt x="97" y="74"/>
                  </a:lnTo>
                  <a:lnTo>
                    <a:pt x="187" y="146"/>
                  </a:lnTo>
                  <a:lnTo>
                    <a:pt x="247" y="252"/>
                  </a:lnTo>
                  <a:lnTo>
                    <a:pt x="268" y="285"/>
                  </a:lnTo>
                  <a:lnTo>
                    <a:pt x="276" y="323"/>
                  </a:lnTo>
                  <a:lnTo>
                    <a:pt x="289" y="364"/>
                  </a:lnTo>
                  <a:lnTo>
                    <a:pt x="258" y="330"/>
                  </a:lnTo>
                  <a:lnTo>
                    <a:pt x="247" y="282"/>
                  </a:lnTo>
                  <a:lnTo>
                    <a:pt x="218" y="238"/>
                  </a:lnTo>
                  <a:lnTo>
                    <a:pt x="189" y="178"/>
                  </a:lnTo>
                  <a:lnTo>
                    <a:pt x="142" y="134"/>
                  </a:lnTo>
                  <a:lnTo>
                    <a:pt x="97" y="88"/>
                  </a:lnTo>
                  <a:lnTo>
                    <a:pt x="58" y="69"/>
                  </a:lnTo>
                  <a:lnTo>
                    <a:pt x="24" y="53"/>
                  </a:lnTo>
                  <a:lnTo>
                    <a:pt x="0" y="19"/>
                  </a:lnTo>
                  <a:lnTo>
                    <a:pt x="1" y="10"/>
                  </a:lnTo>
                  <a:lnTo>
                    <a:pt x="5" y="3"/>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8" name="Freeform 87"/>
            <p:cNvSpPr>
              <a:spLocks/>
            </p:cNvSpPr>
            <p:nvPr/>
          </p:nvSpPr>
          <p:spPr bwMode="auto">
            <a:xfrm>
              <a:off x="977" y="2746"/>
              <a:ext cx="424" cy="165"/>
            </a:xfrm>
            <a:custGeom>
              <a:avLst/>
              <a:gdLst>
                <a:gd name="T0" fmla="*/ 0 w 3817"/>
                <a:gd name="T1" fmla="*/ 0 h 1488"/>
                <a:gd name="T2" fmla="*/ 0 w 3817"/>
                <a:gd name="T3" fmla="*/ 0 h 1488"/>
                <a:gd name="T4" fmla="*/ 0 w 3817"/>
                <a:gd name="T5" fmla="*/ 0 h 1488"/>
                <a:gd name="T6" fmla="*/ 0 w 3817"/>
                <a:gd name="T7" fmla="*/ 0 h 1488"/>
                <a:gd name="T8" fmla="*/ 0 w 3817"/>
                <a:gd name="T9" fmla="*/ 0 h 1488"/>
                <a:gd name="T10" fmla="*/ 0 w 3817"/>
                <a:gd name="T11" fmla="*/ 0 h 1488"/>
                <a:gd name="T12" fmla="*/ 0 w 3817"/>
                <a:gd name="T13" fmla="*/ 0 h 1488"/>
                <a:gd name="T14" fmla="*/ 0 w 3817"/>
                <a:gd name="T15" fmla="*/ 0 h 1488"/>
                <a:gd name="T16" fmla="*/ 0 w 3817"/>
                <a:gd name="T17" fmla="*/ 0 h 1488"/>
                <a:gd name="T18" fmla="*/ 0 w 3817"/>
                <a:gd name="T19" fmla="*/ 0 h 1488"/>
                <a:gd name="T20" fmla="*/ 0 w 3817"/>
                <a:gd name="T21" fmla="*/ 0 h 1488"/>
                <a:gd name="T22" fmla="*/ 0 w 3817"/>
                <a:gd name="T23" fmla="*/ 0 h 1488"/>
                <a:gd name="T24" fmla="*/ 0 w 3817"/>
                <a:gd name="T25" fmla="*/ 0 h 1488"/>
                <a:gd name="T26" fmla="*/ 0 w 3817"/>
                <a:gd name="T27" fmla="*/ 0 h 1488"/>
                <a:gd name="T28" fmla="*/ 0 w 3817"/>
                <a:gd name="T29" fmla="*/ 0 h 1488"/>
                <a:gd name="T30" fmla="*/ 0 w 3817"/>
                <a:gd name="T31" fmla="*/ 0 h 1488"/>
                <a:gd name="T32" fmla="*/ 0 w 3817"/>
                <a:gd name="T33" fmla="*/ 0 h 1488"/>
                <a:gd name="T34" fmla="*/ 0 w 3817"/>
                <a:gd name="T35" fmla="*/ 0 h 1488"/>
                <a:gd name="T36" fmla="*/ 0 w 3817"/>
                <a:gd name="T37" fmla="*/ 0 h 1488"/>
                <a:gd name="T38" fmla="*/ 0 w 3817"/>
                <a:gd name="T39" fmla="*/ 0 h 1488"/>
                <a:gd name="T40" fmla="*/ 0 w 3817"/>
                <a:gd name="T41" fmla="*/ 0 h 1488"/>
                <a:gd name="T42" fmla="*/ 0 w 3817"/>
                <a:gd name="T43" fmla="*/ 0 h 1488"/>
                <a:gd name="T44" fmla="*/ 0 w 3817"/>
                <a:gd name="T45" fmla="*/ 0 h 1488"/>
                <a:gd name="T46" fmla="*/ 0 w 3817"/>
                <a:gd name="T47" fmla="*/ 0 h 1488"/>
                <a:gd name="T48" fmla="*/ 0 w 3817"/>
                <a:gd name="T49" fmla="*/ 0 h 1488"/>
                <a:gd name="T50" fmla="*/ 0 w 3817"/>
                <a:gd name="T51" fmla="*/ 0 h 1488"/>
                <a:gd name="T52" fmla="*/ 0 w 3817"/>
                <a:gd name="T53" fmla="*/ 0 h 1488"/>
                <a:gd name="T54" fmla="*/ 0 w 3817"/>
                <a:gd name="T55" fmla="*/ 0 h 1488"/>
                <a:gd name="T56" fmla="*/ 0 w 3817"/>
                <a:gd name="T57" fmla="*/ 0 h 1488"/>
                <a:gd name="T58" fmla="*/ 0 w 3817"/>
                <a:gd name="T59" fmla="*/ 0 h 1488"/>
                <a:gd name="T60" fmla="*/ 0 w 3817"/>
                <a:gd name="T61" fmla="*/ 0 h 1488"/>
                <a:gd name="T62" fmla="*/ 0 w 3817"/>
                <a:gd name="T63" fmla="*/ 0 h 1488"/>
                <a:gd name="T64" fmla="*/ 0 w 3817"/>
                <a:gd name="T65" fmla="*/ 0 h 1488"/>
                <a:gd name="T66" fmla="*/ 0 w 3817"/>
                <a:gd name="T67" fmla="*/ 0 h 1488"/>
                <a:gd name="T68" fmla="*/ 0 w 3817"/>
                <a:gd name="T69" fmla="*/ 0 h 1488"/>
                <a:gd name="T70" fmla="*/ 0 w 3817"/>
                <a:gd name="T71" fmla="*/ 0 h 1488"/>
                <a:gd name="T72" fmla="*/ 0 w 3817"/>
                <a:gd name="T73" fmla="*/ 0 h 1488"/>
                <a:gd name="T74" fmla="*/ 0 w 3817"/>
                <a:gd name="T75" fmla="*/ 0 h 1488"/>
                <a:gd name="T76" fmla="*/ 0 w 3817"/>
                <a:gd name="T77" fmla="*/ 0 h 1488"/>
                <a:gd name="T78" fmla="*/ 0 w 3817"/>
                <a:gd name="T79" fmla="*/ 0 h 1488"/>
                <a:gd name="T80" fmla="*/ 0 w 3817"/>
                <a:gd name="T81" fmla="*/ 0 h 1488"/>
                <a:gd name="T82" fmla="*/ 0 w 3817"/>
                <a:gd name="T83" fmla="*/ 0 h 1488"/>
                <a:gd name="T84" fmla="*/ 0 w 3817"/>
                <a:gd name="T85" fmla="*/ 0 h 1488"/>
                <a:gd name="T86" fmla="*/ 0 w 3817"/>
                <a:gd name="T87" fmla="*/ 0 h 1488"/>
                <a:gd name="T88" fmla="*/ 0 w 3817"/>
                <a:gd name="T89" fmla="*/ 0 h 1488"/>
                <a:gd name="T90" fmla="*/ 0 w 3817"/>
                <a:gd name="T91" fmla="*/ 0 h 1488"/>
                <a:gd name="T92" fmla="*/ 0 w 3817"/>
                <a:gd name="T93" fmla="*/ 0 h 1488"/>
                <a:gd name="T94" fmla="*/ 0 w 3817"/>
                <a:gd name="T95" fmla="*/ 0 h 1488"/>
                <a:gd name="T96" fmla="*/ 0 w 3817"/>
                <a:gd name="T97" fmla="*/ 0 h 14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17"/>
                <a:gd name="T148" fmla="*/ 0 h 1488"/>
                <a:gd name="T149" fmla="*/ 3817 w 3817"/>
                <a:gd name="T150" fmla="*/ 1488 h 148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17" h="1488">
                  <a:moveTo>
                    <a:pt x="2236" y="0"/>
                  </a:moveTo>
                  <a:lnTo>
                    <a:pt x="2306" y="28"/>
                  </a:lnTo>
                  <a:lnTo>
                    <a:pt x="2383" y="41"/>
                  </a:lnTo>
                  <a:lnTo>
                    <a:pt x="2452" y="71"/>
                  </a:lnTo>
                  <a:lnTo>
                    <a:pt x="2524" y="93"/>
                  </a:lnTo>
                  <a:lnTo>
                    <a:pt x="2609" y="100"/>
                  </a:lnTo>
                  <a:lnTo>
                    <a:pt x="2687" y="107"/>
                  </a:lnTo>
                  <a:lnTo>
                    <a:pt x="2748" y="86"/>
                  </a:lnTo>
                  <a:lnTo>
                    <a:pt x="2806" y="66"/>
                  </a:lnTo>
                  <a:lnTo>
                    <a:pt x="2854" y="76"/>
                  </a:lnTo>
                  <a:lnTo>
                    <a:pt x="2949" y="169"/>
                  </a:lnTo>
                  <a:lnTo>
                    <a:pt x="3017" y="265"/>
                  </a:lnTo>
                  <a:lnTo>
                    <a:pt x="3101" y="338"/>
                  </a:lnTo>
                  <a:lnTo>
                    <a:pt x="3136" y="389"/>
                  </a:lnTo>
                  <a:lnTo>
                    <a:pt x="3176" y="436"/>
                  </a:lnTo>
                  <a:lnTo>
                    <a:pt x="3209" y="485"/>
                  </a:lnTo>
                  <a:lnTo>
                    <a:pt x="3297" y="538"/>
                  </a:lnTo>
                  <a:lnTo>
                    <a:pt x="3373" y="598"/>
                  </a:lnTo>
                  <a:lnTo>
                    <a:pt x="3429" y="675"/>
                  </a:lnTo>
                  <a:lnTo>
                    <a:pt x="3520" y="878"/>
                  </a:lnTo>
                  <a:lnTo>
                    <a:pt x="3652" y="1051"/>
                  </a:lnTo>
                  <a:lnTo>
                    <a:pt x="3749" y="1257"/>
                  </a:lnTo>
                  <a:lnTo>
                    <a:pt x="3786" y="1324"/>
                  </a:lnTo>
                  <a:lnTo>
                    <a:pt x="3817" y="1393"/>
                  </a:lnTo>
                  <a:lnTo>
                    <a:pt x="3811" y="1470"/>
                  </a:lnTo>
                  <a:lnTo>
                    <a:pt x="3804" y="1478"/>
                  </a:lnTo>
                  <a:lnTo>
                    <a:pt x="3800" y="1485"/>
                  </a:lnTo>
                  <a:lnTo>
                    <a:pt x="3797" y="1488"/>
                  </a:lnTo>
                  <a:lnTo>
                    <a:pt x="3781" y="1404"/>
                  </a:lnTo>
                  <a:lnTo>
                    <a:pt x="3746" y="1329"/>
                  </a:lnTo>
                  <a:lnTo>
                    <a:pt x="3708" y="1257"/>
                  </a:lnTo>
                  <a:lnTo>
                    <a:pt x="3652" y="1121"/>
                  </a:lnTo>
                  <a:lnTo>
                    <a:pt x="3586" y="998"/>
                  </a:lnTo>
                  <a:lnTo>
                    <a:pt x="3495" y="913"/>
                  </a:lnTo>
                  <a:lnTo>
                    <a:pt x="3438" y="841"/>
                  </a:lnTo>
                  <a:lnTo>
                    <a:pt x="3408" y="755"/>
                  </a:lnTo>
                  <a:lnTo>
                    <a:pt x="3386" y="669"/>
                  </a:lnTo>
                  <a:lnTo>
                    <a:pt x="3355" y="631"/>
                  </a:lnTo>
                  <a:lnTo>
                    <a:pt x="3316" y="609"/>
                  </a:lnTo>
                  <a:lnTo>
                    <a:pt x="3291" y="573"/>
                  </a:lnTo>
                  <a:lnTo>
                    <a:pt x="3155" y="503"/>
                  </a:lnTo>
                  <a:lnTo>
                    <a:pt x="3058" y="403"/>
                  </a:lnTo>
                  <a:lnTo>
                    <a:pt x="2953" y="302"/>
                  </a:lnTo>
                  <a:lnTo>
                    <a:pt x="2930" y="330"/>
                  </a:lnTo>
                  <a:lnTo>
                    <a:pt x="2933" y="359"/>
                  </a:lnTo>
                  <a:lnTo>
                    <a:pt x="2916" y="382"/>
                  </a:lnTo>
                  <a:lnTo>
                    <a:pt x="2841" y="416"/>
                  </a:lnTo>
                  <a:lnTo>
                    <a:pt x="2780" y="464"/>
                  </a:lnTo>
                  <a:lnTo>
                    <a:pt x="2714" y="488"/>
                  </a:lnTo>
                  <a:lnTo>
                    <a:pt x="2659" y="482"/>
                  </a:lnTo>
                  <a:lnTo>
                    <a:pt x="2611" y="468"/>
                  </a:lnTo>
                  <a:lnTo>
                    <a:pt x="2557" y="467"/>
                  </a:lnTo>
                  <a:lnTo>
                    <a:pt x="2526" y="481"/>
                  </a:lnTo>
                  <a:lnTo>
                    <a:pt x="2511" y="509"/>
                  </a:lnTo>
                  <a:lnTo>
                    <a:pt x="2475" y="519"/>
                  </a:lnTo>
                  <a:lnTo>
                    <a:pt x="2305" y="485"/>
                  </a:lnTo>
                  <a:lnTo>
                    <a:pt x="2134" y="451"/>
                  </a:lnTo>
                  <a:lnTo>
                    <a:pt x="1955" y="464"/>
                  </a:lnTo>
                  <a:lnTo>
                    <a:pt x="1702" y="466"/>
                  </a:lnTo>
                  <a:lnTo>
                    <a:pt x="1456" y="459"/>
                  </a:lnTo>
                  <a:lnTo>
                    <a:pt x="1225" y="492"/>
                  </a:lnTo>
                  <a:lnTo>
                    <a:pt x="1137" y="513"/>
                  </a:lnTo>
                  <a:lnTo>
                    <a:pt x="1068" y="561"/>
                  </a:lnTo>
                  <a:lnTo>
                    <a:pt x="987" y="574"/>
                  </a:lnTo>
                  <a:lnTo>
                    <a:pt x="936" y="555"/>
                  </a:lnTo>
                  <a:lnTo>
                    <a:pt x="901" y="526"/>
                  </a:lnTo>
                  <a:lnTo>
                    <a:pt x="850" y="521"/>
                  </a:lnTo>
                  <a:lnTo>
                    <a:pt x="828" y="503"/>
                  </a:lnTo>
                  <a:lnTo>
                    <a:pt x="819" y="485"/>
                  </a:lnTo>
                  <a:lnTo>
                    <a:pt x="815" y="464"/>
                  </a:lnTo>
                  <a:lnTo>
                    <a:pt x="780" y="473"/>
                  </a:lnTo>
                  <a:lnTo>
                    <a:pt x="758" y="503"/>
                  </a:lnTo>
                  <a:lnTo>
                    <a:pt x="728" y="521"/>
                  </a:lnTo>
                  <a:lnTo>
                    <a:pt x="708" y="475"/>
                  </a:lnTo>
                  <a:lnTo>
                    <a:pt x="711" y="422"/>
                  </a:lnTo>
                  <a:lnTo>
                    <a:pt x="728" y="380"/>
                  </a:lnTo>
                  <a:lnTo>
                    <a:pt x="744" y="350"/>
                  </a:lnTo>
                  <a:lnTo>
                    <a:pt x="761" y="337"/>
                  </a:lnTo>
                  <a:lnTo>
                    <a:pt x="788" y="315"/>
                  </a:lnTo>
                  <a:lnTo>
                    <a:pt x="749" y="304"/>
                  </a:lnTo>
                  <a:lnTo>
                    <a:pt x="707" y="313"/>
                  </a:lnTo>
                  <a:lnTo>
                    <a:pt x="671" y="336"/>
                  </a:lnTo>
                  <a:lnTo>
                    <a:pt x="584" y="469"/>
                  </a:lnTo>
                  <a:lnTo>
                    <a:pt x="528" y="618"/>
                  </a:lnTo>
                  <a:lnTo>
                    <a:pt x="449" y="748"/>
                  </a:lnTo>
                  <a:lnTo>
                    <a:pt x="401" y="815"/>
                  </a:lnTo>
                  <a:lnTo>
                    <a:pt x="332" y="861"/>
                  </a:lnTo>
                  <a:lnTo>
                    <a:pt x="269" y="904"/>
                  </a:lnTo>
                  <a:lnTo>
                    <a:pt x="178" y="1009"/>
                  </a:lnTo>
                  <a:lnTo>
                    <a:pt x="128" y="1145"/>
                  </a:lnTo>
                  <a:lnTo>
                    <a:pt x="62" y="1266"/>
                  </a:lnTo>
                  <a:lnTo>
                    <a:pt x="40" y="1336"/>
                  </a:lnTo>
                  <a:lnTo>
                    <a:pt x="20" y="1403"/>
                  </a:lnTo>
                  <a:lnTo>
                    <a:pt x="35" y="1464"/>
                  </a:lnTo>
                  <a:lnTo>
                    <a:pt x="18" y="1469"/>
                  </a:lnTo>
                  <a:lnTo>
                    <a:pt x="7" y="1458"/>
                  </a:lnTo>
                  <a:lnTo>
                    <a:pt x="0" y="1441"/>
                  </a:lnTo>
                  <a:lnTo>
                    <a:pt x="32" y="1275"/>
                  </a:lnTo>
                  <a:lnTo>
                    <a:pt x="102" y="1115"/>
                  </a:lnTo>
                  <a:lnTo>
                    <a:pt x="157" y="956"/>
                  </a:lnTo>
                  <a:lnTo>
                    <a:pt x="257" y="868"/>
                  </a:lnTo>
                  <a:lnTo>
                    <a:pt x="369" y="795"/>
                  </a:lnTo>
                  <a:lnTo>
                    <a:pt x="456" y="694"/>
                  </a:lnTo>
                  <a:lnTo>
                    <a:pt x="475" y="647"/>
                  </a:lnTo>
                  <a:lnTo>
                    <a:pt x="492" y="606"/>
                  </a:lnTo>
                  <a:lnTo>
                    <a:pt x="500" y="569"/>
                  </a:lnTo>
                  <a:lnTo>
                    <a:pt x="526" y="494"/>
                  </a:lnTo>
                  <a:lnTo>
                    <a:pt x="537" y="416"/>
                  </a:lnTo>
                  <a:lnTo>
                    <a:pt x="567" y="346"/>
                  </a:lnTo>
                  <a:lnTo>
                    <a:pt x="619" y="288"/>
                  </a:lnTo>
                  <a:lnTo>
                    <a:pt x="666" y="246"/>
                  </a:lnTo>
                  <a:lnTo>
                    <a:pt x="735" y="238"/>
                  </a:lnTo>
                  <a:lnTo>
                    <a:pt x="805" y="233"/>
                  </a:lnTo>
                  <a:lnTo>
                    <a:pt x="855" y="191"/>
                  </a:lnTo>
                  <a:lnTo>
                    <a:pt x="911" y="172"/>
                  </a:lnTo>
                  <a:lnTo>
                    <a:pt x="965" y="174"/>
                  </a:lnTo>
                  <a:lnTo>
                    <a:pt x="1013" y="152"/>
                  </a:lnTo>
                  <a:lnTo>
                    <a:pt x="1062" y="137"/>
                  </a:lnTo>
                  <a:lnTo>
                    <a:pt x="1092" y="115"/>
                  </a:lnTo>
                  <a:lnTo>
                    <a:pt x="1121" y="96"/>
                  </a:lnTo>
                  <a:lnTo>
                    <a:pt x="1154" y="105"/>
                  </a:lnTo>
                  <a:lnTo>
                    <a:pt x="1220" y="104"/>
                  </a:lnTo>
                  <a:lnTo>
                    <a:pt x="1285" y="106"/>
                  </a:lnTo>
                  <a:lnTo>
                    <a:pt x="1333" y="84"/>
                  </a:lnTo>
                  <a:lnTo>
                    <a:pt x="1335" y="54"/>
                  </a:lnTo>
                  <a:lnTo>
                    <a:pt x="1337" y="27"/>
                  </a:lnTo>
                  <a:lnTo>
                    <a:pt x="1358" y="9"/>
                  </a:lnTo>
                  <a:lnTo>
                    <a:pt x="1392" y="19"/>
                  </a:lnTo>
                  <a:lnTo>
                    <a:pt x="1402" y="54"/>
                  </a:lnTo>
                  <a:lnTo>
                    <a:pt x="1431" y="73"/>
                  </a:lnTo>
                  <a:lnTo>
                    <a:pt x="1532" y="106"/>
                  </a:lnTo>
                  <a:lnTo>
                    <a:pt x="1636" y="115"/>
                  </a:lnTo>
                  <a:lnTo>
                    <a:pt x="1734" y="97"/>
                  </a:lnTo>
                  <a:lnTo>
                    <a:pt x="1748" y="83"/>
                  </a:lnTo>
                  <a:lnTo>
                    <a:pt x="1762" y="71"/>
                  </a:lnTo>
                  <a:lnTo>
                    <a:pt x="1788" y="71"/>
                  </a:lnTo>
                  <a:lnTo>
                    <a:pt x="1810" y="89"/>
                  </a:lnTo>
                  <a:lnTo>
                    <a:pt x="1838" y="97"/>
                  </a:lnTo>
                  <a:lnTo>
                    <a:pt x="1874" y="93"/>
                  </a:lnTo>
                  <a:lnTo>
                    <a:pt x="1907" y="67"/>
                  </a:lnTo>
                  <a:lnTo>
                    <a:pt x="1935" y="49"/>
                  </a:lnTo>
                  <a:lnTo>
                    <a:pt x="1961" y="20"/>
                  </a:lnTo>
                  <a:lnTo>
                    <a:pt x="2025" y="41"/>
                  </a:lnTo>
                  <a:lnTo>
                    <a:pt x="2088" y="72"/>
                  </a:lnTo>
                  <a:lnTo>
                    <a:pt x="2154" y="71"/>
                  </a:lnTo>
                  <a:lnTo>
                    <a:pt x="2177" y="42"/>
                  </a:lnTo>
                  <a:lnTo>
                    <a:pt x="2198" y="13"/>
                  </a:lnTo>
                  <a:lnTo>
                    <a:pt x="22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89" name="Freeform 88"/>
            <p:cNvSpPr>
              <a:spLocks/>
            </p:cNvSpPr>
            <p:nvPr/>
          </p:nvSpPr>
          <p:spPr bwMode="auto">
            <a:xfrm>
              <a:off x="965" y="2750"/>
              <a:ext cx="33" cy="65"/>
            </a:xfrm>
            <a:custGeom>
              <a:avLst/>
              <a:gdLst>
                <a:gd name="T0" fmla="*/ 0 w 304"/>
                <a:gd name="T1" fmla="*/ 0 h 586"/>
                <a:gd name="T2" fmla="*/ 0 w 304"/>
                <a:gd name="T3" fmla="*/ 0 h 586"/>
                <a:gd name="T4" fmla="*/ 0 w 304"/>
                <a:gd name="T5" fmla="*/ 0 h 586"/>
                <a:gd name="T6" fmla="*/ 0 w 304"/>
                <a:gd name="T7" fmla="*/ 0 h 586"/>
                <a:gd name="T8" fmla="*/ 0 w 304"/>
                <a:gd name="T9" fmla="*/ 0 h 586"/>
                <a:gd name="T10" fmla="*/ 0 w 304"/>
                <a:gd name="T11" fmla="*/ 0 h 586"/>
                <a:gd name="T12" fmla="*/ 0 w 304"/>
                <a:gd name="T13" fmla="*/ 0 h 586"/>
                <a:gd name="T14" fmla="*/ 0 w 304"/>
                <a:gd name="T15" fmla="*/ 0 h 586"/>
                <a:gd name="T16" fmla="*/ 0 w 304"/>
                <a:gd name="T17" fmla="*/ 0 h 586"/>
                <a:gd name="T18" fmla="*/ 0 w 304"/>
                <a:gd name="T19" fmla="*/ 0 h 586"/>
                <a:gd name="T20" fmla="*/ 0 w 304"/>
                <a:gd name="T21" fmla="*/ 0 h 586"/>
                <a:gd name="T22" fmla="*/ 0 w 304"/>
                <a:gd name="T23" fmla="*/ 0 h 586"/>
                <a:gd name="T24" fmla="*/ 0 w 304"/>
                <a:gd name="T25" fmla="*/ 0 h 586"/>
                <a:gd name="T26" fmla="*/ 0 w 304"/>
                <a:gd name="T27" fmla="*/ 0 h 586"/>
                <a:gd name="T28" fmla="*/ 0 w 304"/>
                <a:gd name="T29" fmla="*/ 0 h 586"/>
                <a:gd name="T30" fmla="*/ 0 w 304"/>
                <a:gd name="T31" fmla="*/ 0 h 586"/>
                <a:gd name="T32" fmla="*/ 0 w 304"/>
                <a:gd name="T33" fmla="*/ 0 h 586"/>
                <a:gd name="T34" fmla="*/ 0 w 304"/>
                <a:gd name="T35" fmla="*/ 0 h 586"/>
                <a:gd name="T36" fmla="*/ 0 w 304"/>
                <a:gd name="T37" fmla="*/ 0 h 586"/>
                <a:gd name="T38" fmla="*/ 0 w 304"/>
                <a:gd name="T39" fmla="*/ 0 h 586"/>
                <a:gd name="T40" fmla="*/ 0 w 304"/>
                <a:gd name="T41" fmla="*/ 0 h 5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4"/>
                <a:gd name="T64" fmla="*/ 0 h 586"/>
                <a:gd name="T65" fmla="*/ 304 w 304"/>
                <a:gd name="T66" fmla="*/ 586 h 5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4" h="586">
                  <a:moveTo>
                    <a:pt x="304" y="0"/>
                  </a:moveTo>
                  <a:lnTo>
                    <a:pt x="302" y="61"/>
                  </a:lnTo>
                  <a:lnTo>
                    <a:pt x="278" y="116"/>
                  </a:lnTo>
                  <a:lnTo>
                    <a:pt x="252" y="172"/>
                  </a:lnTo>
                  <a:lnTo>
                    <a:pt x="147" y="294"/>
                  </a:lnTo>
                  <a:lnTo>
                    <a:pt x="60" y="430"/>
                  </a:lnTo>
                  <a:lnTo>
                    <a:pt x="0" y="586"/>
                  </a:lnTo>
                  <a:lnTo>
                    <a:pt x="27" y="497"/>
                  </a:lnTo>
                  <a:lnTo>
                    <a:pt x="57" y="407"/>
                  </a:lnTo>
                  <a:lnTo>
                    <a:pt x="84" y="313"/>
                  </a:lnTo>
                  <a:lnTo>
                    <a:pt x="156" y="271"/>
                  </a:lnTo>
                  <a:lnTo>
                    <a:pt x="209" y="213"/>
                  </a:lnTo>
                  <a:lnTo>
                    <a:pt x="242" y="141"/>
                  </a:lnTo>
                  <a:lnTo>
                    <a:pt x="266" y="93"/>
                  </a:lnTo>
                  <a:lnTo>
                    <a:pt x="287" y="43"/>
                  </a:lnTo>
                  <a:lnTo>
                    <a:pt x="30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0" name="Freeform 89"/>
            <p:cNvSpPr>
              <a:spLocks/>
            </p:cNvSpPr>
            <p:nvPr/>
          </p:nvSpPr>
          <p:spPr bwMode="auto">
            <a:xfrm>
              <a:off x="1325" y="2753"/>
              <a:ext cx="16" cy="21"/>
            </a:xfrm>
            <a:custGeom>
              <a:avLst/>
              <a:gdLst>
                <a:gd name="T0" fmla="*/ 0 w 143"/>
                <a:gd name="T1" fmla="*/ 0 h 181"/>
                <a:gd name="T2" fmla="*/ 0 w 143"/>
                <a:gd name="T3" fmla="*/ 0 h 181"/>
                <a:gd name="T4" fmla="*/ 0 w 143"/>
                <a:gd name="T5" fmla="*/ 0 h 181"/>
                <a:gd name="T6" fmla="*/ 0 w 143"/>
                <a:gd name="T7" fmla="*/ 0 h 181"/>
                <a:gd name="T8" fmla="*/ 0 w 143"/>
                <a:gd name="T9" fmla="*/ 0 h 181"/>
                <a:gd name="T10" fmla="*/ 0 w 143"/>
                <a:gd name="T11" fmla="*/ 0 h 181"/>
                <a:gd name="T12" fmla="*/ 0 w 143"/>
                <a:gd name="T13" fmla="*/ 0 h 181"/>
                <a:gd name="T14" fmla="*/ 0 w 143"/>
                <a:gd name="T15" fmla="*/ 0 h 181"/>
                <a:gd name="T16" fmla="*/ 0 w 143"/>
                <a:gd name="T17" fmla="*/ 0 h 181"/>
                <a:gd name="T18" fmla="*/ 0 w 143"/>
                <a:gd name="T19" fmla="*/ 0 h 181"/>
                <a:gd name="T20" fmla="*/ 0 w 143"/>
                <a:gd name="T21" fmla="*/ 0 h 181"/>
                <a:gd name="T22" fmla="*/ 0 w 143"/>
                <a:gd name="T23" fmla="*/ 0 h 181"/>
                <a:gd name="T24" fmla="*/ 0 w 143"/>
                <a:gd name="T25" fmla="*/ 0 h 1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3"/>
                <a:gd name="T40" fmla="*/ 0 h 181"/>
                <a:gd name="T41" fmla="*/ 143 w 143"/>
                <a:gd name="T42" fmla="*/ 181 h 1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3" h="181">
                  <a:moveTo>
                    <a:pt x="11" y="2"/>
                  </a:moveTo>
                  <a:lnTo>
                    <a:pt x="52" y="59"/>
                  </a:lnTo>
                  <a:lnTo>
                    <a:pt x="89" y="126"/>
                  </a:lnTo>
                  <a:lnTo>
                    <a:pt x="143" y="181"/>
                  </a:lnTo>
                  <a:lnTo>
                    <a:pt x="83" y="148"/>
                  </a:lnTo>
                  <a:lnTo>
                    <a:pt x="44" y="81"/>
                  </a:lnTo>
                  <a:lnTo>
                    <a:pt x="2" y="15"/>
                  </a:lnTo>
                  <a:lnTo>
                    <a:pt x="0" y="6"/>
                  </a:lnTo>
                  <a:lnTo>
                    <a:pt x="3" y="0"/>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1" name="Freeform 90"/>
            <p:cNvSpPr>
              <a:spLocks/>
            </p:cNvSpPr>
            <p:nvPr/>
          </p:nvSpPr>
          <p:spPr bwMode="auto">
            <a:xfrm>
              <a:off x="1096" y="2758"/>
              <a:ext cx="150" cy="13"/>
            </a:xfrm>
            <a:custGeom>
              <a:avLst/>
              <a:gdLst>
                <a:gd name="T0" fmla="*/ 0 w 1348"/>
                <a:gd name="T1" fmla="*/ 0 h 124"/>
                <a:gd name="T2" fmla="*/ 0 w 1348"/>
                <a:gd name="T3" fmla="*/ 0 h 124"/>
                <a:gd name="T4" fmla="*/ 0 w 1348"/>
                <a:gd name="T5" fmla="*/ 0 h 124"/>
                <a:gd name="T6" fmla="*/ 0 w 1348"/>
                <a:gd name="T7" fmla="*/ 0 h 124"/>
                <a:gd name="T8" fmla="*/ 0 w 1348"/>
                <a:gd name="T9" fmla="*/ 0 h 124"/>
                <a:gd name="T10" fmla="*/ 0 w 1348"/>
                <a:gd name="T11" fmla="*/ 0 h 124"/>
                <a:gd name="T12" fmla="*/ 0 w 1348"/>
                <a:gd name="T13" fmla="*/ 0 h 124"/>
                <a:gd name="T14" fmla="*/ 0 w 1348"/>
                <a:gd name="T15" fmla="*/ 0 h 124"/>
                <a:gd name="T16" fmla="*/ 0 w 1348"/>
                <a:gd name="T17" fmla="*/ 0 h 124"/>
                <a:gd name="T18" fmla="*/ 0 w 1348"/>
                <a:gd name="T19" fmla="*/ 0 h 124"/>
                <a:gd name="T20" fmla="*/ 0 w 1348"/>
                <a:gd name="T21" fmla="*/ 0 h 124"/>
                <a:gd name="T22" fmla="*/ 0 w 1348"/>
                <a:gd name="T23" fmla="*/ 0 h 124"/>
                <a:gd name="T24" fmla="*/ 0 w 1348"/>
                <a:gd name="T25" fmla="*/ 0 h 124"/>
                <a:gd name="T26" fmla="*/ 0 w 1348"/>
                <a:gd name="T27" fmla="*/ 0 h 124"/>
                <a:gd name="T28" fmla="*/ 0 w 1348"/>
                <a:gd name="T29" fmla="*/ 0 h 124"/>
                <a:gd name="T30" fmla="*/ 0 w 1348"/>
                <a:gd name="T31" fmla="*/ 0 h 124"/>
                <a:gd name="T32" fmla="*/ 0 w 1348"/>
                <a:gd name="T33" fmla="*/ 0 h 124"/>
                <a:gd name="T34" fmla="*/ 0 w 1348"/>
                <a:gd name="T35" fmla="*/ 0 h 124"/>
                <a:gd name="T36" fmla="*/ 0 w 1348"/>
                <a:gd name="T37" fmla="*/ 0 h 124"/>
                <a:gd name="T38" fmla="*/ 0 w 1348"/>
                <a:gd name="T39" fmla="*/ 0 h 124"/>
                <a:gd name="T40" fmla="*/ 0 w 1348"/>
                <a:gd name="T41" fmla="*/ 0 h 124"/>
                <a:gd name="T42" fmla="*/ 0 w 1348"/>
                <a:gd name="T43" fmla="*/ 0 h 124"/>
                <a:gd name="T44" fmla="*/ 0 w 1348"/>
                <a:gd name="T45" fmla="*/ 0 h 124"/>
                <a:gd name="T46" fmla="*/ 0 w 1348"/>
                <a:gd name="T47" fmla="*/ 0 h 124"/>
                <a:gd name="T48" fmla="*/ 0 w 1348"/>
                <a:gd name="T49" fmla="*/ 0 h 124"/>
                <a:gd name="T50" fmla="*/ 0 w 1348"/>
                <a:gd name="T51" fmla="*/ 0 h 124"/>
                <a:gd name="T52" fmla="*/ 0 w 1348"/>
                <a:gd name="T53" fmla="*/ 0 h 124"/>
                <a:gd name="T54" fmla="*/ 0 w 1348"/>
                <a:gd name="T55" fmla="*/ 0 h 124"/>
                <a:gd name="T56" fmla="*/ 0 w 1348"/>
                <a:gd name="T57" fmla="*/ 0 h 124"/>
                <a:gd name="T58" fmla="*/ 0 w 1348"/>
                <a:gd name="T59" fmla="*/ 0 h 124"/>
                <a:gd name="T60" fmla="*/ 0 w 1348"/>
                <a:gd name="T61" fmla="*/ 0 h 124"/>
                <a:gd name="T62" fmla="*/ 0 w 1348"/>
                <a:gd name="T63" fmla="*/ 0 h 124"/>
                <a:gd name="T64" fmla="*/ 0 w 1348"/>
                <a:gd name="T65" fmla="*/ 0 h 124"/>
                <a:gd name="T66" fmla="*/ 0 w 1348"/>
                <a:gd name="T67" fmla="*/ 0 h 124"/>
                <a:gd name="T68" fmla="*/ 0 w 1348"/>
                <a:gd name="T69" fmla="*/ 0 h 124"/>
                <a:gd name="T70" fmla="*/ 0 w 1348"/>
                <a:gd name="T71" fmla="*/ 0 h 124"/>
                <a:gd name="T72" fmla="*/ 0 w 1348"/>
                <a:gd name="T73" fmla="*/ 0 h 124"/>
                <a:gd name="T74" fmla="*/ 0 w 1348"/>
                <a:gd name="T75" fmla="*/ 0 h 124"/>
                <a:gd name="T76" fmla="*/ 0 w 1348"/>
                <a:gd name="T77" fmla="*/ 0 h 124"/>
                <a:gd name="T78" fmla="*/ 0 w 1348"/>
                <a:gd name="T79" fmla="*/ 0 h 124"/>
                <a:gd name="T80" fmla="*/ 0 w 1348"/>
                <a:gd name="T81" fmla="*/ 0 h 124"/>
                <a:gd name="T82" fmla="*/ 0 w 1348"/>
                <a:gd name="T83" fmla="*/ 0 h 124"/>
                <a:gd name="T84" fmla="*/ 0 w 1348"/>
                <a:gd name="T85" fmla="*/ 0 h 124"/>
                <a:gd name="T86" fmla="*/ 0 w 1348"/>
                <a:gd name="T87" fmla="*/ 0 h 124"/>
                <a:gd name="T88" fmla="*/ 0 w 1348"/>
                <a:gd name="T89" fmla="*/ 0 h 124"/>
                <a:gd name="T90" fmla="*/ 0 w 1348"/>
                <a:gd name="T91" fmla="*/ 0 h 1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48"/>
                <a:gd name="T139" fmla="*/ 0 h 124"/>
                <a:gd name="T140" fmla="*/ 1348 w 1348"/>
                <a:gd name="T141" fmla="*/ 124 h 1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48" h="124">
                  <a:moveTo>
                    <a:pt x="1202" y="0"/>
                  </a:moveTo>
                  <a:lnTo>
                    <a:pt x="1243" y="18"/>
                  </a:lnTo>
                  <a:lnTo>
                    <a:pt x="1293" y="33"/>
                  </a:lnTo>
                  <a:lnTo>
                    <a:pt x="1348" y="44"/>
                  </a:lnTo>
                  <a:lnTo>
                    <a:pt x="1010" y="95"/>
                  </a:lnTo>
                  <a:lnTo>
                    <a:pt x="677" y="114"/>
                  </a:lnTo>
                  <a:lnTo>
                    <a:pt x="342" y="118"/>
                  </a:lnTo>
                  <a:lnTo>
                    <a:pt x="0" y="124"/>
                  </a:lnTo>
                  <a:lnTo>
                    <a:pt x="12" y="108"/>
                  </a:lnTo>
                  <a:lnTo>
                    <a:pt x="31" y="97"/>
                  </a:lnTo>
                  <a:lnTo>
                    <a:pt x="53" y="99"/>
                  </a:lnTo>
                  <a:lnTo>
                    <a:pt x="108" y="99"/>
                  </a:lnTo>
                  <a:lnTo>
                    <a:pt x="160" y="71"/>
                  </a:lnTo>
                  <a:lnTo>
                    <a:pt x="220" y="69"/>
                  </a:lnTo>
                  <a:lnTo>
                    <a:pt x="278" y="74"/>
                  </a:lnTo>
                  <a:lnTo>
                    <a:pt x="326" y="47"/>
                  </a:lnTo>
                  <a:lnTo>
                    <a:pt x="380" y="46"/>
                  </a:lnTo>
                  <a:lnTo>
                    <a:pt x="468" y="91"/>
                  </a:lnTo>
                  <a:lnTo>
                    <a:pt x="570" y="91"/>
                  </a:lnTo>
                  <a:lnTo>
                    <a:pt x="673" y="104"/>
                  </a:lnTo>
                  <a:lnTo>
                    <a:pt x="705" y="95"/>
                  </a:lnTo>
                  <a:lnTo>
                    <a:pt x="722" y="78"/>
                  </a:lnTo>
                  <a:lnTo>
                    <a:pt x="738" y="69"/>
                  </a:lnTo>
                  <a:lnTo>
                    <a:pt x="779" y="86"/>
                  </a:lnTo>
                  <a:lnTo>
                    <a:pt x="827" y="75"/>
                  </a:lnTo>
                  <a:lnTo>
                    <a:pt x="871" y="62"/>
                  </a:lnTo>
                  <a:lnTo>
                    <a:pt x="897" y="35"/>
                  </a:lnTo>
                  <a:lnTo>
                    <a:pt x="927" y="22"/>
                  </a:lnTo>
                  <a:lnTo>
                    <a:pt x="962" y="30"/>
                  </a:lnTo>
                  <a:lnTo>
                    <a:pt x="1027" y="38"/>
                  </a:lnTo>
                  <a:lnTo>
                    <a:pt x="1086" y="42"/>
                  </a:lnTo>
                  <a:lnTo>
                    <a:pt x="1133" y="56"/>
                  </a:lnTo>
                  <a:lnTo>
                    <a:pt x="1158" y="32"/>
                  </a:lnTo>
                  <a:lnTo>
                    <a:pt x="1180" y="12"/>
                  </a:lnTo>
                  <a:lnTo>
                    <a:pt x="1202" y="0"/>
                  </a:lnTo>
                  <a:close/>
                </a:path>
              </a:pathLst>
            </a:custGeom>
            <a:solidFill>
              <a:srgbClr val="E1BD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2" name="Freeform 91"/>
            <p:cNvSpPr>
              <a:spLocks/>
            </p:cNvSpPr>
            <p:nvPr/>
          </p:nvSpPr>
          <p:spPr bwMode="auto">
            <a:xfrm>
              <a:off x="1065" y="2763"/>
              <a:ext cx="232" cy="45"/>
            </a:xfrm>
            <a:custGeom>
              <a:avLst/>
              <a:gdLst>
                <a:gd name="T0" fmla="*/ 0 w 2091"/>
                <a:gd name="T1" fmla="*/ 0 h 407"/>
                <a:gd name="T2" fmla="*/ 0 w 2091"/>
                <a:gd name="T3" fmla="*/ 0 h 407"/>
                <a:gd name="T4" fmla="*/ 0 w 2091"/>
                <a:gd name="T5" fmla="*/ 0 h 407"/>
                <a:gd name="T6" fmla="*/ 0 w 2091"/>
                <a:gd name="T7" fmla="*/ 0 h 407"/>
                <a:gd name="T8" fmla="*/ 0 w 2091"/>
                <a:gd name="T9" fmla="*/ 0 h 407"/>
                <a:gd name="T10" fmla="*/ 0 w 2091"/>
                <a:gd name="T11" fmla="*/ 0 h 407"/>
                <a:gd name="T12" fmla="*/ 0 w 2091"/>
                <a:gd name="T13" fmla="*/ 0 h 407"/>
                <a:gd name="T14" fmla="*/ 0 w 2091"/>
                <a:gd name="T15" fmla="*/ 0 h 407"/>
                <a:gd name="T16" fmla="*/ 0 w 2091"/>
                <a:gd name="T17" fmla="*/ 0 h 407"/>
                <a:gd name="T18" fmla="*/ 0 w 2091"/>
                <a:gd name="T19" fmla="*/ 0 h 407"/>
                <a:gd name="T20" fmla="*/ 0 w 2091"/>
                <a:gd name="T21" fmla="*/ 0 h 407"/>
                <a:gd name="T22" fmla="*/ 0 w 2091"/>
                <a:gd name="T23" fmla="*/ 0 h 407"/>
                <a:gd name="T24" fmla="*/ 0 w 2091"/>
                <a:gd name="T25" fmla="*/ 0 h 407"/>
                <a:gd name="T26" fmla="*/ 0 w 2091"/>
                <a:gd name="T27" fmla="*/ 0 h 407"/>
                <a:gd name="T28" fmla="*/ 0 w 2091"/>
                <a:gd name="T29" fmla="*/ 0 h 407"/>
                <a:gd name="T30" fmla="*/ 0 w 2091"/>
                <a:gd name="T31" fmla="*/ 0 h 407"/>
                <a:gd name="T32" fmla="*/ 0 w 2091"/>
                <a:gd name="T33" fmla="*/ 0 h 407"/>
                <a:gd name="T34" fmla="*/ 0 w 2091"/>
                <a:gd name="T35" fmla="*/ 0 h 407"/>
                <a:gd name="T36" fmla="*/ 0 w 2091"/>
                <a:gd name="T37" fmla="*/ 0 h 407"/>
                <a:gd name="T38" fmla="*/ 0 w 2091"/>
                <a:gd name="T39" fmla="*/ 0 h 407"/>
                <a:gd name="T40" fmla="*/ 0 w 2091"/>
                <a:gd name="T41" fmla="*/ 0 h 407"/>
                <a:gd name="T42" fmla="*/ 0 w 2091"/>
                <a:gd name="T43" fmla="*/ 0 h 407"/>
                <a:gd name="T44" fmla="*/ 0 w 2091"/>
                <a:gd name="T45" fmla="*/ 0 h 407"/>
                <a:gd name="T46" fmla="*/ 0 w 2091"/>
                <a:gd name="T47" fmla="*/ 0 h 407"/>
                <a:gd name="T48" fmla="*/ 0 w 2091"/>
                <a:gd name="T49" fmla="*/ 0 h 407"/>
                <a:gd name="T50" fmla="*/ 0 w 2091"/>
                <a:gd name="T51" fmla="*/ 0 h 407"/>
                <a:gd name="T52" fmla="*/ 0 w 2091"/>
                <a:gd name="T53" fmla="*/ 0 h 407"/>
                <a:gd name="T54" fmla="*/ 0 w 2091"/>
                <a:gd name="T55" fmla="*/ 0 h 407"/>
                <a:gd name="T56" fmla="*/ 0 w 2091"/>
                <a:gd name="T57" fmla="*/ 0 h 407"/>
                <a:gd name="T58" fmla="*/ 0 w 2091"/>
                <a:gd name="T59" fmla="*/ 0 h 407"/>
                <a:gd name="T60" fmla="*/ 0 w 2091"/>
                <a:gd name="T61" fmla="*/ 0 h 407"/>
                <a:gd name="T62" fmla="*/ 0 w 2091"/>
                <a:gd name="T63" fmla="*/ 0 h 407"/>
                <a:gd name="T64" fmla="*/ 0 w 2091"/>
                <a:gd name="T65" fmla="*/ 0 h 407"/>
                <a:gd name="T66" fmla="*/ 0 w 2091"/>
                <a:gd name="T67" fmla="*/ 0 h 407"/>
                <a:gd name="T68" fmla="*/ 0 w 2091"/>
                <a:gd name="T69" fmla="*/ 0 h 407"/>
                <a:gd name="T70" fmla="*/ 0 w 2091"/>
                <a:gd name="T71" fmla="*/ 0 h 407"/>
                <a:gd name="T72" fmla="*/ 0 w 2091"/>
                <a:gd name="T73" fmla="*/ 0 h 407"/>
                <a:gd name="T74" fmla="*/ 0 w 2091"/>
                <a:gd name="T75" fmla="*/ 0 h 407"/>
                <a:gd name="T76" fmla="*/ 0 w 2091"/>
                <a:gd name="T77" fmla="*/ 0 h 4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91"/>
                <a:gd name="T118" fmla="*/ 0 h 407"/>
                <a:gd name="T119" fmla="*/ 2091 w 2091"/>
                <a:gd name="T120" fmla="*/ 407 h 4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91" h="407">
                  <a:moveTo>
                    <a:pt x="2032" y="0"/>
                  </a:moveTo>
                  <a:lnTo>
                    <a:pt x="2060" y="7"/>
                  </a:lnTo>
                  <a:lnTo>
                    <a:pt x="2078" y="29"/>
                  </a:lnTo>
                  <a:lnTo>
                    <a:pt x="2091" y="64"/>
                  </a:lnTo>
                  <a:lnTo>
                    <a:pt x="2090" y="135"/>
                  </a:lnTo>
                  <a:lnTo>
                    <a:pt x="2068" y="200"/>
                  </a:lnTo>
                  <a:lnTo>
                    <a:pt x="2024" y="249"/>
                  </a:lnTo>
                  <a:lnTo>
                    <a:pt x="1920" y="273"/>
                  </a:lnTo>
                  <a:lnTo>
                    <a:pt x="1817" y="272"/>
                  </a:lnTo>
                  <a:lnTo>
                    <a:pt x="1716" y="279"/>
                  </a:lnTo>
                  <a:lnTo>
                    <a:pt x="1690" y="302"/>
                  </a:lnTo>
                  <a:lnTo>
                    <a:pt x="1682" y="329"/>
                  </a:lnTo>
                  <a:lnTo>
                    <a:pt x="1662" y="350"/>
                  </a:lnTo>
                  <a:lnTo>
                    <a:pt x="1594" y="326"/>
                  </a:lnTo>
                  <a:lnTo>
                    <a:pt x="1519" y="290"/>
                  </a:lnTo>
                  <a:lnTo>
                    <a:pt x="1460" y="265"/>
                  </a:lnTo>
                  <a:lnTo>
                    <a:pt x="1523" y="249"/>
                  </a:lnTo>
                  <a:lnTo>
                    <a:pt x="1584" y="248"/>
                  </a:lnTo>
                  <a:lnTo>
                    <a:pt x="1641" y="212"/>
                  </a:lnTo>
                  <a:lnTo>
                    <a:pt x="1694" y="204"/>
                  </a:lnTo>
                  <a:lnTo>
                    <a:pt x="1777" y="195"/>
                  </a:lnTo>
                  <a:lnTo>
                    <a:pt x="1820" y="185"/>
                  </a:lnTo>
                  <a:lnTo>
                    <a:pt x="1723" y="164"/>
                  </a:lnTo>
                  <a:lnTo>
                    <a:pt x="1616" y="173"/>
                  </a:lnTo>
                  <a:lnTo>
                    <a:pt x="1517" y="195"/>
                  </a:lnTo>
                  <a:lnTo>
                    <a:pt x="1219" y="250"/>
                  </a:lnTo>
                  <a:lnTo>
                    <a:pt x="909" y="265"/>
                  </a:lnTo>
                  <a:lnTo>
                    <a:pt x="598" y="258"/>
                  </a:lnTo>
                  <a:lnTo>
                    <a:pt x="295" y="256"/>
                  </a:lnTo>
                  <a:lnTo>
                    <a:pt x="273" y="262"/>
                  </a:lnTo>
                  <a:lnTo>
                    <a:pt x="259" y="269"/>
                  </a:lnTo>
                  <a:lnTo>
                    <a:pt x="254" y="279"/>
                  </a:lnTo>
                  <a:lnTo>
                    <a:pt x="283" y="297"/>
                  </a:lnTo>
                  <a:lnTo>
                    <a:pt x="330" y="303"/>
                  </a:lnTo>
                  <a:lnTo>
                    <a:pt x="376" y="308"/>
                  </a:lnTo>
                  <a:lnTo>
                    <a:pt x="334" y="350"/>
                  </a:lnTo>
                  <a:lnTo>
                    <a:pt x="266" y="389"/>
                  </a:lnTo>
                  <a:lnTo>
                    <a:pt x="201" y="407"/>
                  </a:lnTo>
                  <a:lnTo>
                    <a:pt x="160" y="385"/>
                  </a:lnTo>
                  <a:lnTo>
                    <a:pt x="124" y="365"/>
                  </a:lnTo>
                  <a:lnTo>
                    <a:pt x="80" y="362"/>
                  </a:lnTo>
                  <a:lnTo>
                    <a:pt x="90" y="338"/>
                  </a:lnTo>
                  <a:lnTo>
                    <a:pt x="95" y="313"/>
                  </a:lnTo>
                  <a:lnTo>
                    <a:pt x="80" y="289"/>
                  </a:lnTo>
                  <a:lnTo>
                    <a:pt x="53" y="280"/>
                  </a:lnTo>
                  <a:lnTo>
                    <a:pt x="26" y="278"/>
                  </a:lnTo>
                  <a:lnTo>
                    <a:pt x="0" y="279"/>
                  </a:lnTo>
                  <a:lnTo>
                    <a:pt x="7" y="254"/>
                  </a:lnTo>
                  <a:lnTo>
                    <a:pt x="22" y="225"/>
                  </a:lnTo>
                  <a:lnTo>
                    <a:pt x="34" y="195"/>
                  </a:lnTo>
                  <a:lnTo>
                    <a:pt x="247" y="164"/>
                  </a:lnTo>
                  <a:lnTo>
                    <a:pt x="466" y="156"/>
                  </a:lnTo>
                  <a:lnTo>
                    <a:pt x="684" y="143"/>
                  </a:lnTo>
                  <a:lnTo>
                    <a:pt x="1001" y="150"/>
                  </a:lnTo>
                  <a:lnTo>
                    <a:pt x="1309" y="116"/>
                  </a:lnTo>
                  <a:lnTo>
                    <a:pt x="1615" y="75"/>
                  </a:lnTo>
                  <a:lnTo>
                    <a:pt x="1924" y="55"/>
                  </a:lnTo>
                  <a:lnTo>
                    <a:pt x="1968" y="38"/>
                  </a:lnTo>
                  <a:lnTo>
                    <a:pt x="2001" y="18"/>
                  </a:lnTo>
                  <a:lnTo>
                    <a:pt x="2032" y="0"/>
                  </a:lnTo>
                  <a:close/>
                </a:path>
              </a:pathLst>
            </a:custGeom>
            <a:solidFill>
              <a:srgbClr val="FFE0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3" name="Freeform 92"/>
            <p:cNvSpPr>
              <a:spLocks/>
            </p:cNvSpPr>
            <p:nvPr/>
          </p:nvSpPr>
          <p:spPr bwMode="auto">
            <a:xfrm>
              <a:off x="879" y="2775"/>
              <a:ext cx="5" cy="48"/>
            </a:xfrm>
            <a:custGeom>
              <a:avLst/>
              <a:gdLst>
                <a:gd name="T0" fmla="*/ 0 w 45"/>
                <a:gd name="T1" fmla="*/ 0 h 431"/>
                <a:gd name="T2" fmla="*/ 0 w 45"/>
                <a:gd name="T3" fmla="*/ 0 h 431"/>
                <a:gd name="T4" fmla="*/ 0 w 45"/>
                <a:gd name="T5" fmla="*/ 0 h 431"/>
                <a:gd name="T6" fmla="*/ 0 w 45"/>
                <a:gd name="T7" fmla="*/ 0 h 431"/>
                <a:gd name="T8" fmla="*/ 0 w 45"/>
                <a:gd name="T9" fmla="*/ 0 h 431"/>
                <a:gd name="T10" fmla="*/ 0 w 45"/>
                <a:gd name="T11" fmla="*/ 0 h 431"/>
                <a:gd name="T12" fmla="*/ 0 w 45"/>
                <a:gd name="T13" fmla="*/ 0 h 431"/>
                <a:gd name="T14" fmla="*/ 0 w 45"/>
                <a:gd name="T15" fmla="*/ 0 h 431"/>
                <a:gd name="T16" fmla="*/ 0 w 45"/>
                <a:gd name="T17" fmla="*/ 0 h 4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431"/>
                <a:gd name="T29" fmla="*/ 45 w 45"/>
                <a:gd name="T30" fmla="*/ 431 h 4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431">
                  <a:moveTo>
                    <a:pt x="24" y="0"/>
                  </a:moveTo>
                  <a:lnTo>
                    <a:pt x="45" y="142"/>
                  </a:lnTo>
                  <a:lnTo>
                    <a:pt x="23" y="290"/>
                  </a:lnTo>
                  <a:lnTo>
                    <a:pt x="5" y="431"/>
                  </a:lnTo>
                  <a:lnTo>
                    <a:pt x="0" y="290"/>
                  </a:lnTo>
                  <a:lnTo>
                    <a:pt x="22" y="142"/>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4" name="Freeform 93"/>
            <p:cNvSpPr>
              <a:spLocks/>
            </p:cNvSpPr>
            <p:nvPr/>
          </p:nvSpPr>
          <p:spPr bwMode="auto">
            <a:xfrm>
              <a:off x="1011" y="2781"/>
              <a:ext cx="16" cy="26"/>
            </a:xfrm>
            <a:custGeom>
              <a:avLst/>
              <a:gdLst>
                <a:gd name="T0" fmla="*/ 0 w 142"/>
                <a:gd name="T1" fmla="*/ 0 h 232"/>
                <a:gd name="T2" fmla="*/ 0 w 142"/>
                <a:gd name="T3" fmla="*/ 0 h 232"/>
                <a:gd name="T4" fmla="*/ 0 w 142"/>
                <a:gd name="T5" fmla="*/ 0 h 232"/>
                <a:gd name="T6" fmla="*/ 0 w 142"/>
                <a:gd name="T7" fmla="*/ 0 h 232"/>
                <a:gd name="T8" fmla="*/ 0 w 142"/>
                <a:gd name="T9" fmla="*/ 0 h 232"/>
                <a:gd name="T10" fmla="*/ 0 w 142"/>
                <a:gd name="T11" fmla="*/ 0 h 232"/>
                <a:gd name="T12" fmla="*/ 0 w 142"/>
                <a:gd name="T13" fmla="*/ 0 h 232"/>
                <a:gd name="T14" fmla="*/ 0 w 142"/>
                <a:gd name="T15" fmla="*/ 0 h 232"/>
                <a:gd name="T16" fmla="*/ 0 w 142"/>
                <a:gd name="T17" fmla="*/ 0 h 232"/>
                <a:gd name="T18" fmla="*/ 0 w 142"/>
                <a:gd name="T19" fmla="*/ 0 h 232"/>
                <a:gd name="T20" fmla="*/ 0 w 142"/>
                <a:gd name="T21" fmla="*/ 0 h 232"/>
                <a:gd name="T22" fmla="*/ 0 w 142"/>
                <a:gd name="T23" fmla="*/ 0 h 232"/>
                <a:gd name="T24" fmla="*/ 0 w 142"/>
                <a:gd name="T25" fmla="*/ 0 h 2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2"/>
                <a:gd name="T40" fmla="*/ 0 h 232"/>
                <a:gd name="T41" fmla="*/ 142 w 142"/>
                <a:gd name="T42" fmla="*/ 232 h 2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2" h="232">
                  <a:moveTo>
                    <a:pt x="142" y="0"/>
                  </a:moveTo>
                  <a:lnTo>
                    <a:pt x="123" y="92"/>
                  </a:lnTo>
                  <a:lnTo>
                    <a:pt x="77" y="172"/>
                  </a:lnTo>
                  <a:lnTo>
                    <a:pt x="18" y="232"/>
                  </a:lnTo>
                  <a:lnTo>
                    <a:pt x="9" y="232"/>
                  </a:lnTo>
                  <a:lnTo>
                    <a:pt x="2" y="232"/>
                  </a:lnTo>
                  <a:lnTo>
                    <a:pt x="0" y="232"/>
                  </a:lnTo>
                  <a:lnTo>
                    <a:pt x="58" y="162"/>
                  </a:lnTo>
                  <a:lnTo>
                    <a:pt x="104" y="80"/>
                  </a:lnTo>
                  <a:lnTo>
                    <a:pt x="1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5" name="Freeform 94"/>
            <p:cNvSpPr>
              <a:spLocks/>
            </p:cNvSpPr>
            <p:nvPr/>
          </p:nvSpPr>
          <p:spPr bwMode="auto">
            <a:xfrm>
              <a:off x="1362" y="2790"/>
              <a:ext cx="19" cy="38"/>
            </a:xfrm>
            <a:custGeom>
              <a:avLst/>
              <a:gdLst>
                <a:gd name="T0" fmla="*/ 0 w 174"/>
                <a:gd name="T1" fmla="*/ 0 h 342"/>
                <a:gd name="T2" fmla="*/ 0 w 174"/>
                <a:gd name="T3" fmla="*/ 0 h 342"/>
                <a:gd name="T4" fmla="*/ 0 w 174"/>
                <a:gd name="T5" fmla="*/ 0 h 342"/>
                <a:gd name="T6" fmla="*/ 0 w 174"/>
                <a:gd name="T7" fmla="*/ 0 h 342"/>
                <a:gd name="T8" fmla="*/ 0 w 174"/>
                <a:gd name="T9" fmla="*/ 0 h 342"/>
                <a:gd name="T10" fmla="*/ 0 w 174"/>
                <a:gd name="T11" fmla="*/ 0 h 342"/>
                <a:gd name="T12" fmla="*/ 0 w 174"/>
                <a:gd name="T13" fmla="*/ 0 h 342"/>
                <a:gd name="T14" fmla="*/ 0 w 174"/>
                <a:gd name="T15" fmla="*/ 0 h 342"/>
                <a:gd name="T16" fmla="*/ 0 w 174"/>
                <a:gd name="T17" fmla="*/ 0 h 342"/>
                <a:gd name="T18" fmla="*/ 0 w 174"/>
                <a:gd name="T19" fmla="*/ 0 h 342"/>
                <a:gd name="T20" fmla="*/ 0 w 174"/>
                <a:gd name="T21" fmla="*/ 0 h 342"/>
                <a:gd name="T22" fmla="*/ 0 w 174"/>
                <a:gd name="T23" fmla="*/ 0 h 342"/>
                <a:gd name="T24" fmla="*/ 0 w 174"/>
                <a:gd name="T25" fmla="*/ 0 h 3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4"/>
                <a:gd name="T40" fmla="*/ 0 h 342"/>
                <a:gd name="T41" fmla="*/ 174 w 174"/>
                <a:gd name="T42" fmla="*/ 342 h 3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4" h="342">
                  <a:moveTo>
                    <a:pt x="0" y="0"/>
                  </a:moveTo>
                  <a:lnTo>
                    <a:pt x="50" y="75"/>
                  </a:lnTo>
                  <a:lnTo>
                    <a:pt x="91" y="165"/>
                  </a:lnTo>
                  <a:lnTo>
                    <a:pt x="131" y="250"/>
                  </a:lnTo>
                  <a:lnTo>
                    <a:pt x="138" y="291"/>
                  </a:lnTo>
                  <a:lnTo>
                    <a:pt x="152" y="325"/>
                  </a:lnTo>
                  <a:lnTo>
                    <a:pt x="174" y="342"/>
                  </a:lnTo>
                  <a:lnTo>
                    <a:pt x="104" y="238"/>
                  </a:lnTo>
                  <a:lnTo>
                    <a:pt x="47" y="11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6" name="Freeform 95"/>
            <p:cNvSpPr>
              <a:spLocks/>
            </p:cNvSpPr>
            <p:nvPr/>
          </p:nvSpPr>
          <p:spPr bwMode="auto">
            <a:xfrm>
              <a:off x="1392" y="2799"/>
              <a:ext cx="43" cy="58"/>
            </a:xfrm>
            <a:custGeom>
              <a:avLst/>
              <a:gdLst>
                <a:gd name="T0" fmla="*/ 0 w 386"/>
                <a:gd name="T1" fmla="*/ 0 h 522"/>
                <a:gd name="T2" fmla="*/ 0 w 386"/>
                <a:gd name="T3" fmla="*/ 0 h 522"/>
                <a:gd name="T4" fmla="*/ 0 w 386"/>
                <a:gd name="T5" fmla="*/ 0 h 522"/>
                <a:gd name="T6" fmla="*/ 0 w 386"/>
                <a:gd name="T7" fmla="*/ 0 h 522"/>
                <a:gd name="T8" fmla="*/ 0 w 386"/>
                <a:gd name="T9" fmla="*/ 0 h 522"/>
                <a:gd name="T10" fmla="*/ 0 w 386"/>
                <a:gd name="T11" fmla="*/ 0 h 522"/>
                <a:gd name="T12" fmla="*/ 0 w 386"/>
                <a:gd name="T13" fmla="*/ 0 h 522"/>
                <a:gd name="T14" fmla="*/ 0 w 386"/>
                <a:gd name="T15" fmla="*/ 0 h 522"/>
                <a:gd name="T16" fmla="*/ 0 w 386"/>
                <a:gd name="T17" fmla="*/ 0 h 522"/>
                <a:gd name="T18" fmla="*/ 0 w 386"/>
                <a:gd name="T19" fmla="*/ 0 h 522"/>
                <a:gd name="T20" fmla="*/ 0 w 386"/>
                <a:gd name="T21" fmla="*/ 0 h 522"/>
                <a:gd name="T22" fmla="*/ 0 w 386"/>
                <a:gd name="T23" fmla="*/ 0 h 522"/>
                <a:gd name="T24" fmla="*/ 0 w 386"/>
                <a:gd name="T25" fmla="*/ 0 h 522"/>
                <a:gd name="T26" fmla="*/ 0 w 386"/>
                <a:gd name="T27" fmla="*/ 0 h 522"/>
                <a:gd name="T28" fmla="*/ 0 w 386"/>
                <a:gd name="T29" fmla="*/ 0 h 522"/>
                <a:gd name="T30" fmla="*/ 0 w 386"/>
                <a:gd name="T31" fmla="*/ 0 h 522"/>
                <a:gd name="T32" fmla="*/ 0 w 386"/>
                <a:gd name="T33" fmla="*/ 0 h 522"/>
                <a:gd name="T34" fmla="*/ 0 w 386"/>
                <a:gd name="T35" fmla="*/ 0 h 522"/>
                <a:gd name="T36" fmla="*/ 0 w 386"/>
                <a:gd name="T37" fmla="*/ 0 h 522"/>
                <a:gd name="T38" fmla="*/ 0 w 386"/>
                <a:gd name="T39" fmla="*/ 0 h 522"/>
                <a:gd name="T40" fmla="*/ 0 w 386"/>
                <a:gd name="T41" fmla="*/ 0 h 5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6"/>
                <a:gd name="T64" fmla="*/ 0 h 522"/>
                <a:gd name="T65" fmla="*/ 386 w 386"/>
                <a:gd name="T66" fmla="*/ 522 h 5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6" h="522">
                  <a:moveTo>
                    <a:pt x="0" y="0"/>
                  </a:moveTo>
                  <a:lnTo>
                    <a:pt x="65" y="50"/>
                  </a:lnTo>
                  <a:lnTo>
                    <a:pt x="111" y="124"/>
                  </a:lnTo>
                  <a:lnTo>
                    <a:pt x="188" y="172"/>
                  </a:lnTo>
                  <a:lnTo>
                    <a:pt x="256" y="251"/>
                  </a:lnTo>
                  <a:lnTo>
                    <a:pt x="320" y="330"/>
                  </a:lnTo>
                  <a:lnTo>
                    <a:pt x="362" y="431"/>
                  </a:lnTo>
                  <a:lnTo>
                    <a:pt x="379" y="463"/>
                  </a:lnTo>
                  <a:lnTo>
                    <a:pt x="386" y="496"/>
                  </a:lnTo>
                  <a:lnTo>
                    <a:pt x="374" y="522"/>
                  </a:lnTo>
                  <a:lnTo>
                    <a:pt x="313" y="352"/>
                  </a:lnTo>
                  <a:lnTo>
                    <a:pt x="196" y="220"/>
                  </a:lnTo>
                  <a:lnTo>
                    <a:pt x="67" y="91"/>
                  </a:lnTo>
                  <a:lnTo>
                    <a:pt x="40" y="58"/>
                  </a:lnTo>
                  <a:lnTo>
                    <a:pt x="13" y="2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7" name="Freeform 96"/>
            <p:cNvSpPr>
              <a:spLocks/>
            </p:cNvSpPr>
            <p:nvPr/>
          </p:nvSpPr>
          <p:spPr bwMode="auto">
            <a:xfrm>
              <a:off x="1114" y="2804"/>
              <a:ext cx="8" cy="36"/>
            </a:xfrm>
            <a:custGeom>
              <a:avLst/>
              <a:gdLst>
                <a:gd name="T0" fmla="*/ 0 w 78"/>
                <a:gd name="T1" fmla="*/ 0 h 326"/>
                <a:gd name="T2" fmla="*/ 0 w 78"/>
                <a:gd name="T3" fmla="*/ 0 h 326"/>
                <a:gd name="T4" fmla="*/ 0 w 78"/>
                <a:gd name="T5" fmla="*/ 0 h 326"/>
                <a:gd name="T6" fmla="*/ 0 w 78"/>
                <a:gd name="T7" fmla="*/ 0 h 326"/>
                <a:gd name="T8" fmla="*/ 0 w 78"/>
                <a:gd name="T9" fmla="*/ 0 h 326"/>
                <a:gd name="T10" fmla="*/ 0 w 78"/>
                <a:gd name="T11" fmla="*/ 0 h 326"/>
                <a:gd name="T12" fmla="*/ 0 w 78"/>
                <a:gd name="T13" fmla="*/ 0 h 326"/>
                <a:gd name="T14" fmla="*/ 0 w 78"/>
                <a:gd name="T15" fmla="*/ 0 h 326"/>
                <a:gd name="T16" fmla="*/ 0 w 78"/>
                <a:gd name="T17" fmla="*/ 0 h 326"/>
                <a:gd name="T18" fmla="*/ 0 w 78"/>
                <a:gd name="T19" fmla="*/ 0 h 326"/>
                <a:gd name="T20" fmla="*/ 0 w 78"/>
                <a:gd name="T21" fmla="*/ 0 h 326"/>
                <a:gd name="T22" fmla="*/ 0 w 78"/>
                <a:gd name="T23" fmla="*/ 0 h 326"/>
                <a:gd name="T24" fmla="*/ 0 w 78"/>
                <a:gd name="T25" fmla="*/ 0 h 326"/>
                <a:gd name="T26" fmla="*/ 0 w 78"/>
                <a:gd name="T27" fmla="*/ 0 h 326"/>
                <a:gd name="T28" fmla="*/ 0 w 78"/>
                <a:gd name="T29" fmla="*/ 0 h 326"/>
                <a:gd name="T30" fmla="*/ 0 w 78"/>
                <a:gd name="T31" fmla="*/ 0 h 326"/>
                <a:gd name="T32" fmla="*/ 0 w 78"/>
                <a:gd name="T33" fmla="*/ 0 h 326"/>
                <a:gd name="T34" fmla="*/ 0 w 78"/>
                <a:gd name="T35" fmla="*/ 0 h 326"/>
                <a:gd name="T36" fmla="*/ 0 w 78"/>
                <a:gd name="T37" fmla="*/ 0 h 326"/>
                <a:gd name="T38" fmla="*/ 0 w 78"/>
                <a:gd name="T39" fmla="*/ 0 h 326"/>
                <a:gd name="T40" fmla="*/ 0 w 78"/>
                <a:gd name="T41" fmla="*/ 0 h 3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8"/>
                <a:gd name="T64" fmla="*/ 0 h 326"/>
                <a:gd name="T65" fmla="*/ 78 w 78"/>
                <a:gd name="T66" fmla="*/ 326 h 3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8" h="326">
                  <a:moveTo>
                    <a:pt x="78" y="0"/>
                  </a:moveTo>
                  <a:lnTo>
                    <a:pt x="62" y="38"/>
                  </a:lnTo>
                  <a:lnTo>
                    <a:pt x="35" y="73"/>
                  </a:lnTo>
                  <a:lnTo>
                    <a:pt x="26" y="114"/>
                  </a:lnTo>
                  <a:lnTo>
                    <a:pt x="58" y="187"/>
                  </a:lnTo>
                  <a:lnTo>
                    <a:pt x="41" y="260"/>
                  </a:lnTo>
                  <a:lnTo>
                    <a:pt x="14" y="326"/>
                  </a:lnTo>
                  <a:lnTo>
                    <a:pt x="21" y="271"/>
                  </a:lnTo>
                  <a:lnTo>
                    <a:pt x="45" y="212"/>
                  </a:lnTo>
                  <a:lnTo>
                    <a:pt x="26" y="153"/>
                  </a:lnTo>
                  <a:lnTo>
                    <a:pt x="12" y="137"/>
                  </a:lnTo>
                  <a:lnTo>
                    <a:pt x="0" y="121"/>
                  </a:lnTo>
                  <a:lnTo>
                    <a:pt x="0" y="99"/>
                  </a:lnTo>
                  <a:lnTo>
                    <a:pt x="21" y="53"/>
                  </a:lnTo>
                  <a:lnTo>
                    <a:pt x="41" y="14"/>
                  </a:lnTo>
                  <a:lnTo>
                    <a:pt x="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8" name="Freeform 97"/>
            <p:cNvSpPr>
              <a:spLocks/>
            </p:cNvSpPr>
            <p:nvPr/>
          </p:nvSpPr>
          <p:spPr bwMode="auto">
            <a:xfrm>
              <a:off x="1215" y="2806"/>
              <a:ext cx="4" cy="18"/>
            </a:xfrm>
            <a:custGeom>
              <a:avLst/>
              <a:gdLst>
                <a:gd name="T0" fmla="*/ 0 w 38"/>
                <a:gd name="T1" fmla="*/ 0 h 158"/>
                <a:gd name="T2" fmla="*/ 0 w 38"/>
                <a:gd name="T3" fmla="*/ 0 h 158"/>
                <a:gd name="T4" fmla="*/ 0 w 38"/>
                <a:gd name="T5" fmla="*/ 0 h 158"/>
                <a:gd name="T6" fmla="*/ 0 w 38"/>
                <a:gd name="T7" fmla="*/ 0 h 158"/>
                <a:gd name="T8" fmla="*/ 0 w 38"/>
                <a:gd name="T9" fmla="*/ 0 h 158"/>
                <a:gd name="T10" fmla="*/ 0 w 38"/>
                <a:gd name="T11" fmla="*/ 0 h 158"/>
                <a:gd name="T12" fmla="*/ 0 w 38"/>
                <a:gd name="T13" fmla="*/ 0 h 158"/>
                <a:gd name="T14" fmla="*/ 0 w 38"/>
                <a:gd name="T15" fmla="*/ 0 h 158"/>
                <a:gd name="T16" fmla="*/ 0 w 38"/>
                <a:gd name="T17" fmla="*/ 0 h 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158"/>
                <a:gd name="T29" fmla="*/ 38 w 38"/>
                <a:gd name="T30" fmla="*/ 158 h 1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158">
                  <a:moveTo>
                    <a:pt x="12" y="0"/>
                  </a:moveTo>
                  <a:lnTo>
                    <a:pt x="28" y="49"/>
                  </a:lnTo>
                  <a:lnTo>
                    <a:pt x="38" y="105"/>
                  </a:lnTo>
                  <a:lnTo>
                    <a:pt x="27" y="158"/>
                  </a:lnTo>
                  <a:lnTo>
                    <a:pt x="17" y="105"/>
                  </a:lnTo>
                  <a:lnTo>
                    <a:pt x="0" y="47"/>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99" name="Freeform 98"/>
            <p:cNvSpPr>
              <a:spLocks/>
            </p:cNvSpPr>
            <p:nvPr/>
          </p:nvSpPr>
          <p:spPr bwMode="auto">
            <a:xfrm>
              <a:off x="1287" y="2810"/>
              <a:ext cx="12" cy="16"/>
            </a:xfrm>
            <a:custGeom>
              <a:avLst/>
              <a:gdLst>
                <a:gd name="T0" fmla="*/ 0 w 111"/>
                <a:gd name="T1" fmla="*/ 0 h 144"/>
                <a:gd name="T2" fmla="*/ 0 w 111"/>
                <a:gd name="T3" fmla="*/ 0 h 144"/>
                <a:gd name="T4" fmla="*/ 0 w 111"/>
                <a:gd name="T5" fmla="*/ 0 h 144"/>
                <a:gd name="T6" fmla="*/ 0 w 111"/>
                <a:gd name="T7" fmla="*/ 0 h 144"/>
                <a:gd name="T8" fmla="*/ 0 w 111"/>
                <a:gd name="T9" fmla="*/ 0 h 144"/>
                <a:gd name="T10" fmla="*/ 0 w 111"/>
                <a:gd name="T11" fmla="*/ 0 h 144"/>
                <a:gd name="T12" fmla="*/ 0 w 111"/>
                <a:gd name="T13" fmla="*/ 0 h 144"/>
                <a:gd name="T14" fmla="*/ 0 w 111"/>
                <a:gd name="T15" fmla="*/ 0 h 144"/>
                <a:gd name="T16" fmla="*/ 0 w 111"/>
                <a:gd name="T17" fmla="*/ 0 h 144"/>
                <a:gd name="T18" fmla="*/ 0 w 111"/>
                <a:gd name="T19" fmla="*/ 0 h 144"/>
                <a:gd name="T20" fmla="*/ 0 w 111"/>
                <a:gd name="T21" fmla="*/ 0 h 144"/>
                <a:gd name="T22" fmla="*/ 0 w 111"/>
                <a:gd name="T23" fmla="*/ 0 h 144"/>
                <a:gd name="T24" fmla="*/ 0 w 111"/>
                <a:gd name="T25" fmla="*/ 0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1"/>
                <a:gd name="T40" fmla="*/ 0 h 144"/>
                <a:gd name="T41" fmla="*/ 111 w 111"/>
                <a:gd name="T42" fmla="*/ 144 h 1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1" h="144">
                  <a:moveTo>
                    <a:pt x="13" y="0"/>
                  </a:moveTo>
                  <a:lnTo>
                    <a:pt x="58" y="38"/>
                  </a:lnTo>
                  <a:lnTo>
                    <a:pt x="103" y="83"/>
                  </a:lnTo>
                  <a:lnTo>
                    <a:pt x="111" y="144"/>
                  </a:lnTo>
                  <a:lnTo>
                    <a:pt x="82" y="93"/>
                  </a:lnTo>
                  <a:lnTo>
                    <a:pt x="43" y="54"/>
                  </a:lnTo>
                  <a:lnTo>
                    <a:pt x="0" y="13"/>
                  </a:lnTo>
                  <a:lnTo>
                    <a:pt x="4" y="7"/>
                  </a:lnTo>
                  <a:lnTo>
                    <a:pt x="8" y="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00" name="Freeform 99"/>
            <p:cNvSpPr>
              <a:spLocks/>
            </p:cNvSpPr>
            <p:nvPr/>
          </p:nvSpPr>
          <p:spPr bwMode="auto">
            <a:xfrm>
              <a:off x="964" y="2814"/>
              <a:ext cx="31" cy="46"/>
            </a:xfrm>
            <a:custGeom>
              <a:avLst/>
              <a:gdLst>
                <a:gd name="T0" fmla="*/ 0 w 281"/>
                <a:gd name="T1" fmla="*/ 0 h 415"/>
                <a:gd name="T2" fmla="*/ 0 w 281"/>
                <a:gd name="T3" fmla="*/ 0 h 415"/>
                <a:gd name="T4" fmla="*/ 0 w 281"/>
                <a:gd name="T5" fmla="*/ 0 h 415"/>
                <a:gd name="T6" fmla="*/ 0 w 281"/>
                <a:gd name="T7" fmla="*/ 0 h 415"/>
                <a:gd name="T8" fmla="*/ 0 w 281"/>
                <a:gd name="T9" fmla="*/ 0 h 415"/>
                <a:gd name="T10" fmla="*/ 0 w 281"/>
                <a:gd name="T11" fmla="*/ 0 h 415"/>
                <a:gd name="T12" fmla="*/ 0 w 281"/>
                <a:gd name="T13" fmla="*/ 0 h 415"/>
                <a:gd name="T14" fmla="*/ 0 w 281"/>
                <a:gd name="T15" fmla="*/ 0 h 415"/>
                <a:gd name="T16" fmla="*/ 0 w 281"/>
                <a:gd name="T17" fmla="*/ 0 h 415"/>
                <a:gd name="T18" fmla="*/ 0 w 281"/>
                <a:gd name="T19" fmla="*/ 0 h 415"/>
                <a:gd name="T20" fmla="*/ 0 w 281"/>
                <a:gd name="T21" fmla="*/ 0 h 415"/>
                <a:gd name="T22" fmla="*/ 0 w 281"/>
                <a:gd name="T23" fmla="*/ 0 h 415"/>
                <a:gd name="T24" fmla="*/ 0 w 281"/>
                <a:gd name="T25" fmla="*/ 0 h 415"/>
                <a:gd name="T26" fmla="*/ 0 w 281"/>
                <a:gd name="T27" fmla="*/ 0 h 415"/>
                <a:gd name="T28" fmla="*/ 0 w 281"/>
                <a:gd name="T29" fmla="*/ 0 h 415"/>
                <a:gd name="T30" fmla="*/ 0 w 281"/>
                <a:gd name="T31" fmla="*/ 0 h 415"/>
                <a:gd name="T32" fmla="*/ 0 w 281"/>
                <a:gd name="T33" fmla="*/ 0 h 4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1"/>
                <a:gd name="T52" fmla="*/ 0 h 415"/>
                <a:gd name="T53" fmla="*/ 281 w 281"/>
                <a:gd name="T54" fmla="*/ 415 h 4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1" h="415">
                  <a:moveTo>
                    <a:pt x="281" y="0"/>
                  </a:moveTo>
                  <a:lnTo>
                    <a:pt x="214" y="84"/>
                  </a:lnTo>
                  <a:lnTo>
                    <a:pt x="108" y="154"/>
                  </a:lnTo>
                  <a:lnTo>
                    <a:pt x="36" y="256"/>
                  </a:lnTo>
                  <a:lnTo>
                    <a:pt x="22" y="311"/>
                  </a:lnTo>
                  <a:lnTo>
                    <a:pt x="17" y="365"/>
                  </a:lnTo>
                  <a:lnTo>
                    <a:pt x="2" y="415"/>
                  </a:lnTo>
                  <a:lnTo>
                    <a:pt x="0" y="312"/>
                  </a:lnTo>
                  <a:lnTo>
                    <a:pt x="26" y="216"/>
                  </a:lnTo>
                  <a:lnTo>
                    <a:pt x="82" y="134"/>
                  </a:lnTo>
                  <a:lnTo>
                    <a:pt x="161" y="102"/>
                  </a:lnTo>
                  <a:lnTo>
                    <a:pt x="220" y="48"/>
                  </a:lnTo>
                  <a:lnTo>
                    <a:pt x="28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01" name="Freeform 100"/>
            <p:cNvSpPr>
              <a:spLocks/>
            </p:cNvSpPr>
            <p:nvPr/>
          </p:nvSpPr>
          <p:spPr bwMode="auto">
            <a:xfrm>
              <a:off x="1263" y="2815"/>
              <a:ext cx="9" cy="14"/>
            </a:xfrm>
            <a:custGeom>
              <a:avLst/>
              <a:gdLst>
                <a:gd name="T0" fmla="*/ 0 w 73"/>
                <a:gd name="T1" fmla="*/ 0 h 121"/>
                <a:gd name="T2" fmla="*/ 0 w 73"/>
                <a:gd name="T3" fmla="*/ 0 h 121"/>
                <a:gd name="T4" fmla="*/ 0 w 73"/>
                <a:gd name="T5" fmla="*/ 0 h 121"/>
                <a:gd name="T6" fmla="*/ 0 w 73"/>
                <a:gd name="T7" fmla="*/ 0 h 121"/>
                <a:gd name="T8" fmla="*/ 0 w 73"/>
                <a:gd name="T9" fmla="*/ 0 h 121"/>
                <a:gd name="T10" fmla="*/ 0 w 73"/>
                <a:gd name="T11" fmla="*/ 0 h 121"/>
                <a:gd name="T12" fmla="*/ 0 w 73"/>
                <a:gd name="T13" fmla="*/ 0 h 121"/>
                <a:gd name="T14" fmla="*/ 0 w 73"/>
                <a:gd name="T15" fmla="*/ 0 h 121"/>
                <a:gd name="T16" fmla="*/ 0 w 73"/>
                <a:gd name="T17" fmla="*/ 0 h 121"/>
                <a:gd name="T18" fmla="*/ 0 w 73"/>
                <a:gd name="T19" fmla="*/ 0 h 121"/>
                <a:gd name="T20" fmla="*/ 0 w 73"/>
                <a:gd name="T21" fmla="*/ 0 h 121"/>
                <a:gd name="T22" fmla="*/ 0 w 73"/>
                <a:gd name="T23" fmla="*/ 0 h 121"/>
                <a:gd name="T24" fmla="*/ 0 w 73"/>
                <a:gd name="T25" fmla="*/ 0 h 121"/>
                <a:gd name="T26" fmla="*/ 0 w 73"/>
                <a:gd name="T27" fmla="*/ 0 h 121"/>
                <a:gd name="T28" fmla="*/ 0 w 73"/>
                <a:gd name="T29" fmla="*/ 0 h 121"/>
                <a:gd name="T30" fmla="*/ 0 w 73"/>
                <a:gd name="T31" fmla="*/ 0 h 121"/>
                <a:gd name="T32" fmla="*/ 0 w 73"/>
                <a:gd name="T33" fmla="*/ 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121"/>
                <a:gd name="T53" fmla="*/ 73 w 7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121">
                  <a:moveTo>
                    <a:pt x="1" y="0"/>
                  </a:moveTo>
                  <a:lnTo>
                    <a:pt x="39" y="21"/>
                  </a:lnTo>
                  <a:lnTo>
                    <a:pt x="58" y="59"/>
                  </a:lnTo>
                  <a:lnTo>
                    <a:pt x="73" y="102"/>
                  </a:lnTo>
                  <a:lnTo>
                    <a:pt x="72" y="111"/>
                  </a:lnTo>
                  <a:lnTo>
                    <a:pt x="71" y="118"/>
                  </a:lnTo>
                  <a:lnTo>
                    <a:pt x="70" y="121"/>
                  </a:lnTo>
                  <a:lnTo>
                    <a:pt x="51" y="84"/>
                  </a:lnTo>
                  <a:lnTo>
                    <a:pt x="33" y="44"/>
                  </a:lnTo>
                  <a:lnTo>
                    <a:pt x="1" y="11"/>
                  </a:lnTo>
                  <a:lnTo>
                    <a:pt x="0" y="8"/>
                  </a:lnTo>
                  <a:lnTo>
                    <a:pt x="0" y="2"/>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02" name="Freeform 101"/>
            <p:cNvSpPr>
              <a:spLocks/>
            </p:cNvSpPr>
            <p:nvPr/>
          </p:nvSpPr>
          <p:spPr bwMode="auto">
            <a:xfrm>
              <a:off x="1010" y="2816"/>
              <a:ext cx="5" cy="12"/>
            </a:xfrm>
            <a:custGeom>
              <a:avLst/>
              <a:gdLst>
                <a:gd name="T0" fmla="*/ 0 w 44"/>
                <a:gd name="T1" fmla="*/ 0 h 101"/>
                <a:gd name="T2" fmla="*/ 0 w 44"/>
                <a:gd name="T3" fmla="*/ 0 h 101"/>
                <a:gd name="T4" fmla="*/ 0 w 44"/>
                <a:gd name="T5" fmla="*/ 0 h 101"/>
                <a:gd name="T6" fmla="*/ 0 w 44"/>
                <a:gd name="T7" fmla="*/ 0 h 101"/>
                <a:gd name="T8" fmla="*/ 0 w 44"/>
                <a:gd name="T9" fmla="*/ 0 h 101"/>
                <a:gd name="T10" fmla="*/ 0 w 44"/>
                <a:gd name="T11" fmla="*/ 0 h 101"/>
                <a:gd name="T12" fmla="*/ 0 w 44"/>
                <a:gd name="T13" fmla="*/ 0 h 101"/>
                <a:gd name="T14" fmla="*/ 0 w 44"/>
                <a:gd name="T15" fmla="*/ 0 h 101"/>
                <a:gd name="T16" fmla="*/ 0 w 44"/>
                <a:gd name="T17" fmla="*/ 0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101"/>
                <a:gd name="T29" fmla="*/ 44 w 44"/>
                <a:gd name="T30" fmla="*/ 101 h 1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101">
                  <a:moveTo>
                    <a:pt x="44" y="0"/>
                  </a:moveTo>
                  <a:lnTo>
                    <a:pt x="38" y="29"/>
                  </a:lnTo>
                  <a:lnTo>
                    <a:pt x="23" y="68"/>
                  </a:lnTo>
                  <a:lnTo>
                    <a:pt x="0" y="101"/>
                  </a:lnTo>
                  <a:lnTo>
                    <a:pt x="0" y="62"/>
                  </a:lnTo>
                  <a:lnTo>
                    <a:pt x="11" y="2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03" name="Freeform 102"/>
            <p:cNvSpPr>
              <a:spLocks/>
            </p:cNvSpPr>
            <p:nvPr/>
          </p:nvSpPr>
          <p:spPr bwMode="auto">
            <a:xfrm>
              <a:off x="1047" y="2816"/>
              <a:ext cx="13" cy="44"/>
            </a:xfrm>
            <a:custGeom>
              <a:avLst/>
              <a:gdLst>
                <a:gd name="T0" fmla="*/ 0 w 118"/>
                <a:gd name="T1" fmla="*/ 0 h 391"/>
                <a:gd name="T2" fmla="*/ 0 w 118"/>
                <a:gd name="T3" fmla="*/ 0 h 391"/>
                <a:gd name="T4" fmla="*/ 0 w 118"/>
                <a:gd name="T5" fmla="*/ 0 h 391"/>
                <a:gd name="T6" fmla="*/ 0 w 118"/>
                <a:gd name="T7" fmla="*/ 0 h 391"/>
                <a:gd name="T8" fmla="*/ 0 w 118"/>
                <a:gd name="T9" fmla="*/ 0 h 391"/>
                <a:gd name="T10" fmla="*/ 0 w 118"/>
                <a:gd name="T11" fmla="*/ 0 h 391"/>
                <a:gd name="T12" fmla="*/ 0 w 118"/>
                <a:gd name="T13" fmla="*/ 0 h 391"/>
                <a:gd name="T14" fmla="*/ 0 w 118"/>
                <a:gd name="T15" fmla="*/ 0 h 391"/>
                <a:gd name="T16" fmla="*/ 0 w 118"/>
                <a:gd name="T17" fmla="*/ 0 h 391"/>
                <a:gd name="T18" fmla="*/ 0 w 118"/>
                <a:gd name="T19" fmla="*/ 0 h 391"/>
                <a:gd name="T20" fmla="*/ 0 w 118"/>
                <a:gd name="T21" fmla="*/ 0 h 391"/>
                <a:gd name="T22" fmla="*/ 0 w 118"/>
                <a:gd name="T23" fmla="*/ 0 h 391"/>
                <a:gd name="T24" fmla="*/ 0 w 118"/>
                <a:gd name="T25" fmla="*/ 0 h 391"/>
                <a:gd name="T26" fmla="*/ 0 w 118"/>
                <a:gd name="T27" fmla="*/ 0 h 391"/>
                <a:gd name="T28" fmla="*/ 0 w 118"/>
                <a:gd name="T29" fmla="*/ 0 h 391"/>
                <a:gd name="T30" fmla="*/ 0 w 118"/>
                <a:gd name="T31" fmla="*/ 0 h 391"/>
                <a:gd name="T32" fmla="*/ 0 w 118"/>
                <a:gd name="T33" fmla="*/ 0 h 3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
                <a:gd name="T52" fmla="*/ 0 h 391"/>
                <a:gd name="T53" fmla="*/ 118 w 118"/>
                <a:gd name="T54" fmla="*/ 391 h 3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 h="391">
                  <a:moveTo>
                    <a:pt x="96" y="0"/>
                  </a:moveTo>
                  <a:lnTo>
                    <a:pt x="109" y="77"/>
                  </a:lnTo>
                  <a:lnTo>
                    <a:pt x="118" y="150"/>
                  </a:lnTo>
                  <a:lnTo>
                    <a:pt x="85" y="216"/>
                  </a:lnTo>
                  <a:lnTo>
                    <a:pt x="44" y="264"/>
                  </a:lnTo>
                  <a:lnTo>
                    <a:pt x="20" y="325"/>
                  </a:lnTo>
                  <a:lnTo>
                    <a:pt x="0" y="391"/>
                  </a:lnTo>
                  <a:lnTo>
                    <a:pt x="28" y="268"/>
                  </a:lnTo>
                  <a:lnTo>
                    <a:pt x="91" y="164"/>
                  </a:lnTo>
                  <a:lnTo>
                    <a:pt x="83" y="39"/>
                  </a:lnTo>
                  <a:lnTo>
                    <a:pt x="83" y="15"/>
                  </a:lnTo>
                  <a:lnTo>
                    <a:pt x="88" y="3"/>
                  </a:lnTo>
                  <a:lnTo>
                    <a:pt x="9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04" name="Freeform 103"/>
            <p:cNvSpPr>
              <a:spLocks/>
            </p:cNvSpPr>
            <p:nvPr/>
          </p:nvSpPr>
          <p:spPr bwMode="auto">
            <a:xfrm>
              <a:off x="1244" y="2816"/>
              <a:ext cx="20" cy="54"/>
            </a:xfrm>
            <a:custGeom>
              <a:avLst/>
              <a:gdLst>
                <a:gd name="T0" fmla="*/ 0 w 173"/>
                <a:gd name="T1" fmla="*/ 0 h 478"/>
                <a:gd name="T2" fmla="*/ 0 w 173"/>
                <a:gd name="T3" fmla="*/ 0 h 478"/>
                <a:gd name="T4" fmla="*/ 0 w 173"/>
                <a:gd name="T5" fmla="*/ 0 h 478"/>
                <a:gd name="T6" fmla="*/ 0 w 173"/>
                <a:gd name="T7" fmla="*/ 0 h 478"/>
                <a:gd name="T8" fmla="*/ 0 w 173"/>
                <a:gd name="T9" fmla="*/ 0 h 478"/>
                <a:gd name="T10" fmla="*/ 0 w 173"/>
                <a:gd name="T11" fmla="*/ 0 h 478"/>
                <a:gd name="T12" fmla="*/ 0 w 173"/>
                <a:gd name="T13" fmla="*/ 0 h 478"/>
                <a:gd name="T14" fmla="*/ 0 w 173"/>
                <a:gd name="T15" fmla="*/ 0 h 478"/>
                <a:gd name="T16" fmla="*/ 0 w 173"/>
                <a:gd name="T17" fmla="*/ 0 h 478"/>
                <a:gd name="T18" fmla="*/ 0 w 173"/>
                <a:gd name="T19" fmla="*/ 0 h 478"/>
                <a:gd name="T20" fmla="*/ 0 w 173"/>
                <a:gd name="T21" fmla="*/ 0 h 478"/>
                <a:gd name="T22" fmla="*/ 0 w 173"/>
                <a:gd name="T23" fmla="*/ 0 h 478"/>
                <a:gd name="T24" fmla="*/ 0 w 173"/>
                <a:gd name="T25" fmla="*/ 0 h 478"/>
                <a:gd name="T26" fmla="*/ 0 w 173"/>
                <a:gd name="T27" fmla="*/ 0 h 478"/>
                <a:gd name="T28" fmla="*/ 0 w 173"/>
                <a:gd name="T29" fmla="*/ 0 h 478"/>
                <a:gd name="T30" fmla="*/ 0 w 173"/>
                <a:gd name="T31" fmla="*/ 0 h 478"/>
                <a:gd name="T32" fmla="*/ 0 w 173"/>
                <a:gd name="T33" fmla="*/ 0 h 478"/>
                <a:gd name="T34" fmla="*/ 0 w 173"/>
                <a:gd name="T35" fmla="*/ 0 h 478"/>
                <a:gd name="T36" fmla="*/ 0 w 173"/>
                <a:gd name="T37" fmla="*/ 0 h 478"/>
                <a:gd name="T38" fmla="*/ 0 w 173"/>
                <a:gd name="T39" fmla="*/ 0 h 478"/>
                <a:gd name="T40" fmla="*/ 0 w 173"/>
                <a:gd name="T41" fmla="*/ 0 h 478"/>
                <a:gd name="T42" fmla="*/ 0 w 173"/>
                <a:gd name="T43" fmla="*/ 0 h 478"/>
                <a:gd name="T44" fmla="*/ 0 w 173"/>
                <a:gd name="T45" fmla="*/ 0 h 478"/>
                <a:gd name="T46" fmla="*/ 0 w 173"/>
                <a:gd name="T47" fmla="*/ 0 h 478"/>
                <a:gd name="T48" fmla="*/ 0 w 173"/>
                <a:gd name="T49" fmla="*/ 0 h 4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3"/>
                <a:gd name="T76" fmla="*/ 0 h 478"/>
                <a:gd name="T77" fmla="*/ 173 w 173"/>
                <a:gd name="T78" fmla="*/ 478 h 4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3" h="478">
                  <a:moveTo>
                    <a:pt x="0" y="0"/>
                  </a:moveTo>
                  <a:lnTo>
                    <a:pt x="52" y="35"/>
                  </a:lnTo>
                  <a:lnTo>
                    <a:pt x="83" y="98"/>
                  </a:lnTo>
                  <a:lnTo>
                    <a:pt x="110" y="168"/>
                  </a:lnTo>
                  <a:lnTo>
                    <a:pt x="104" y="268"/>
                  </a:lnTo>
                  <a:lnTo>
                    <a:pt x="94" y="363"/>
                  </a:lnTo>
                  <a:lnTo>
                    <a:pt x="123" y="439"/>
                  </a:lnTo>
                  <a:lnTo>
                    <a:pt x="138" y="459"/>
                  </a:lnTo>
                  <a:lnTo>
                    <a:pt x="152" y="472"/>
                  </a:lnTo>
                  <a:lnTo>
                    <a:pt x="173" y="478"/>
                  </a:lnTo>
                  <a:lnTo>
                    <a:pt x="148" y="477"/>
                  </a:lnTo>
                  <a:lnTo>
                    <a:pt x="121" y="468"/>
                  </a:lnTo>
                  <a:lnTo>
                    <a:pt x="100" y="447"/>
                  </a:lnTo>
                  <a:lnTo>
                    <a:pt x="85" y="325"/>
                  </a:lnTo>
                  <a:lnTo>
                    <a:pt x="94" y="201"/>
                  </a:lnTo>
                  <a:lnTo>
                    <a:pt x="56" y="87"/>
                  </a:lnTo>
                  <a:lnTo>
                    <a:pt x="33" y="53"/>
                  </a:lnTo>
                  <a:lnTo>
                    <a:pt x="10" y="1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05" name="Freeform 104"/>
            <p:cNvSpPr>
              <a:spLocks/>
            </p:cNvSpPr>
            <p:nvPr/>
          </p:nvSpPr>
          <p:spPr bwMode="auto">
            <a:xfrm>
              <a:off x="1304" y="2818"/>
              <a:ext cx="16" cy="29"/>
            </a:xfrm>
            <a:custGeom>
              <a:avLst/>
              <a:gdLst>
                <a:gd name="T0" fmla="*/ 0 w 137"/>
                <a:gd name="T1" fmla="*/ 0 h 259"/>
                <a:gd name="T2" fmla="*/ 0 w 137"/>
                <a:gd name="T3" fmla="*/ 0 h 259"/>
                <a:gd name="T4" fmla="*/ 0 w 137"/>
                <a:gd name="T5" fmla="*/ 0 h 259"/>
                <a:gd name="T6" fmla="*/ 0 w 137"/>
                <a:gd name="T7" fmla="*/ 0 h 259"/>
                <a:gd name="T8" fmla="*/ 0 w 137"/>
                <a:gd name="T9" fmla="*/ 0 h 259"/>
                <a:gd name="T10" fmla="*/ 0 w 137"/>
                <a:gd name="T11" fmla="*/ 0 h 259"/>
                <a:gd name="T12" fmla="*/ 0 w 137"/>
                <a:gd name="T13" fmla="*/ 0 h 259"/>
                <a:gd name="T14" fmla="*/ 0 w 137"/>
                <a:gd name="T15" fmla="*/ 0 h 259"/>
                <a:gd name="T16" fmla="*/ 0 w 137"/>
                <a:gd name="T17" fmla="*/ 0 h 259"/>
                <a:gd name="T18" fmla="*/ 0 w 137"/>
                <a:gd name="T19" fmla="*/ 0 h 259"/>
                <a:gd name="T20" fmla="*/ 0 w 137"/>
                <a:gd name="T21" fmla="*/ 0 h 259"/>
                <a:gd name="T22" fmla="*/ 0 w 137"/>
                <a:gd name="T23" fmla="*/ 0 h 259"/>
                <a:gd name="T24" fmla="*/ 0 w 137"/>
                <a:gd name="T25" fmla="*/ 0 h 2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7"/>
                <a:gd name="T40" fmla="*/ 0 h 259"/>
                <a:gd name="T41" fmla="*/ 137 w 137"/>
                <a:gd name="T42" fmla="*/ 259 h 2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7" h="259">
                  <a:moveTo>
                    <a:pt x="0" y="0"/>
                  </a:moveTo>
                  <a:lnTo>
                    <a:pt x="33" y="35"/>
                  </a:lnTo>
                  <a:lnTo>
                    <a:pt x="57" y="71"/>
                  </a:lnTo>
                  <a:lnTo>
                    <a:pt x="88" y="103"/>
                  </a:lnTo>
                  <a:lnTo>
                    <a:pt x="118" y="155"/>
                  </a:lnTo>
                  <a:lnTo>
                    <a:pt x="137" y="206"/>
                  </a:lnTo>
                  <a:lnTo>
                    <a:pt x="131" y="259"/>
                  </a:lnTo>
                  <a:lnTo>
                    <a:pt x="101" y="163"/>
                  </a:lnTo>
                  <a:lnTo>
                    <a:pt x="36" y="8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06" name="Freeform 105"/>
            <p:cNvSpPr>
              <a:spLocks/>
            </p:cNvSpPr>
            <p:nvPr/>
          </p:nvSpPr>
          <p:spPr bwMode="auto">
            <a:xfrm>
              <a:off x="1141" y="2820"/>
              <a:ext cx="5" cy="14"/>
            </a:xfrm>
            <a:custGeom>
              <a:avLst/>
              <a:gdLst>
                <a:gd name="T0" fmla="*/ 0 w 42"/>
                <a:gd name="T1" fmla="*/ 0 h 121"/>
                <a:gd name="T2" fmla="*/ 0 w 42"/>
                <a:gd name="T3" fmla="*/ 0 h 121"/>
                <a:gd name="T4" fmla="*/ 0 w 42"/>
                <a:gd name="T5" fmla="*/ 0 h 121"/>
                <a:gd name="T6" fmla="*/ 0 w 42"/>
                <a:gd name="T7" fmla="*/ 0 h 121"/>
                <a:gd name="T8" fmla="*/ 0 w 42"/>
                <a:gd name="T9" fmla="*/ 0 h 121"/>
                <a:gd name="T10" fmla="*/ 0 w 42"/>
                <a:gd name="T11" fmla="*/ 0 h 121"/>
                <a:gd name="T12" fmla="*/ 0 w 42"/>
                <a:gd name="T13" fmla="*/ 0 h 121"/>
                <a:gd name="T14" fmla="*/ 0 w 42"/>
                <a:gd name="T15" fmla="*/ 0 h 121"/>
                <a:gd name="T16" fmla="*/ 0 w 42"/>
                <a:gd name="T17" fmla="*/ 0 h 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121"/>
                <a:gd name="T29" fmla="*/ 42 w 42"/>
                <a:gd name="T30" fmla="*/ 121 h 1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121">
                  <a:moveTo>
                    <a:pt x="36" y="0"/>
                  </a:moveTo>
                  <a:lnTo>
                    <a:pt x="42" y="35"/>
                  </a:lnTo>
                  <a:lnTo>
                    <a:pt x="21" y="74"/>
                  </a:lnTo>
                  <a:lnTo>
                    <a:pt x="2" y="121"/>
                  </a:lnTo>
                  <a:lnTo>
                    <a:pt x="0" y="79"/>
                  </a:lnTo>
                  <a:lnTo>
                    <a:pt x="18" y="33"/>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07" name="Freeform 106"/>
            <p:cNvSpPr>
              <a:spLocks/>
            </p:cNvSpPr>
            <p:nvPr/>
          </p:nvSpPr>
          <p:spPr bwMode="auto">
            <a:xfrm>
              <a:off x="1076" y="2822"/>
              <a:ext cx="10" cy="25"/>
            </a:xfrm>
            <a:custGeom>
              <a:avLst/>
              <a:gdLst>
                <a:gd name="T0" fmla="*/ 0 w 95"/>
                <a:gd name="T1" fmla="*/ 0 h 224"/>
                <a:gd name="T2" fmla="*/ 0 w 95"/>
                <a:gd name="T3" fmla="*/ 0 h 224"/>
                <a:gd name="T4" fmla="*/ 0 w 95"/>
                <a:gd name="T5" fmla="*/ 0 h 224"/>
                <a:gd name="T6" fmla="*/ 0 w 95"/>
                <a:gd name="T7" fmla="*/ 0 h 224"/>
                <a:gd name="T8" fmla="*/ 0 w 95"/>
                <a:gd name="T9" fmla="*/ 0 h 224"/>
                <a:gd name="T10" fmla="*/ 0 w 95"/>
                <a:gd name="T11" fmla="*/ 0 h 224"/>
                <a:gd name="T12" fmla="*/ 0 w 95"/>
                <a:gd name="T13" fmla="*/ 0 h 224"/>
                <a:gd name="T14" fmla="*/ 0 w 95"/>
                <a:gd name="T15" fmla="*/ 0 h 224"/>
                <a:gd name="T16" fmla="*/ 0 w 95"/>
                <a:gd name="T17" fmla="*/ 0 h 224"/>
                <a:gd name="T18" fmla="*/ 0 w 95"/>
                <a:gd name="T19" fmla="*/ 0 h 224"/>
                <a:gd name="T20" fmla="*/ 0 w 95"/>
                <a:gd name="T21" fmla="*/ 0 h 224"/>
                <a:gd name="T22" fmla="*/ 0 w 95"/>
                <a:gd name="T23" fmla="*/ 0 h 224"/>
                <a:gd name="T24" fmla="*/ 0 w 95"/>
                <a:gd name="T25" fmla="*/ 0 h 2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5"/>
                <a:gd name="T40" fmla="*/ 0 h 224"/>
                <a:gd name="T41" fmla="*/ 95 w 95"/>
                <a:gd name="T42" fmla="*/ 224 h 2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5" h="224">
                  <a:moveTo>
                    <a:pt x="95" y="0"/>
                  </a:moveTo>
                  <a:lnTo>
                    <a:pt x="77" y="73"/>
                  </a:lnTo>
                  <a:lnTo>
                    <a:pt x="37" y="145"/>
                  </a:lnTo>
                  <a:lnTo>
                    <a:pt x="0" y="224"/>
                  </a:lnTo>
                  <a:lnTo>
                    <a:pt x="13" y="154"/>
                  </a:lnTo>
                  <a:lnTo>
                    <a:pt x="55" y="83"/>
                  </a:lnTo>
                  <a:lnTo>
                    <a:pt x="80" y="13"/>
                  </a:lnTo>
                  <a:lnTo>
                    <a:pt x="86" y="3"/>
                  </a:lnTo>
                  <a:lnTo>
                    <a:pt x="91" y="0"/>
                  </a:lnTo>
                  <a:lnTo>
                    <a:pt x="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08" name="Freeform 107"/>
            <p:cNvSpPr>
              <a:spLocks/>
            </p:cNvSpPr>
            <p:nvPr/>
          </p:nvSpPr>
          <p:spPr bwMode="auto">
            <a:xfrm>
              <a:off x="987" y="2828"/>
              <a:ext cx="7" cy="16"/>
            </a:xfrm>
            <a:custGeom>
              <a:avLst/>
              <a:gdLst>
                <a:gd name="T0" fmla="*/ 0 w 65"/>
                <a:gd name="T1" fmla="*/ 0 h 143"/>
                <a:gd name="T2" fmla="*/ 0 w 65"/>
                <a:gd name="T3" fmla="*/ 0 h 143"/>
                <a:gd name="T4" fmla="*/ 0 w 65"/>
                <a:gd name="T5" fmla="*/ 0 h 143"/>
                <a:gd name="T6" fmla="*/ 0 w 65"/>
                <a:gd name="T7" fmla="*/ 0 h 143"/>
                <a:gd name="T8" fmla="*/ 0 w 65"/>
                <a:gd name="T9" fmla="*/ 0 h 143"/>
                <a:gd name="T10" fmla="*/ 0 w 65"/>
                <a:gd name="T11" fmla="*/ 0 h 143"/>
                <a:gd name="T12" fmla="*/ 0 w 65"/>
                <a:gd name="T13" fmla="*/ 0 h 143"/>
                <a:gd name="T14" fmla="*/ 0 w 65"/>
                <a:gd name="T15" fmla="*/ 0 h 143"/>
                <a:gd name="T16" fmla="*/ 0 w 65"/>
                <a:gd name="T17" fmla="*/ 0 h 143"/>
                <a:gd name="T18" fmla="*/ 0 w 65"/>
                <a:gd name="T19" fmla="*/ 0 h 143"/>
                <a:gd name="T20" fmla="*/ 0 w 65"/>
                <a:gd name="T21" fmla="*/ 0 h 143"/>
                <a:gd name="T22" fmla="*/ 0 w 65"/>
                <a:gd name="T23" fmla="*/ 0 h 143"/>
                <a:gd name="T24" fmla="*/ 0 w 65"/>
                <a:gd name="T25" fmla="*/ 0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143"/>
                <a:gd name="T41" fmla="*/ 65 w 65"/>
                <a:gd name="T42" fmla="*/ 143 h 1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143">
                  <a:moveTo>
                    <a:pt x="65" y="0"/>
                  </a:moveTo>
                  <a:lnTo>
                    <a:pt x="37" y="36"/>
                  </a:lnTo>
                  <a:lnTo>
                    <a:pt x="25" y="91"/>
                  </a:lnTo>
                  <a:lnTo>
                    <a:pt x="11" y="143"/>
                  </a:lnTo>
                  <a:lnTo>
                    <a:pt x="0" y="107"/>
                  </a:lnTo>
                  <a:lnTo>
                    <a:pt x="7" y="67"/>
                  </a:lnTo>
                  <a:lnTo>
                    <a:pt x="20" y="19"/>
                  </a:lnTo>
                  <a:lnTo>
                    <a:pt x="40" y="9"/>
                  </a:lnTo>
                  <a:lnTo>
                    <a:pt x="60" y="0"/>
                  </a:lnTo>
                  <a:lnTo>
                    <a:pt x="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09" name="Freeform 108"/>
            <p:cNvSpPr>
              <a:spLocks/>
            </p:cNvSpPr>
            <p:nvPr/>
          </p:nvSpPr>
          <p:spPr bwMode="auto">
            <a:xfrm>
              <a:off x="1532" y="2836"/>
              <a:ext cx="10" cy="87"/>
            </a:xfrm>
            <a:custGeom>
              <a:avLst/>
              <a:gdLst>
                <a:gd name="T0" fmla="*/ 0 w 90"/>
                <a:gd name="T1" fmla="*/ 0 h 787"/>
                <a:gd name="T2" fmla="*/ 0 w 90"/>
                <a:gd name="T3" fmla="*/ 0 h 787"/>
                <a:gd name="T4" fmla="*/ 0 w 90"/>
                <a:gd name="T5" fmla="*/ 0 h 787"/>
                <a:gd name="T6" fmla="*/ 0 w 90"/>
                <a:gd name="T7" fmla="*/ 0 h 787"/>
                <a:gd name="T8" fmla="*/ 0 w 90"/>
                <a:gd name="T9" fmla="*/ 0 h 787"/>
                <a:gd name="T10" fmla="*/ 0 w 90"/>
                <a:gd name="T11" fmla="*/ 0 h 787"/>
                <a:gd name="T12" fmla="*/ 0 w 90"/>
                <a:gd name="T13" fmla="*/ 0 h 787"/>
                <a:gd name="T14" fmla="*/ 0 w 90"/>
                <a:gd name="T15" fmla="*/ 0 h 787"/>
                <a:gd name="T16" fmla="*/ 0 w 90"/>
                <a:gd name="T17" fmla="*/ 0 h 787"/>
                <a:gd name="T18" fmla="*/ 0 w 90"/>
                <a:gd name="T19" fmla="*/ 0 h 787"/>
                <a:gd name="T20" fmla="*/ 0 w 90"/>
                <a:gd name="T21" fmla="*/ 0 h 787"/>
                <a:gd name="T22" fmla="*/ 0 w 90"/>
                <a:gd name="T23" fmla="*/ 0 h 787"/>
                <a:gd name="T24" fmla="*/ 0 w 90"/>
                <a:gd name="T25" fmla="*/ 0 h 787"/>
                <a:gd name="T26" fmla="*/ 0 w 90"/>
                <a:gd name="T27" fmla="*/ 0 h 787"/>
                <a:gd name="T28" fmla="*/ 0 w 90"/>
                <a:gd name="T29" fmla="*/ 0 h 787"/>
                <a:gd name="T30" fmla="*/ 0 w 90"/>
                <a:gd name="T31" fmla="*/ 0 h 787"/>
                <a:gd name="T32" fmla="*/ 0 w 90"/>
                <a:gd name="T33" fmla="*/ 0 h 7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0"/>
                <a:gd name="T52" fmla="*/ 0 h 787"/>
                <a:gd name="T53" fmla="*/ 90 w 90"/>
                <a:gd name="T54" fmla="*/ 787 h 7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0" h="787">
                  <a:moveTo>
                    <a:pt x="90" y="0"/>
                  </a:moveTo>
                  <a:lnTo>
                    <a:pt x="19" y="233"/>
                  </a:lnTo>
                  <a:lnTo>
                    <a:pt x="5" y="488"/>
                  </a:lnTo>
                  <a:lnTo>
                    <a:pt x="71" y="730"/>
                  </a:lnTo>
                  <a:lnTo>
                    <a:pt x="85" y="749"/>
                  </a:lnTo>
                  <a:lnTo>
                    <a:pt x="88" y="770"/>
                  </a:lnTo>
                  <a:lnTo>
                    <a:pt x="90" y="787"/>
                  </a:lnTo>
                  <a:lnTo>
                    <a:pt x="9" y="577"/>
                  </a:lnTo>
                  <a:lnTo>
                    <a:pt x="0" y="352"/>
                  </a:lnTo>
                  <a:lnTo>
                    <a:pt x="11" y="129"/>
                  </a:lnTo>
                  <a:lnTo>
                    <a:pt x="27" y="72"/>
                  </a:lnTo>
                  <a:lnTo>
                    <a:pt x="49" y="27"/>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10" name="Freeform 109"/>
            <p:cNvSpPr>
              <a:spLocks/>
            </p:cNvSpPr>
            <p:nvPr/>
          </p:nvSpPr>
          <p:spPr bwMode="auto">
            <a:xfrm>
              <a:off x="1000" y="2844"/>
              <a:ext cx="32" cy="91"/>
            </a:xfrm>
            <a:custGeom>
              <a:avLst/>
              <a:gdLst>
                <a:gd name="T0" fmla="*/ 0 w 285"/>
                <a:gd name="T1" fmla="*/ 0 h 822"/>
                <a:gd name="T2" fmla="*/ 0 w 285"/>
                <a:gd name="T3" fmla="*/ 0 h 822"/>
                <a:gd name="T4" fmla="*/ 0 w 285"/>
                <a:gd name="T5" fmla="*/ 0 h 822"/>
                <a:gd name="T6" fmla="*/ 0 w 285"/>
                <a:gd name="T7" fmla="*/ 0 h 822"/>
                <a:gd name="T8" fmla="*/ 0 w 285"/>
                <a:gd name="T9" fmla="*/ 0 h 822"/>
                <a:gd name="T10" fmla="*/ 0 w 285"/>
                <a:gd name="T11" fmla="*/ 0 h 822"/>
                <a:gd name="T12" fmla="*/ 0 w 285"/>
                <a:gd name="T13" fmla="*/ 0 h 822"/>
                <a:gd name="T14" fmla="*/ 0 w 285"/>
                <a:gd name="T15" fmla="*/ 0 h 822"/>
                <a:gd name="T16" fmla="*/ 0 w 285"/>
                <a:gd name="T17" fmla="*/ 0 h 822"/>
                <a:gd name="T18" fmla="*/ 0 w 285"/>
                <a:gd name="T19" fmla="*/ 0 h 822"/>
                <a:gd name="T20" fmla="*/ 0 w 285"/>
                <a:gd name="T21" fmla="*/ 0 h 822"/>
                <a:gd name="T22" fmla="*/ 0 w 285"/>
                <a:gd name="T23" fmla="*/ 0 h 822"/>
                <a:gd name="T24" fmla="*/ 0 w 285"/>
                <a:gd name="T25" fmla="*/ 0 h 822"/>
                <a:gd name="T26" fmla="*/ 0 w 285"/>
                <a:gd name="T27" fmla="*/ 0 h 822"/>
                <a:gd name="T28" fmla="*/ 0 w 285"/>
                <a:gd name="T29" fmla="*/ 0 h 822"/>
                <a:gd name="T30" fmla="*/ 0 w 285"/>
                <a:gd name="T31" fmla="*/ 0 h 822"/>
                <a:gd name="T32" fmla="*/ 0 w 285"/>
                <a:gd name="T33" fmla="*/ 0 h 822"/>
                <a:gd name="T34" fmla="*/ 0 w 285"/>
                <a:gd name="T35" fmla="*/ 0 h 822"/>
                <a:gd name="T36" fmla="*/ 0 w 285"/>
                <a:gd name="T37" fmla="*/ 0 h 822"/>
                <a:gd name="T38" fmla="*/ 0 w 285"/>
                <a:gd name="T39" fmla="*/ 0 h 822"/>
                <a:gd name="T40" fmla="*/ 0 w 285"/>
                <a:gd name="T41" fmla="*/ 0 h 822"/>
                <a:gd name="T42" fmla="*/ 0 w 285"/>
                <a:gd name="T43" fmla="*/ 0 h 822"/>
                <a:gd name="T44" fmla="*/ 0 w 285"/>
                <a:gd name="T45" fmla="*/ 0 h 822"/>
                <a:gd name="T46" fmla="*/ 0 w 285"/>
                <a:gd name="T47" fmla="*/ 0 h 822"/>
                <a:gd name="T48" fmla="*/ 0 w 285"/>
                <a:gd name="T49" fmla="*/ 0 h 8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5"/>
                <a:gd name="T76" fmla="*/ 0 h 822"/>
                <a:gd name="T77" fmla="*/ 285 w 285"/>
                <a:gd name="T78" fmla="*/ 822 h 8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5" h="822">
                  <a:moveTo>
                    <a:pt x="285" y="1"/>
                  </a:moveTo>
                  <a:lnTo>
                    <a:pt x="255" y="165"/>
                  </a:lnTo>
                  <a:lnTo>
                    <a:pt x="185" y="303"/>
                  </a:lnTo>
                  <a:lnTo>
                    <a:pt x="104" y="436"/>
                  </a:lnTo>
                  <a:lnTo>
                    <a:pt x="51" y="561"/>
                  </a:lnTo>
                  <a:lnTo>
                    <a:pt x="24" y="695"/>
                  </a:lnTo>
                  <a:lnTo>
                    <a:pt x="0" y="822"/>
                  </a:lnTo>
                  <a:lnTo>
                    <a:pt x="10" y="674"/>
                  </a:lnTo>
                  <a:lnTo>
                    <a:pt x="41" y="525"/>
                  </a:lnTo>
                  <a:lnTo>
                    <a:pt x="96" y="386"/>
                  </a:lnTo>
                  <a:lnTo>
                    <a:pt x="143" y="329"/>
                  </a:lnTo>
                  <a:lnTo>
                    <a:pt x="181" y="268"/>
                  </a:lnTo>
                  <a:lnTo>
                    <a:pt x="221" y="209"/>
                  </a:lnTo>
                  <a:lnTo>
                    <a:pt x="241" y="142"/>
                  </a:lnTo>
                  <a:lnTo>
                    <a:pt x="259" y="78"/>
                  </a:lnTo>
                  <a:lnTo>
                    <a:pt x="272" y="11"/>
                  </a:lnTo>
                  <a:lnTo>
                    <a:pt x="279" y="3"/>
                  </a:lnTo>
                  <a:lnTo>
                    <a:pt x="285" y="0"/>
                  </a:lnTo>
                  <a:lnTo>
                    <a:pt x="28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11" name="Freeform 110"/>
            <p:cNvSpPr>
              <a:spLocks/>
            </p:cNvSpPr>
            <p:nvPr/>
          </p:nvSpPr>
          <p:spPr bwMode="auto">
            <a:xfrm>
              <a:off x="1334" y="2844"/>
              <a:ext cx="4" cy="18"/>
            </a:xfrm>
            <a:custGeom>
              <a:avLst/>
              <a:gdLst>
                <a:gd name="T0" fmla="*/ 0 w 31"/>
                <a:gd name="T1" fmla="*/ 0 h 160"/>
                <a:gd name="T2" fmla="*/ 0 w 31"/>
                <a:gd name="T3" fmla="*/ 0 h 160"/>
                <a:gd name="T4" fmla="*/ 0 w 31"/>
                <a:gd name="T5" fmla="*/ 0 h 160"/>
                <a:gd name="T6" fmla="*/ 0 w 31"/>
                <a:gd name="T7" fmla="*/ 0 h 160"/>
                <a:gd name="T8" fmla="*/ 0 w 31"/>
                <a:gd name="T9" fmla="*/ 0 h 160"/>
                <a:gd name="T10" fmla="*/ 0 w 31"/>
                <a:gd name="T11" fmla="*/ 0 h 160"/>
                <a:gd name="T12" fmla="*/ 0 w 31"/>
                <a:gd name="T13" fmla="*/ 0 h 160"/>
                <a:gd name="T14" fmla="*/ 0 w 31"/>
                <a:gd name="T15" fmla="*/ 0 h 160"/>
                <a:gd name="T16" fmla="*/ 0 w 31"/>
                <a:gd name="T17" fmla="*/ 0 h 1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160"/>
                <a:gd name="T29" fmla="*/ 31 w 31"/>
                <a:gd name="T30" fmla="*/ 160 h 1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160">
                  <a:moveTo>
                    <a:pt x="20" y="0"/>
                  </a:moveTo>
                  <a:lnTo>
                    <a:pt x="20" y="51"/>
                  </a:lnTo>
                  <a:lnTo>
                    <a:pt x="23" y="105"/>
                  </a:lnTo>
                  <a:lnTo>
                    <a:pt x="31" y="160"/>
                  </a:lnTo>
                  <a:lnTo>
                    <a:pt x="8" y="107"/>
                  </a:lnTo>
                  <a:lnTo>
                    <a:pt x="0" y="46"/>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12" name="Freeform 111"/>
            <p:cNvSpPr>
              <a:spLocks/>
            </p:cNvSpPr>
            <p:nvPr/>
          </p:nvSpPr>
          <p:spPr bwMode="auto">
            <a:xfrm>
              <a:off x="1354" y="2849"/>
              <a:ext cx="37" cy="97"/>
            </a:xfrm>
            <a:custGeom>
              <a:avLst/>
              <a:gdLst>
                <a:gd name="T0" fmla="*/ 0 w 338"/>
                <a:gd name="T1" fmla="*/ 0 h 874"/>
                <a:gd name="T2" fmla="*/ 0 w 338"/>
                <a:gd name="T3" fmla="*/ 0 h 874"/>
                <a:gd name="T4" fmla="*/ 0 w 338"/>
                <a:gd name="T5" fmla="*/ 0 h 874"/>
                <a:gd name="T6" fmla="*/ 0 w 338"/>
                <a:gd name="T7" fmla="*/ 0 h 874"/>
                <a:gd name="T8" fmla="*/ 0 w 338"/>
                <a:gd name="T9" fmla="*/ 0 h 874"/>
                <a:gd name="T10" fmla="*/ 0 w 338"/>
                <a:gd name="T11" fmla="*/ 0 h 874"/>
                <a:gd name="T12" fmla="*/ 0 w 338"/>
                <a:gd name="T13" fmla="*/ 0 h 874"/>
                <a:gd name="T14" fmla="*/ 0 w 338"/>
                <a:gd name="T15" fmla="*/ 0 h 874"/>
                <a:gd name="T16" fmla="*/ 0 w 338"/>
                <a:gd name="T17" fmla="*/ 0 h 874"/>
                <a:gd name="T18" fmla="*/ 0 w 338"/>
                <a:gd name="T19" fmla="*/ 0 h 874"/>
                <a:gd name="T20" fmla="*/ 0 w 338"/>
                <a:gd name="T21" fmla="*/ 0 h 874"/>
                <a:gd name="T22" fmla="*/ 0 w 338"/>
                <a:gd name="T23" fmla="*/ 0 h 874"/>
                <a:gd name="T24" fmla="*/ 0 w 338"/>
                <a:gd name="T25" fmla="*/ 0 h 874"/>
                <a:gd name="T26" fmla="*/ 0 w 338"/>
                <a:gd name="T27" fmla="*/ 0 h 874"/>
                <a:gd name="T28" fmla="*/ 0 w 338"/>
                <a:gd name="T29" fmla="*/ 0 h 874"/>
                <a:gd name="T30" fmla="*/ 0 w 338"/>
                <a:gd name="T31" fmla="*/ 0 h 874"/>
                <a:gd name="T32" fmla="*/ 0 w 338"/>
                <a:gd name="T33" fmla="*/ 0 h 874"/>
                <a:gd name="T34" fmla="*/ 0 w 338"/>
                <a:gd name="T35" fmla="*/ 0 h 874"/>
                <a:gd name="T36" fmla="*/ 0 w 338"/>
                <a:gd name="T37" fmla="*/ 0 h 874"/>
                <a:gd name="T38" fmla="*/ 0 w 338"/>
                <a:gd name="T39" fmla="*/ 0 h 874"/>
                <a:gd name="T40" fmla="*/ 0 w 338"/>
                <a:gd name="T41" fmla="*/ 0 h 8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8"/>
                <a:gd name="T64" fmla="*/ 0 h 874"/>
                <a:gd name="T65" fmla="*/ 338 w 338"/>
                <a:gd name="T66" fmla="*/ 874 h 8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8" h="874">
                  <a:moveTo>
                    <a:pt x="11" y="0"/>
                  </a:moveTo>
                  <a:lnTo>
                    <a:pt x="67" y="127"/>
                  </a:lnTo>
                  <a:lnTo>
                    <a:pt x="87" y="275"/>
                  </a:lnTo>
                  <a:lnTo>
                    <a:pt x="109" y="411"/>
                  </a:lnTo>
                  <a:lnTo>
                    <a:pt x="216" y="552"/>
                  </a:lnTo>
                  <a:lnTo>
                    <a:pt x="310" y="702"/>
                  </a:lnTo>
                  <a:lnTo>
                    <a:pt x="338" y="874"/>
                  </a:lnTo>
                  <a:lnTo>
                    <a:pt x="285" y="696"/>
                  </a:lnTo>
                  <a:lnTo>
                    <a:pt x="183" y="547"/>
                  </a:lnTo>
                  <a:lnTo>
                    <a:pt x="75" y="400"/>
                  </a:lnTo>
                  <a:lnTo>
                    <a:pt x="71" y="316"/>
                  </a:lnTo>
                  <a:lnTo>
                    <a:pt x="76" y="236"/>
                  </a:lnTo>
                  <a:lnTo>
                    <a:pt x="54" y="158"/>
                  </a:lnTo>
                  <a:lnTo>
                    <a:pt x="27" y="96"/>
                  </a:lnTo>
                  <a:lnTo>
                    <a:pt x="0" y="39"/>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13" name="Freeform 112"/>
            <p:cNvSpPr>
              <a:spLocks/>
            </p:cNvSpPr>
            <p:nvPr/>
          </p:nvSpPr>
          <p:spPr bwMode="auto">
            <a:xfrm>
              <a:off x="1592" y="2864"/>
              <a:ext cx="4" cy="10"/>
            </a:xfrm>
            <a:custGeom>
              <a:avLst/>
              <a:gdLst>
                <a:gd name="T0" fmla="*/ 0 w 38"/>
                <a:gd name="T1" fmla="*/ 0 h 91"/>
                <a:gd name="T2" fmla="*/ 0 w 38"/>
                <a:gd name="T3" fmla="*/ 0 h 91"/>
                <a:gd name="T4" fmla="*/ 0 w 38"/>
                <a:gd name="T5" fmla="*/ 0 h 91"/>
                <a:gd name="T6" fmla="*/ 0 w 38"/>
                <a:gd name="T7" fmla="*/ 0 h 91"/>
                <a:gd name="T8" fmla="*/ 0 w 38"/>
                <a:gd name="T9" fmla="*/ 0 h 91"/>
                <a:gd name="T10" fmla="*/ 0 w 38"/>
                <a:gd name="T11" fmla="*/ 0 h 91"/>
                <a:gd name="T12" fmla="*/ 0 w 38"/>
                <a:gd name="T13" fmla="*/ 0 h 91"/>
                <a:gd name="T14" fmla="*/ 0 w 38"/>
                <a:gd name="T15" fmla="*/ 0 h 91"/>
                <a:gd name="T16" fmla="*/ 0 w 38"/>
                <a:gd name="T17" fmla="*/ 0 h 91"/>
                <a:gd name="T18" fmla="*/ 0 w 38"/>
                <a:gd name="T19" fmla="*/ 0 h 91"/>
                <a:gd name="T20" fmla="*/ 0 w 38"/>
                <a:gd name="T21" fmla="*/ 0 h 91"/>
                <a:gd name="T22" fmla="*/ 0 w 38"/>
                <a:gd name="T23" fmla="*/ 0 h 91"/>
                <a:gd name="T24" fmla="*/ 0 w 38"/>
                <a:gd name="T25" fmla="*/ 0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91"/>
                <a:gd name="T41" fmla="*/ 38 w 38"/>
                <a:gd name="T42" fmla="*/ 91 h 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91">
                  <a:moveTo>
                    <a:pt x="15" y="0"/>
                  </a:moveTo>
                  <a:lnTo>
                    <a:pt x="26" y="26"/>
                  </a:lnTo>
                  <a:lnTo>
                    <a:pt x="31" y="58"/>
                  </a:lnTo>
                  <a:lnTo>
                    <a:pt x="38" y="91"/>
                  </a:lnTo>
                  <a:lnTo>
                    <a:pt x="25" y="72"/>
                  </a:lnTo>
                  <a:lnTo>
                    <a:pt x="6" y="49"/>
                  </a:lnTo>
                  <a:lnTo>
                    <a:pt x="0" y="18"/>
                  </a:lnTo>
                  <a:lnTo>
                    <a:pt x="6" y="9"/>
                  </a:lnTo>
                  <a:lnTo>
                    <a:pt x="13" y="2"/>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14" name="Freeform 113"/>
            <p:cNvSpPr>
              <a:spLocks/>
            </p:cNvSpPr>
            <p:nvPr/>
          </p:nvSpPr>
          <p:spPr bwMode="auto">
            <a:xfrm>
              <a:off x="961" y="2870"/>
              <a:ext cx="15" cy="35"/>
            </a:xfrm>
            <a:custGeom>
              <a:avLst/>
              <a:gdLst>
                <a:gd name="T0" fmla="*/ 0 w 135"/>
                <a:gd name="T1" fmla="*/ 0 h 323"/>
                <a:gd name="T2" fmla="*/ 0 w 135"/>
                <a:gd name="T3" fmla="*/ 0 h 323"/>
                <a:gd name="T4" fmla="*/ 0 w 135"/>
                <a:gd name="T5" fmla="*/ 0 h 323"/>
                <a:gd name="T6" fmla="*/ 0 w 135"/>
                <a:gd name="T7" fmla="*/ 0 h 323"/>
                <a:gd name="T8" fmla="*/ 0 w 135"/>
                <a:gd name="T9" fmla="*/ 0 h 323"/>
                <a:gd name="T10" fmla="*/ 0 w 135"/>
                <a:gd name="T11" fmla="*/ 0 h 323"/>
                <a:gd name="T12" fmla="*/ 0 w 135"/>
                <a:gd name="T13" fmla="*/ 0 h 323"/>
                <a:gd name="T14" fmla="*/ 0 w 135"/>
                <a:gd name="T15" fmla="*/ 0 h 323"/>
                <a:gd name="T16" fmla="*/ 0 w 135"/>
                <a:gd name="T17" fmla="*/ 0 h 323"/>
                <a:gd name="T18" fmla="*/ 0 w 135"/>
                <a:gd name="T19" fmla="*/ 0 h 323"/>
                <a:gd name="T20" fmla="*/ 0 w 135"/>
                <a:gd name="T21" fmla="*/ 0 h 323"/>
                <a:gd name="T22" fmla="*/ 0 w 135"/>
                <a:gd name="T23" fmla="*/ 0 h 323"/>
                <a:gd name="T24" fmla="*/ 0 w 135"/>
                <a:gd name="T25" fmla="*/ 0 h 323"/>
                <a:gd name="T26" fmla="*/ 0 w 135"/>
                <a:gd name="T27" fmla="*/ 0 h 323"/>
                <a:gd name="T28" fmla="*/ 0 w 135"/>
                <a:gd name="T29" fmla="*/ 0 h 323"/>
                <a:gd name="T30" fmla="*/ 0 w 135"/>
                <a:gd name="T31" fmla="*/ 0 h 323"/>
                <a:gd name="T32" fmla="*/ 0 w 135"/>
                <a:gd name="T33" fmla="*/ 0 h 323"/>
                <a:gd name="T34" fmla="*/ 0 w 135"/>
                <a:gd name="T35" fmla="*/ 0 h 323"/>
                <a:gd name="T36" fmla="*/ 0 w 135"/>
                <a:gd name="T37" fmla="*/ 0 h 323"/>
                <a:gd name="T38" fmla="*/ 0 w 135"/>
                <a:gd name="T39" fmla="*/ 0 h 323"/>
                <a:gd name="T40" fmla="*/ 0 w 135"/>
                <a:gd name="T41" fmla="*/ 0 h 3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5"/>
                <a:gd name="T64" fmla="*/ 0 h 323"/>
                <a:gd name="T65" fmla="*/ 135 w 135"/>
                <a:gd name="T66" fmla="*/ 323 h 3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5" h="323">
                  <a:moveTo>
                    <a:pt x="135" y="5"/>
                  </a:moveTo>
                  <a:lnTo>
                    <a:pt x="125" y="49"/>
                  </a:lnTo>
                  <a:lnTo>
                    <a:pt x="108" y="89"/>
                  </a:lnTo>
                  <a:lnTo>
                    <a:pt x="91" y="129"/>
                  </a:lnTo>
                  <a:lnTo>
                    <a:pt x="59" y="194"/>
                  </a:lnTo>
                  <a:lnTo>
                    <a:pt x="34" y="256"/>
                  </a:lnTo>
                  <a:lnTo>
                    <a:pt x="30" y="321"/>
                  </a:lnTo>
                  <a:lnTo>
                    <a:pt x="15" y="323"/>
                  </a:lnTo>
                  <a:lnTo>
                    <a:pt x="7" y="314"/>
                  </a:lnTo>
                  <a:lnTo>
                    <a:pt x="0" y="298"/>
                  </a:lnTo>
                  <a:lnTo>
                    <a:pt x="38" y="202"/>
                  </a:lnTo>
                  <a:lnTo>
                    <a:pt x="80" y="113"/>
                  </a:lnTo>
                  <a:lnTo>
                    <a:pt x="112" y="19"/>
                  </a:lnTo>
                  <a:lnTo>
                    <a:pt x="122" y="8"/>
                  </a:lnTo>
                  <a:lnTo>
                    <a:pt x="132" y="0"/>
                  </a:lnTo>
                  <a:lnTo>
                    <a:pt x="135"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15" name="Freeform 114"/>
            <p:cNvSpPr>
              <a:spLocks/>
            </p:cNvSpPr>
            <p:nvPr/>
          </p:nvSpPr>
          <p:spPr bwMode="auto">
            <a:xfrm>
              <a:off x="1556" y="2872"/>
              <a:ext cx="6" cy="29"/>
            </a:xfrm>
            <a:custGeom>
              <a:avLst/>
              <a:gdLst>
                <a:gd name="T0" fmla="*/ 0 w 52"/>
                <a:gd name="T1" fmla="*/ 0 h 263"/>
                <a:gd name="T2" fmla="*/ 0 w 52"/>
                <a:gd name="T3" fmla="*/ 0 h 263"/>
                <a:gd name="T4" fmla="*/ 0 w 52"/>
                <a:gd name="T5" fmla="*/ 0 h 263"/>
                <a:gd name="T6" fmla="*/ 0 w 52"/>
                <a:gd name="T7" fmla="*/ 0 h 263"/>
                <a:gd name="T8" fmla="*/ 0 w 52"/>
                <a:gd name="T9" fmla="*/ 0 h 263"/>
                <a:gd name="T10" fmla="*/ 0 w 52"/>
                <a:gd name="T11" fmla="*/ 0 h 263"/>
                <a:gd name="T12" fmla="*/ 0 w 52"/>
                <a:gd name="T13" fmla="*/ 0 h 263"/>
                <a:gd name="T14" fmla="*/ 0 w 52"/>
                <a:gd name="T15" fmla="*/ 0 h 263"/>
                <a:gd name="T16" fmla="*/ 0 w 52"/>
                <a:gd name="T17" fmla="*/ 0 h 263"/>
                <a:gd name="T18" fmla="*/ 0 w 52"/>
                <a:gd name="T19" fmla="*/ 0 h 263"/>
                <a:gd name="T20" fmla="*/ 0 w 52"/>
                <a:gd name="T21" fmla="*/ 0 h 263"/>
                <a:gd name="T22" fmla="*/ 0 w 52"/>
                <a:gd name="T23" fmla="*/ 0 h 263"/>
                <a:gd name="T24" fmla="*/ 0 w 52"/>
                <a:gd name="T25" fmla="*/ 0 h 2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263"/>
                <a:gd name="T41" fmla="*/ 52 w 52"/>
                <a:gd name="T42" fmla="*/ 263 h 2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263">
                  <a:moveTo>
                    <a:pt x="0" y="0"/>
                  </a:moveTo>
                  <a:lnTo>
                    <a:pt x="16" y="39"/>
                  </a:lnTo>
                  <a:lnTo>
                    <a:pt x="22" y="86"/>
                  </a:lnTo>
                  <a:lnTo>
                    <a:pt x="34" y="133"/>
                  </a:lnTo>
                  <a:lnTo>
                    <a:pt x="42" y="183"/>
                  </a:lnTo>
                  <a:lnTo>
                    <a:pt x="50" y="225"/>
                  </a:lnTo>
                  <a:lnTo>
                    <a:pt x="52" y="263"/>
                  </a:lnTo>
                  <a:lnTo>
                    <a:pt x="27" y="175"/>
                  </a:lnTo>
                  <a:lnTo>
                    <a:pt x="2" y="8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16" name="Freeform 115"/>
            <p:cNvSpPr>
              <a:spLocks/>
            </p:cNvSpPr>
            <p:nvPr/>
          </p:nvSpPr>
          <p:spPr bwMode="auto">
            <a:xfrm>
              <a:off x="722" y="2878"/>
              <a:ext cx="885" cy="926"/>
            </a:xfrm>
            <a:custGeom>
              <a:avLst/>
              <a:gdLst>
                <a:gd name="T0" fmla="*/ 0 w 7970"/>
                <a:gd name="T1" fmla="*/ 0 h 8338"/>
                <a:gd name="T2" fmla="*/ 0 w 7970"/>
                <a:gd name="T3" fmla="*/ 0 h 8338"/>
                <a:gd name="T4" fmla="*/ 0 w 7970"/>
                <a:gd name="T5" fmla="*/ 0 h 8338"/>
                <a:gd name="T6" fmla="*/ 0 w 7970"/>
                <a:gd name="T7" fmla="*/ 0 h 8338"/>
                <a:gd name="T8" fmla="*/ 0 w 7970"/>
                <a:gd name="T9" fmla="*/ 0 h 8338"/>
                <a:gd name="T10" fmla="*/ 0 w 7970"/>
                <a:gd name="T11" fmla="*/ 0 h 8338"/>
                <a:gd name="T12" fmla="*/ 0 w 7970"/>
                <a:gd name="T13" fmla="*/ 0 h 8338"/>
                <a:gd name="T14" fmla="*/ 0 w 7970"/>
                <a:gd name="T15" fmla="*/ 0 h 8338"/>
                <a:gd name="T16" fmla="*/ 0 w 7970"/>
                <a:gd name="T17" fmla="*/ 0 h 8338"/>
                <a:gd name="T18" fmla="*/ 0 w 7970"/>
                <a:gd name="T19" fmla="*/ 0 h 8338"/>
                <a:gd name="T20" fmla="*/ 0 w 7970"/>
                <a:gd name="T21" fmla="*/ 0 h 8338"/>
                <a:gd name="T22" fmla="*/ 0 w 7970"/>
                <a:gd name="T23" fmla="*/ 0 h 8338"/>
                <a:gd name="T24" fmla="*/ 0 w 7970"/>
                <a:gd name="T25" fmla="*/ 0 h 8338"/>
                <a:gd name="T26" fmla="*/ 0 w 7970"/>
                <a:gd name="T27" fmla="*/ 0 h 8338"/>
                <a:gd name="T28" fmla="*/ 0 w 7970"/>
                <a:gd name="T29" fmla="*/ 0 h 8338"/>
                <a:gd name="T30" fmla="*/ 0 w 7970"/>
                <a:gd name="T31" fmla="*/ 0 h 8338"/>
                <a:gd name="T32" fmla="*/ 0 w 7970"/>
                <a:gd name="T33" fmla="*/ 0 h 8338"/>
                <a:gd name="T34" fmla="*/ 0 w 7970"/>
                <a:gd name="T35" fmla="*/ 0 h 8338"/>
                <a:gd name="T36" fmla="*/ 0 w 7970"/>
                <a:gd name="T37" fmla="*/ 0 h 8338"/>
                <a:gd name="T38" fmla="*/ 0 w 7970"/>
                <a:gd name="T39" fmla="*/ 0 h 8338"/>
                <a:gd name="T40" fmla="*/ 0 w 7970"/>
                <a:gd name="T41" fmla="*/ 0 h 8338"/>
                <a:gd name="T42" fmla="*/ 0 w 7970"/>
                <a:gd name="T43" fmla="*/ 0 h 8338"/>
                <a:gd name="T44" fmla="*/ 0 w 7970"/>
                <a:gd name="T45" fmla="*/ 0 h 8338"/>
                <a:gd name="T46" fmla="*/ 0 w 7970"/>
                <a:gd name="T47" fmla="*/ 0 h 8338"/>
                <a:gd name="T48" fmla="*/ 0 w 7970"/>
                <a:gd name="T49" fmla="*/ 0 h 8338"/>
                <a:gd name="T50" fmla="*/ 0 w 7970"/>
                <a:gd name="T51" fmla="*/ 0 h 8338"/>
                <a:gd name="T52" fmla="*/ 0 w 7970"/>
                <a:gd name="T53" fmla="*/ 0 h 8338"/>
                <a:gd name="T54" fmla="*/ 0 w 7970"/>
                <a:gd name="T55" fmla="*/ 0 h 8338"/>
                <a:gd name="T56" fmla="*/ 0 w 7970"/>
                <a:gd name="T57" fmla="*/ 0 h 8338"/>
                <a:gd name="T58" fmla="*/ 0 w 7970"/>
                <a:gd name="T59" fmla="*/ 0 h 8338"/>
                <a:gd name="T60" fmla="*/ 0 w 7970"/>
                <a:gd name="T61" fmla="*/ 0 h 8338"/>
                <a:gd name="T62" fmla="*/ 0 w 7970"/>
                <a:gd name="T63" fmla="*/ 0 h 8338"/>
                <a:gd name="T64" fmla="*/ 0 w 7970"/>
                <a:gd name="T65" fmla="*/ 0 h 8338"/>
                <a:gd name="T66" fmla="*/ 0 w 7970"/>
                <a:gd name="T67" fmla="*/ 0 h 8338"/>
                <a:gd name="T68" fmla="*/ 0 w 7970"/>
                <a:gd name="T69" fmla="*/ 0 h 8338"/>
                <a:gd name="T70" fmla="*/ 0 w 7970"/>
                <a:gd name="T71" fmla="*/ 0 h 8338"/>
                <a:gd name="T72" fmla="*/ 0 w 7970"/>
                <a:gd name="T73" fmla="*/ 0 h 8338"/>
                <a:gd name="T74" fmla="*/ 0 w 7970"/>
                <a:gd name="T75" fmla="*/ 0 h 8338"/>
                <a:gd name="T76" fmla="*/ 0 w 7970"/>
                <a:gd name="T77" fmla="*/ 0 h 8338"/>
                <a:gd name="T78" fmla="*/ 0 w 7970"/>
                <a:gd name="T79" fmla="*/ 0 h 8338"/>
                <a:gd name="T80" fmla="*/ 0 w 7970"/>
                <a:gd name="T81" fmla="*/ 0 h 8338"/>
                <a:gd name="T82" fmla="*/ 0 w 7970"/>
                <a:gd name="T83" fmla="*/ 0 h 8338"/>
                <a:gd name="T84" fmla="*/ 0 w 7970"/>
                <a:gd name="T85" fmla="*/ 0 h 8338"/>
                <a:gd name="T86" fmla="*/ 0 w 7970"/>
                <a:gd name="T87" fmla="*/ 0 h 8338"/>
                <a:gd name="T88" fmla="*/ 0 w 7970"/>
                <a:gd name="T89" fmla="*/ 0 h 8338"/>
                <a:gd name="T90" fmla="*/ 0 w 7970"/>
                <a:gd name="T91" fmla="*/ 0 h 8338"/>
                <a:gd name="T92" fmla="*/ 0 w 7970"/>
                <a:gd name="T93" fmla="*/ 0 h 8338"/>
                <a:gd name="T94" fmla="*/ 0 w 7970"/>
                <a:gd name="T95" fmla="*/ 0 h 8338"/>
                <a:gd name="T96" fmla="*/ 0 w 7970"/>
                <a:gd name="T97" fmla="*/ 0 h 8338"/>
                <a:gd name="T98" fmla="*/ 0 w 7970"/>
                <a:gd name="T99" fmla="*/ 0 h 8338"/>
                <a:gd name="T100" fmla="*/ 0 w 7970"/>
                <a:gd name="T101" fmla="*/ 0 h 8338"/>
                <a:gd name="T102" fmla="*/ 0 w 7970"/>
                <a:gd name="T103" fmla="*/ 0 h 8338"/>
                <a:gd name="T104" fmla="*/ 0 w 7970"/>
                <a:gd name="T105" fmla="*/ 0 h 8338"/>
                <a:gd name="T106" fmla="*/ 0 w 7970"/>
                <a:gd name="T107" fmla="*/ 0 h 8338"/>
                <a:gd name="T108" fmla="*/ 0 w 7970"/>
                <a:gd name="T109" fmla="*/ 0 h 8338"/>
                <a:gd name="T110" fmla="*/ 0 w 7970"/>
                <a:gd name="T111" fmla="*/ 0 h 8338"/>
                <a:gd name="T112" fmla="*/ 0 w 7970"/>
                <a:gd name="T113" fmla="*/ 0 h 8338"/>
                <a:gd name="T114" fmla="*/ 0 w 7970"/>
                <a:gd name="T115" fmla="*/ 0 h 8338"/>
                <a:gd name="T116" fmla="*/ 0 w 7970"/>
                <a:gd name="T117" fmla="*/ 0 h 83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70"/>
                <a:gd name="T178" fmla="*/ 0 h 8338"/>
                <a:gd name="T179" fmla="*/ 7970 w 7970"/>
                <a:gd name="T180" fmla="*/ 8338 h 83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70" h="8338">
                  <a:moveTo>
                    <a:pt x="7887" y="0"/>
                  </a:moveTo>
                  <a:lnTo>
                    <a:pt x="7931" y="293"/>
                  </a:lnTo>
                  <a:lnTo>
                    <a:pt x="7957" y="585"/>
                  </a:lnTo>
                  <a:lnTo>
                    <a:pt x="7970" y="876"/>
                  </a:lnTo>
                  <a:lnTo>
                    <a:pt x="7970" y="1168"/>
                  </a:lnTo>
                  <a:lnTo>
                    <a:pt x="7962" y="1461"/>
                  </a:lnTo>
                  <a:lnTo>
                    <a:pt x="7946" y="1824"/>
                  </a:lnTo>
                  <a:lnTo>
                    <a:pt x="7913" y="2184"/>
                  </a:lnTo>
                  <a:lnTo>
                    <a:pt x="7864" y="2523"/>
                  </a:lnTo>
                  <a:lnTo>
                    <a:pt x="7838" y="2644"/>
                  </a:lnTo>
                  <a:lnTo>
                    <a:pt x="7817" y="2757"/>
                  </a:lnTo>
                  <a:lnTo>
                    <a:pt x="7786" y="2873"/>
                  </a:lnTo>
                  <a:lnTo>
                    <a:pt x="7715" y="3185"/>
                  </a:lnTo>
                  <a:lnTo>
                    <a:pt x="7634" y="3489"/>
                  </a:lnTo>
                  <a:lnTo>
                    <a:pt x="7545" y="3789"/>
                  </a:lnTo>
                  <a:lnTo>
                    <a:pt x="7442" y="4091"/>
                  </a:lnTo>
                  <a:lnTo>
                    <a:pt x="7411" y="4187"/>
                  </a:lnTo>
                  <a:lnTo>
                    <a:pt x="7378" y="4278"/>
                  </a:lnTo>
                  <a:lnTo>
                    <a:pt x="7342" y="4366"/>
                  </a:lnTo>
                  <a:lnTo>
                    <a:pt x="7274" y="4560"/>
                  </a:lnTo>
                  <a:lnTo>
                    <a:pt x="7207" y="4755"/>
                  </a:lnTo>
                  <a:lnTo>
                    <a:pt x="7132" y="4944"/>
                  </a:lnTo>
                  <a:lnTo>
                    <a:pt x="7117" y="4998"/>
                  </a:lnTo>
                  <a:lnTo>
                    <a:pt x="7094" y="5042"/>
                  </a:lnTo>
                  <a:lnTo>
                    <a:pt x="7078" y="5086"/>
                  </a:lnTo>
                  <a:lnTo>
                    <a:pt x="7057" y="5133"/>
                  </a:lnTo>
                  <a:lnTo>
                    <a:pt x="7043" y="5182"/>
                  </a:lnTo>
                  <a:lnTo>
                    <a:pt x="7024" y="5226"/>
                  </a:lnTo>
                  <a:lnTo>
                    <a:pt x="6911" y="5512"/>
                  </a:lnTo>
                  <a:lnTo>
                    <a:pt x="6794" y="5788"/>
                  </a:lnTo>
                  <a:lnTo>
                    <a:pt x="6679" y="6058"/>
                  </a:lnTo>
                  <a:lnTo>
                    <a:pt x="6562" y="6326"/>
                  </a:lnTo>
                  <a:lnTo>
                    <a:pt x="6518" y="6414"/>
                  </a:lnTo>
                  <a:lnTo>
                    <a:pt x="6477" y="6496"/>
                  </a:lnTo>
                  <a:lnTo>
                    <a:pt x="6427" y="6576"/>
                  </a:lnTo>
                  <a:lnTo>
                    <a:pt x="6381" y="6675"/>
                  </a:lnTo>
                  <a:lnTo>
                    <a:pt x="6333" y="6767"/>
                  </a:lnTo>
                  <a:lnTo>
                    <a:pt x="6287" y="6855"/>
                  </a:lnTo>
                  <a:lnTo>
                    <a:pt x="6270" y="6889"/>
                  </a:lnTo>
                  <a:lnTo>
                    <a:pt x="6254" y="6915"/>
                  </a:lnTo>
                  <a:lnTo>
                    <a:pt x="6242" y="6945"/>
                  </a:lnTo>
                  <a:lnTo>
                    <a:pt x="6202" y="7035"/>
                  </a:lnTo>
                  <a:lnTo>
                    <a:pt x="6165" y="7124"/>
                  </a:lnTo>
                  <a:lnTo>
                    <a:pt x="6117" y="7206"/>
                  </a:lnTo>
                  <a:lnTo>
                    <a:pt x="6074" y="7309"/>
                  </a:lnTo>
                  <a:lnTo>
                    <a:pt x="6032" y="7412"/>
                  </a:lnTo>
                  <a:lnTo>
                    <a:pt x="5973" y="7506"/>
                  </a:lnTo>
                  <a:lnTo>
                    <a:pt x="5960" y="7549"/>
                  </a:lnTo>
                  <a:lnTo>
                    <a:pt x="5944" y="7584"/>
                  </a:lnTo>
                  <a:lnTo>
                    <a:pt x="5928" y="7617"/>
                  </a:lnTo>
                  <a:lnTo>
                    <a:pt x="5886" y="7693"/>
                  </a:lnTo>
                  <a:lnTo>
                    <a:pt x="5847" y="7765"/>
                  </a:lnTo>
                  <a:lnTo>
                    <a:pt x="5807" y="7837"/>
                  </a:lnTo>
                  <a:lnTo>
                    <a:pt x="5715" y="7996"/>
                  </a:lnTo>
                  <a:lnTo>
                    <a:pt x="5595" y="8197"/>
                  </a:lnTo>
                  <a:lnTo>
                    <a:pt x="5495" y="8338"/>
                  </a:lnTo>
                  <a:lnTo>
                    <a:pt x="0" y="8336"/>
                  </a:lnTo>
                  <a:lnTo>
                    <a:pt x="10" y="8302"/>
                  </a:lnTo>
                  <a:lnTo>
                    <a:pt x="25" y="8266"/>
                  </a:lnTo>
                  <a:lnTo>
                    <a:pt x="29" y="8227"/>
                  </a:lnTo>
                  <a:lnTo>
                    <a:pt x="95" y="8109"/>
                  </a:lnTo>
                  <a:lnTo>
                    <a:pt x="147" y="7982"/>
                  </a:lnTo>
                  <a:lnTo>
                    <a:pt x="191" y="7853"/>
                  </a:lnTo>
                  <a:lnTo>
                    <a:pt x="226" y="7725"/>
                  </a:lnTo>
                  <a:lnTo>
                    <a:pt x="264" y="7606"/>
                  </a:lnTo>
                  <a:lnTo>
                    <a:pt x="300" y="7485"/>
                  </a:lnTo>
                  <a:lnTo>
                    <a:pt x="306" y="7475"/>
                  </a:lnTo>
                  <a:lnTo>
                    <a:pt x="312" y="7465"/>
                  </a:lnTo>
                  <a:lnTo>
                    <a:pt x="314" y="7462"/>
                  </a:lnTo>
                  <a:lnTo>
                    <a:pt x="350" y="7357"/>
                  </a:lnTo>
                  <a:lnTo>
                    <a:pt x="391" y="7261"/>
                  </a:lnTo>
                  <a:lnTo>
                    <a:pt x="433" y="7164"/>
                  </a:lnTo>
                  <a:lnTo>
                    <a:pt x="527" y="6965"/>
                  </a:lnTo>
                  <a:lnTo>
                    <a:pt x="618" y="6770"/>
                  </a:lnTo>
                  <a:lnTo>
                    <a:pt x="701" y="6567"/>
                  </a:lnTo>
                  <a:lnTo>
                    <a:pt x="740" y="6491"/>
                  </a:lnTo>
                  <a:lnTo>
                    <a:pt x="774" y="6414"/>
                  </a:lnTo>
                  <a:lnTo>
                    <a:pt x="809" y="6338"/>
                  </a:lnTo>
                  <a:lnTo>
                    <a:pt x="830" y="6287"/>
                  </a:lnTo>
                  <a:lnTo>
                    <a:pt x="855" y="6242"/>
                  </a:lnTo>
                  <a:lnTo>
                    <a:pt x="868" y="6191"/>
                  </a:lnTo>
                  <a:lnTo>
                    <a:pt x="917" y="6100"/>
                  </a:lnTo>
                  <a:lnTo>
                    <a:pt x="958" y="6002"/>
                  </a:lnTo>
                  <a:lnTo>
                    <a:pt x="998" y="5901"/>
                  </a:lnTo>
                  <a:lnTo>
                    <a:pt x="1028" y="5834"/>
                  </a:lnTo>
                  <a:lnTo>
                    <a:pt x="1051" y="5764"/>
                  </a:lnTo>
                  <a:lnTo>
                    <a:pt x="1079" y="5697"/>
                  </a:lnTo>
                  <a:lnTo>
                    <a:pt x="1114" y="5614"/>
                  </a:lnTo>
                  <a:lnTo>
                    <a:pt x="1146" y="5529"/>
                  </a:lnTo>
                  <a:lnTo>
                    <a:pt x="1182" y="5452"/>
                  </a:lnTo>
                  <a:lnTo>
                    <a:pt x="1206" y="5463"/>
                  </a:lnTo>
                  <a:lnTo>
                    <a:pt x="1227" y="5476"/>
                  </a:lnTo>
                  <a:lnTo>
                    <a:pt x="1255" y="5475"/>
                  </a:lnTo>
                  <a:lnTo>
                    <a:pt x="1276" y="5457"/>
                  </a:lnTo>
                  <a:lnTo>
                    <a:pt x="1296" y="5448"/>
                  </a:lnTo>
                  <a:lnTo>
                    <a:pt x="1315" y="5452"/>
                  </a:lnTo>
                  <a:lnTo>
                    <a:pt x="1367" y="5554"/>
                  </a:lnTo>
                  <a:lnTo>
                    <a:pt x="1438" y="5622"/>
                  </a:lnTo>
                  <a:lnTo>
                    <a:pt x="1509" y="5697"/>
                  </a:lnTo>
                  <a:lnTo>
                    <a:pt x="1597" y="5780"/>
                  </a:lnTo>
                  <a:lnTo>
                    <a:pt x="1672" y="5879"/>
                  </a:lnTo>
                  <a:lnTo>
                    <a:pt x="1765" y="5960"/>
                  </a:lnTo>
                  <a:lnTo>
                    <a:pt x="1802" y="6006"/>
                  </a:lnTo>
                  <a:lnTo>
                    <a:pt x="1846" y="6040"/>
                  </a:lnTo>
                  <a:lnTo>
                    <a:pt x="1886" y="6078"/>
                  </a:lnTo>
                  <a:lnTo>
                    <a:pt x="1946" y="6119"/>
                  </a:lnTo>
                  <a:lnTo>
                    <a:pt x="2011" y="6144"/>
                  </a:lnTo>
                  <a:lnTo>
                    <a:pt x="2072" y="6170"/>
                  </a:lnTo>
                  <a:lnTo>
                    <a:pt x="2087" y="6209"/>
                  </a:lnTo>
                  <a:lnTo>
                    <a:pt x="2109" y="6238"/>
                  </a:lnTo>
                  <a:lnTo>
                    <a:pt x="2147" y="6257"/>
                  </a:lnTo>
                  <a:lnTo>
                    <a:pt x="2269" y="6246"/>
                  </a:lnTo>
                  <a:lnTo>
                    <a:pt x="2387" y="6264"/>
                  </a:lnTo>
                  <a:lnTo>
                    <a:pt x="2483" y="6311"/>
                  </a:lnTo>
                  <a:lnTo>
                    <a:pt x="2591" y="6344"/>
                  </a:lnTo>
                  <a:lnTo>
                    <a:pt x="2683" y="6394"/>
                  </a:lnTo>
                  <a:lnTo>
                    <a:pt x="2781" y="6416"/>
                  </a:lnTo>
                  <a:lnTo>
                    <a:pt x="2863" y="6387"/>
                  </a:lnTo>
                  <a:lnTo>
                    <a:pt x="2939" y="6361"/>
                  </a:lnTo>
                  <a:lnTo>
                    <a:pt x="3012" y="6357"/>
                  </a:lnTo>
                  <a:lnTo>
                    <a:pt x="3065" y="6527"/>
                  </a:lnTo>
                  <a:lnTo>
                    <a:pt x="3104" y="6693"/>
                  </a:lnTo>
                  <a:lnTo>
                    <a:pt x="3142" y="6855"/>
                  </a:lnTo>
                  <a:lnTo>
                    <a:pt x="3102" y="6902"/>
                  </a:lnTo>
                  <a:lnTo>
                    <a:pt x="3071" y="6952"/>
                  </a:lnTo>
                  <a:lnTo>
                    <a:pt x="3035" y="6998"/>
                  </a:lnTo>
                  <a:lnTo>
                    <a:pt x="2951" y="7158"/>
                  </a:lnTo>
                  <a:lnTo>
                    <a:pt x="2865" y="7306"/>
                  </a:lnTo>
                  <a:lnTo>
                    <a:pt x="2781" y="7462"/>
                  </a:lnTo>
                  <a:lnTo>
                    <a:pt x="2668" y="7711"/>
                  </a:lnTo>
                  <a:lnTo>
                    <a:pt x="2556" y="7949"/>
                  </a:lnTo>
                  <a:lnTo>
                    <a:pt x="2438" y="8184"/>
                  </a:lnTo>
                  <a:lnTo>
                    <a:pt x="2426" y="8216"/>
                  </a:lnTo>
                  <a:lnTo>
                    <a:pt x="2424" y="8255"/>
                  </a:lnTo>
                  <a:lnTo>
                    <a:pt x="2428" y="8279"/>
                  </a:lnTo>
                  <a:lnTo>
                    <a:pt x="2468" y="8278"/>
                  </a:lnTo>
                  <a:lnTo>
                    <a:pt x="2505" y="8258"/>
                  </a:lnTo>
                  <a:lnTo>
                    <a:pt x="2525" y="8236"/>
                  </a:lnTo>
                  <a:lnTo>
                    <a:pt x="2548" y="8201"/>
                  </a:lnTo>
                  <a:lnTo>
                    <a:pt x="2570" y="8162"/>
                  </a:lnTo>
                  <a:lnTo>
                    <a:pt x="2589" y="8126"/>
                  </a:lnTo>
                  <a:lnTo>
                    <a:pt x="2662" y="7966"/>
                  </a:lnTo>
                  <a:lnTo>
                    <a:pt x="2736" y="7813"/>
                  </a:lnTo>
                  <a:lnTo>
                    <a:pt x="2806" y="7660"/>
                  </a:lnTo>
                  <a:lnTo>
                    <a:pt x="2836" y="7598"/>
                  </a:lnTo>
                  <a:lnTo>
                    <a:pt x="2864" y="7540"/>
                  </a:lnTo>
                  <a:lnTo>
                    <a:pt x="2888" y="7485"/>
                  </a:lnTo>
                  <a:lnTo>
                    <a:pt x="3019" y="7259"/>
                  </a:lnTo>
                  <a:lnTo>
                    <a:pt x="3146" y="7034"/>
                  </a:lnTo>
                  <a:lnTo>
                    <a:pt x="3320" y="6854"/>
                  </a:lnTo>
                  <a:lnTo>
                    <a:pt x="3366" y="6797"/>
                  </a:lnTo>
                  <a:lnTo>
                    <a:pt x="3424" y="6761"/>
                  </a:lnTo>
                  <a:lnTo>
                    <a:pt x="3485" y="6725"/>
                  </a:lnTo>
                  <a:lnTo>
                    <a:pt x="3586" y="6648"/>
                  </a:lnTo>
                  <a:lnTo>
                    <a:pt x="3692" y="6575"/>
                  </a:lnTo>
                  <a:lnTo>
                    <a:pt x="3797" y="6503"/>
                  </a:lnTo>
                  <a:lnTo>
                    <a:pt x="3929" y="6422"/>
                  </a:lnTo>
                  <a:lnTo>
                    <a:pt x="4047" y="6329"/>
                  </a:lnTo>
                  <a:lnTo>
                    <a:pt x="4165" y="6239"/>
                  </a:lnTo>
                  <a:lnTo>
                    <a:pt x="4207" y="6186"/>
                  </a:lnTo>
                  <a:lnTo>
                    <a:pt x="4253" y="6141"/>
                  </a:lnTo>
                  <a:lnTo>
                    <a:pt x="4305" y="6107"/>
                  </a:lnTo>
                  <a:lnTo>
                    <a:pt x="4352" y="6113"/>
                  </a:lnTo>
                  <a:lnTo>
                    <a:pt x="4392" y="6111"/>
                  </a:lnTo>
                  <a:lnTo>
                    <a:pt x="4431" y="6116"/>
                  </a:lnTo>
                  <a:lnTo>
                    <a:pt x="4444" y="6143"/>
                  </a:lnTo>
                  <a:lnTo>
                    <a:pt x="4451" y="6172"/>
                  </a:lnTo>
                  <a:lnTo>
                    <a:pt x="4467" y="6189"/>
                  </a:lnTo>
                  <a:lnTo>
                    <a:pt x="4589" y="6121"/>
                  </a:lnTo>
                  <a:lnTo>
                    <a:pt x="4690" y="6019"/>
                  </a:lnTo>
                  <a:lnTo>
                    <a:pt x="4814" y="5972"/>
                  </a:lnTo>
                  <a:lnTo>
                    <a:pt x="4874" y="5951"/>
                  </a:lnTo>
                  <a:lnTo>
                    <a:pt x="4932" y="5931"/>
                  </a:lnTo>
                  <a:lnTo>
                    <a:pt x="4980" y="5929"/>
                  </a:lnTo>
                  <a:lnTo>
                    <a:pt x="5001" y="5959"/>
                  </a:lnTo>
                  <a:lnTo>
                    <a:pt x="5019" y="5985"/>
                  </a:lnTo>
                  <a:lnTo>
                    <a:pt x="5045" y="6002"/>
                  </a:lnTo>
                  <a:lnTo>
                    <a:pt x="5114" y="5962"/>
                  </a:lnTo>
                  <a:lnTo>
                    <a:pt x="5180" y="5931"/>
                  </a:lnTo>
                  <a:lnTo>
                    <a:pt x="5232" y="5883"/>
                  </a:lnTo>
                  <a:lnTo>
                    <a:pt x="5328" y="5799"/>
                  </a:lnTo>
                  <a:lnTo>
                    <a:pt x="5441" y="5744"/>
                  </a:lnTo>
                  <a:lnTo>
                    <a:pt x="5566" y="5713"/>
                  </a:lnTo>
                  <a:lnTo>
                    <a:pt x="5650" y="5704"/>
                  </a:lnTo>
                  <a:lnTo>
                    <a:pt x="5712" y="5663"/>
                  </a:lnTo>
                  <a:lnTo>
                    <a:pt x="5773" y="5627"/>
                  </a:lnTo>
                  <a:lnTo>
                    <a:pt x="5801" y="5605"/>
                  </a:lnTo>
                  <a:lnTo>
                    <a:pt x="5824" y="5580"/>
                  </a:lnTo>
                  <a:lnTo>
                    <a:pt x="5859" y="5572"/>
                  </a:lnTo>
                  <a:lnTo>
                    <a:pt x="5904" y="5494"/>
                  </a:lnTo>
                  <a:lnTo>
                    <a:pt x="5960" y="5427"/>
                  </a:lnTo>
                  <a:lnTo>
                    <a:pt x="6015" y="5346"/>
                  </a:lnTo>
                  <a:lnTo>
                    <a:pt x="6078" y="5249"/>
                  </a:lnTo>
                  <a:lnTo>
                    <a:pt x="6122" y="5144"/>
                  </a:lnTo>
                  <a:lnTo>
                    <a:pt x="6202" y="5066"/>
                  </a:lnTo>
                  <a:lnTo>
                    <a:pt x="6271" y="5035"/>
                  </a:lnTo>
                  <a:lnTo>
                    <a:pt x="6352" y="5032"/>
                  </a:lnTo>
                  <a:lnTo>
                    <a:pt x="6427" y="5001"/>
                  </a:lnTo>
                  <a:lnTo>
                    <a:pt x="6438" y="4974"/>
                  </a:lnTo>
                  <a:lnTo>
                    <a:pt x="6445" y="4944"/>
                  </a:lnTo>
                  <a:lnTo>
                    <a:pt x="6462" y="4924"/>
                  </a:lnTo>
                  <a:lnTo>
                    <a:pt x="6470" y="4905"/>
                  </a:lnTo>
                  <a:lnTo>
                    <a:pt x="6477" y="4894"/>
                  </a:lnTo>
                  <a:lnTo>
                    <a:pt x="6479" y="4883"/>
                  </a:lnTo>
                  <a:lnTo>
                    <a:pt x="6490" y="4919"/>
                  </a:lnTo>
                  <a:lnTo>
                    <a:pt x="6504" y="4957"/>
                  </a:lnTo>
                  <a:lnTo>
                    <a:pt x="6527" y="4988"/>
                  </a:lnTo>
                  <a:lnTo>
                    <a:pt x="6602" y="4891"/>
                  </a:lnTo>
                  <a:lnTo>
                    <a:pt x="6657" y="4774"/>
                  </a:lnTo>
                  <a:lnTo>
                    <a:pt x="6729" y="4686"/>
                  </a:lnTo>
                  <a:lnTo>
                    <a:pt x="6864" y="4457"/>
                  </a:lnTo>
                  <a:lnTo>
                    <a:pt x="6931" y="4192"/>
                  </a:lnTo>
                  <a:lnTo>
                    <a:pt x="6955" y="3925"/>
                  </a:lnTo>
                  <a:lnTo>
                    <a:pt x="6937" y="3899"/>
                  </a:lnTo>
                  <a:lnTo>
                    <a:pt x="6924" y="3875"/>
                  </a:lnTo>
                  <a:lnTo>
                    <a:pt x="6906" y="3856"/>
                  </a:lnTo>
                  <a:lnTo>
                    <a:pt x="6946" y="3860"/>
                  </a:lnTo>
                  <a:lnTo>
                    <a:pt x="6985" y="3864"/>
                  </a:lnTo>
                  <a:lnTo>
                    <a:pt x="7012" y="3839"/>
                  </a:lnTo>
                  <a:lnTo>
                    <a:pt x="7026" y="3724"/>
                  </a:lnTo>
                  <a:lnTo>
                    <a:pt x="7047" y="3615"/>
                  </a:lnTo>
                  <a:lnTo>
                    <a:pt x="7056" y="3496"/>
                  </a:lnTo>
                  <a:lnTo>
                    <a:pt x="7085" y="3451"/>
                  </a:lnTo>
                  <a:lnTo>
                    <a:pt x="7098" y="3402"/>
                  </a:lnTo>
                  <a:lnTo>
                    <a:pt x="7113" y="3350"/>
                  </a:lnTo>
                  <a:lnTo>
                    <a:pt x="7131" y="3287"/>
                  </a:lnTo>
                  <a:lnTo>
                    <a:pt x="7142" y="3226"/>
                  </a:lnTo>
                  <a:lnTo>
                    <a:pt x="7157" y="3162"/>
                  </a:lnTo>
                  <a:lnTo>
                    <a:pt x="7211" y="3162"/>
                  </a:lnTo>
                  <a:lnTo>
                    <a:pt x="7262" y="3158"/>
                  </a:lnTo>
                  <a:lnTo>
                    <a:pt x="7299" y="3136"/>
                  </a:lnTo>
                  <a:lnTo>
                    <a:pt x="7317" y="2966"/>
                  </a:lnTo>
                  <a:lnTo>
                    <a:pt x="7335" y="2805"/>
                  </a:lnTo>
                  <a:lnTo>
                    <a:pt x="7390" y="2653"/>
                  </a:lnTo>
                  <a:lnTo>
                    <a:pt x="7446" y="2613"/>
                  </a:lnTo>
                  <a:lnTo>
                    <a:pt x="7502" y="2582"/>
                  </a:lnTo>
                  <a:lnTo>
                    <a:pt x="7534" y="2530"/>
                  </a:lnTo>
                  <a:lnTo>
                    <a:pt x="7570" y="2334"/>
                  </a:lnTo>
                  <a:lnTo>
                    <a:pt x="7577" y="2144"/>
                  </a:lnTo>
                  <a:lnTo>
                    <a:pt x="7542" y="1969"/>
                  </a:lnTo>
                  <a:lnTo>
                    <a:pt x="7591" y="1852"/>
                  </a:lnTo>
                  <a:lnTo>
                    <a:pt x="7607" y="1731"/>
                  </a:lnTo>
                  <a:lnTo>
                    <a:pt x="7582" y="1615"/>
                  </a:lnTo>
                  <a:lnTo>
                    <a:pt x="7570" y="1571"/>
                  </a:lnTo>
                  <a:lnTo>
                    <a:pt x="7560" y="1527"/>
                  </a:lnTo>
                  <a:lnTo>
                    <a:pt x="7569" y="1496"/>
                  </a:lnTo>
                  <a:lnTo>
                    <a:pt x="7595" y="1509"/>
                  </a:lnTo>
                  <a:lnTo>
                    <a:pt x="7622" y="1521"/>
                  </a:lnTo>
                  <a:lnTo>
                    <a:pt x="7646" y="1515"/>
                  </a:lnTo>
                  <a:lnTo>
                    <a:pt x="7689" y="1355"/>
                  </a:lnTo>
                  <a:lnTo>
                    <a:pt x="7735" y="1198"/>
                  </a:lnTo>
                  <a:lnTo>
                    <a:pt x="7719" y="1033"/>
                  </a:lnTo>
                  <a:lnTo>
                    <a:pt x="7700" y="931"/>
                  </a:lnTo>
                  <a:lnTo>
                    <a:pt x="7724" y="831"/>
                  </a:lnTo>
                  <a:lnTo>
                    <a:pt x="7701" y="733"/>
                  </a:lnTo>
                  <a:lnTo>
                    <a:pt x="7702" y="705"/>
                  </a:lnTo>
                  <a:lnTo>
                    <a:pt x="7708" y="678"/>
                  </a:lnTo>
                  <a:lnTo>
                    <a:pt x="7729" y="666"/>
                  </a:lnTo>
                  <a:lnTo>
                    <a:pt x="7765" y="678"/>
                  </a:lnTo>
                  <a:lnTo>
                    <a:pt x="7794" y="678"/>
                  </a:lnTo>
                  <a:lnTo>
                    <a:pt x="7822" y="666"/>
                  </a:lnTo>
                  <a:lnTo>
                    <a:pt x="7839" y="579"/>
                  </a:lnTo>
                  <a:lnTo>
                    <a:pt x="7828" y="490"/>
                  </a:lnTo>
                  <a:lnTo>
                    <a:pt x="7854" y="410"/>
                  </a:lnTo>
                  <a:lnTo>
                    <a:pt x="7873" y="266"/>
                  </a:lnTo>
                  <a:lnTo>
                    <a:pt x="7876" y="121"/>
                  </a:lnTo>
                  <a:lnTo>
                    <a:pt x="7887" y="0"/>
                  </a:lnTo>
                  <a:close/>
                </a:path>
              </a:pathLst>
            </a:custGeom>
            <a:solidFill>
              <a:srgbClr val="B2A8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17" name="Freeform 116"/>
            <p:cNvSpPr>
              <a:spLocks/>
            </p:cNvSpPr>
            <p:nvPr/>
          </p:nvSpPr>
          <p:spPr bwMode="auto">
            <a:xfrm>
              <a:off x="1378" y="2882"/>
              <a:ext cx="11" cy="27"/>
            </a:xfrm>
            <a:custGeom>
              <a:avLst/>
              <a:gdLst>
                <a:gd name="T0" fmla="*/ 0 w 96"/>
                <a:gd name="T1" fmla="*/ 0 h 246"/>
                <a:gd name="T2" fmla="*/ 0 w 96"/>
                <a:gd name="T3" fmla="*/ 0 h 246"/>
                <a:gd name="T4" fmla="*/ 0 w 96"/>
                <a:gd name="T5" fmla="*/ 0 h 246"/>
                <a:gd name="T6" fmla="*/ 0 w 96"/>
                <a:gd name="T7" fmla="*/ 0 h 246"/>
                <a:gd name="T8" fmla="*/ 0 w 96"/>
                <a:gd name="T9" fmla="*/ 0 h 246"/>
                <a:gd name="T10" fmla="*/ 0 w 96"/>
                <a:gd name="T11" fmla="*/ 0 h 246"/>
                <a:gd name="T12" fmla="*/ 0 w 96"/>
                <a:gd name="T13" fmla="*/ 0 h 246"/>
                <a:gd name="T14" fmla="*/ 0 w 96"/>
                <a:gd name="T15" fmla="*/ 0 h 246"/>
                <a:gd name="T16" fmla="*/ 0 w 96"/>
                <a:gd name="T17" fmla="*/ 0 h 246"/>
                <a:gd name="T18" fmla="*/ 0 w 96"/>
                <a:gd name="T19" fmla="*/ 0 h 246"/>
                <a:gd name="T20" fmla="*/ 0 w 96"/>
                <a:gd name="T21" fmla="*/ 0 h 246"/>
                <a:gd name="T22" fmla="*/ 0 w 96"/>
                <a:gd name="T23" fmla="*/ 0 h 246"/>
                <a:gd name="T24" fmla="*/ 0 w 96"/>
                <a:gd name="T25" fmla="*/ 0 h 246"/>
                <a:gd name="T26" fmla="*/ 0 w 96"/>
                <a:gd name="T27" fmla="*/ 0 h 246"/>
                <a:gd name="T28" fmla="*/ 0 w 96"/>
                <a:gd name="T29" fmla="*/ 0 h 246"/>
                <a:gd name="T30" fmla="*/ 0 w 96"/>
                <a:gd name="T31" fmla="*/ 0 h 246"/>
                <a:gd name="T32" fmla="*/ 0 w 96"/>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246"/>
                <a:gd name="T53" fmla="*/ 96 w 96"/>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246">
                  <a:moveTo>
                    <a:pt x="10" y="0"/>
                  </a:moveTo>
                  <a:lnTo>
                    <a:pt x="23" y="80"/>
                  </a:lnTo>
                  <a:lnTo>
                    <a:pt x="47" y="157"/>
                  </a:lnTo>
                  <a:lnTo>
                    <a:pt x="87" y="225"/>
                  </a:lnTo>
                  <a:lnTo>
                    <a:pt x="91" y="237"/>
                  </a:lnTo>
                  <a:lnTo>
                    <a:pt x="95" y="243"/>
                  </a:lnTo>
                  <a:lnTo>
                    <a:pt x="96" y="246"/>
                  </a:lnTo>
                  <a:lnTo>
                    <a:pt x="43" y="183"/>
                  </a:lnTo>
                  <a:lnTo>
                    <a:pt x="8" y="101"/>
                  </a:lnTo>
                  <a:lnTo>
                    <a:pt x="0" y="15"/>
                  </a:lnTo>
                  <a:lnTo>
                    <a:pt x="3" y="5"/>
                  </a:lnTo>
                  <a:lnTo>
                    <a:pt x="8"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18" name="Freeform 117"/>
            <p:cNvSpPr>
              <a:spLocks/>
            </p:cNvSpPr>
            <p:nvPr/>
          </p:nvSpPr>
          <p:spPr bwMode="auto">
            <a:xfrm>
              <a:off x="1335" y="2896"/>
              <a:ext cx="4" cy="26"/>
            </a:xfrm>
            <a:custGeom>
              <a:avLst/>
              <a:gdLst>
                <a:gd name="T0" fmla="*/ 0 w 37"/>
                <a:gd name="T1" fmla="*/ 0 h 231"/>
                <a:gd name="T2" fmla="*/ 0 w 37"/>
                <a:gd name="T3" fmla="*/ 0 h 231"/>
                <a:gd name="T4" fmla="*/ 0 w 37"/>
                <a:gd name="T5" fmla="*/ 0 h 231"/>
                <a:gd name="T6" fmla="*/ 0 w 37"/>
                <a:gd name="T7" fmla="*/ 0 h 231"/>
                <a:gd name="T8" fmla="*/ 0 w 37"/>
                <a:gd name="T9" fmla="*/ 0 h 231"/>
                <a:gd name="T10" fmla="*/ 0 w 37"/>
                <a:gd name="T11" fmla="*/ 0 h 231"/>
                <a:gd name="T12" fmla="*/ 0 w 37"/>
                <a:gd name="T13" fmla="*/ 0 h 231"/>
                <a:gd name="T14" fmla="*/ 0 w 37"/>
                <a:gd name="T15" fmla="*/ 0 h 231"/>
                <a:gd name="T16" fmla="*/ 0 w 37"/>
                <a:gd name="T17" fmla="*/ 0 h 231"/>
                <a:gd name="T18" fmla="*/ 0 w 37"/>
                <a:gd name="T19" fmla="*/ 0 h 231"/>
                <a:gd name="T20" fmla="*/ 0 w 37"/>
                <a:gd name="T21" fmla="*/ 0 h 231"/>
                <a:gd name="T22" fmla="*/ 0 w 37"/>
                <a:gd name="T23" fmla="*/ 0 h 231"/>
                <a:gd name="T24" fmla="*/ 0 w 37"/>
                <a:gd name="T25" fmla="*/ 0 h 2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231"/>
                <a:gd name="T41" fmla="*/ 37 w 37"/>
                <a:gd name="T42" fmla="*/ 231 h 2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231">
                  <a:moveTo>
                    <a:pt x="23" y="0"/>
                  </a:moveTo>
                  <a:lnTo>
                    <a:pt x="18" y="78"/>
                  </a:lnTo>
                  <a:lnTo>
                    <a:pt x="26" y="157"/>
                  </a:lnTo>
                  <a:lnTo>
                    <a:pt x="37" y="231"/>
                  </a:lnTo>
                  <a:lnTo>
                    <a:pt x="7" y="160"/>
                  </a:lnTo>
                  <a:lnTo>
                    <a:pt x="0" y="82"/>
                  </a:lnTo>
                  <a:lnTo>
                    <a:pt x="12" y="7"/>
                  </a:lnTo>
                  <a:lnTo>
                    <a:pt x="15" y="1"/>
                  </a:lnTo>
                  <a:lnTo>
                    <a:pt x="21" y="0"/>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19" name="Freeform 118"/>
            <p:cNvSpPr>
              <a:spLocks/>
            </p:cNvSpPr>
            <p:nvPr/>
          </p:nvSpPr>
          <p:spPr bwMode="auto">
            <a:xfrm>
              <a:off x="1022" y="2897"/>
              <a:ext cx="9" cy="53"/>
            </a:xfrm>
            <a:custGeom>
              <a:avLst/>
              <a:gdLst>
                <a:gd name="T0" fmla="*/ 0 w 80"/>
                <a:gd name="T1" fmla="*/ 0 h 482"/>
                <a:gd name="T2" fmla="*/ 0 w 80"/>
                <a:gd name="T3" fmla="*/ 0 h 482"/>
                <a:gd name="T4" fmla="*/ 0 w 80"/>
                <a:gd name="T5" fmla="*/ 0 h 482"/>
                <a:gd name="T6" fmla="*/ 0 w 80"/>
                <a:gd name="T7" fmla="*/ 0 h 482"/>
                <a:gd name="T8" fmla="*/ 0 w 80"/>
                <a:gd name="T9" fmla="*/ 0 h 482"/>
                <a:gd name="T10" fmla="*/ 0 w 80"/>
                <a:gd name="T11" fmla="*/ 0 h 482"/>
                <a:gd name="T12" fmla="*/ 0 w 80"/>
                <a:gd name="T13" fmla="*/ 0 h 482"/>
                <a:gd name="T14" fmla="*/ 0 w 80"/>
                <a:gd name="T15" fmla="*/ 0 h 482"/>
                <a:gd name="T16" fmla="*/ 0 w 80"/>
                <a:gd name="T17" fmla="*/ 0 h 482"/>
                <a:gd name="T18" fmla="*/ 0 w 80"/>
                <a:gd name="T19" fmla="*/ 0 h 482"/>
                <a:gd name="T20" fmla="*/ 0 w 80"/>
                <a:gd name="T21" fmla="*/ 0 h 482"/>
                <a:gd name="T22" fmla="*/ 0 w 80"/>
                <a:gd name="T23" fmla="*/ 0 h 482"/>
                <a:gd name="T24" fmla="*/ 0 w 80"/>
                <a:gd name="T25" fmla="*/ 0 h 482"/>
                <a:gd name="T26" fmla="*/ 0 w 80"/>
                <a:gd name="T27" fmla="*/ 0 h 482"/>
                <a:gd name="T28" fmla="*/ 0 w 80"/>
                <a:gd name="T29" fmla="*/ 0 h 482"/>
                <a:gd name="T30" fmla="*/ 0 w 80"/>
                <a:gd name="T31" fmla="*/ 0 h 482"/>
                <a:gd name="T32" fmla="*/ 0 w 80"/>
                <a:gd name="T33" fmla="*/ 0 h 482"/>
                <a:gd name="T34" fmla="*/ 0 w 80"/>
                <a:gd name="T35" fmla="*/ 0 h 482"/>
                <a:gd name="T36" fmla="*/ 0 w 80"/>
                <a:gd name="T37" fmla="*/ 0 h 482"/>
                <a:gd name="T38" fmla="*/ 0 w 80"/>
                <a:gd name="T39" fmla="*/ 0 h 482"/>
                <a:gd name="T40" fmla="*/ 0 w 80"/>
                <a:gd name="T41" fmla="*/ 0 h 4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
                <a:gd name="T64" fmla="*/ 0 h 482"/>
                <a:gd name="T65" fmla="*/ 80 w 80"/>
                <a:gd name="T66" fmla="*/ 482 h 4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 h="482">
                  <a:moveTo>
                    <a:pt x="80" y="0"/>
                  </a:moveTo>
                  <a:lnTo>
                    <a:pt x="68" y="159"/>
                  </a:lnTo>
                  <a:lnTo>
                    <a:pt x="26" y="322"/>
                  </a:lnTo>
                  <a:lnTo>
                    <a:pt x="43" y="482"/>
                  </a:lnTo>
                  <a:lnTo>
                    <a:pt x="23" y="477"/>
                  </a:lnTo>
                  <a:lnTo>
                    <a:pt x="11" y="457"/>
                  </a:lnTo>
                  <a:lnTo>
                    <a:pt x="0" y="429"/>
                  </a:lnTo>
                  <a:lnTo>
                    <a:pt x="1" y="355"/>
                  </a:lnTo>
                  <a:lnTo>
                    <a:pt x="12" y="289"/>
                  </a:lnTo>
                  <a:lnTo>
                    <a:pt x="20" y="224"/>
                  </a:lnTo>
                  <a:lnTo>
                    <a:pt x="36" y="185"/>
                  </a:lnTo>
                  <a:lnTo>
                    <a:pt x="43" y="147"/>
                  </a:lnTo>
                  <a:lnTo>
                    <a:pt x="60" y="110"/>
                  </a:lnTo>
                  <a:lnTo>
                    <a:pt x="62" y="66"/>
                  </a:lnTo>
                  <a:lnTo>
                    <a:pt x="66" y="23"/>
                  </a:lnTo>
                  <a:lnTo>
                    <a:pt x="8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20" name="Freeform 119"/>
            <p:cNvSpPr>
              <a:spLocks/>
            </p:cNvSpPr>
            <p:nvPr/>
          </p:nvSpPr>
          <p:spPr bwMode="auto">
            <a:xfrm>
              <a:off x="1362" y="2920"/>
              <a:ext cx="12" cy="56"/>
            </a:xfrm>
            <a:custGeom>
              <a:avLst/>
              <a:gdLst>
                <a:gd name="T0" fmla="*/ 0 w 110"/>
                <a:gd name="T1" fmla="*/ 0 h 512"/>
                <a:gd name="T2" fmla="*/ 0 w 110"/>
                <a:gd name="T3" fmla="*/ 0 h 512"/>
                <a:gd name="T4" fmla="*/ 0 w 110"/>
                <a:gd name="T5" fmla="*/ 0 h 512"/>
                <a:gd name="T6" fmla="*/ 0 w 110"/>
                <a:gd name="T7" fmla="*/ 0 h 512"/>
                <a:gd name="T8" fmla="*/ 0 w 110"/>
                <a:gd name="T9" fmla="*/ 0 h 512"/>
                <a:gd name="T10" fmla="*/ 0 w 110"/>
                <a:gd name="T11" fmla="*/ 0 h 512"/>
                <a:gd name="T12" fmla="*/ 0 w 110"/>
                <a:gd name="T13" fmla="*/ 0 h 512"/>
                <a:gd name="T14" fmla="*/ 0 w 110"/>
                <a:gd name="T15" fmla="*/ 0 h 512"/>
                <a:gd name="T16" fmla="*/ 0 w 110"/>
                <a:gd name="T17" fmla="*/ 0 h 512"/>
                <a:gd name="T18" fmla="*/ 0 w 110"/>
                <a:gd name="T19" fmla="*/ 0 h 512"/>
                <a:gd name="T20" fmla="*/ 0 w 110"/>
                <a:gd name="T21" fmla="*/ 0 h 512"/>
                <a:gd name="T22" fmla="*/ 0 w 110"/>
                <a:gd name="T23" fmla="*/ 0 h 512"/>
                <a:gd name="T24" fmla="*/ 0 w 110"/>
                <a:gd name="T25" fmla="*/ 0 h 512"/>
                <a:gd name="T26" fmla="*/ 0 w 110"/>
                <a:gd name="T27" fmla="*/ 0 h 512"/>
                <a:gd name="T28" fmla="*/ 0 w 110"/>
                <a:gd name="T29" fmla="*/ 0 h 512"/>
                <a:gd name="T30" fmla="*/ 0 w 110"/>
                <a:gd name="T31" fmla="*/ 0 h 512"/>
                <a:gd name="T32" fmla="*/ 0 w 110"/>
                <a:gd name="T33" fmla="*/ 0 h 512"/>
                <a:gd name="T34" fmla="*/ 0 w 110"/>
                <a:gd name="T35" fmla="*/ 0 h 512"/>
                <a:gd name="T36" fmla="*/ 0 w 110"/>
                <a:gd name="T37" fmla="*/ 0 h 512"/>
                <a:gd name="T38" fmla="*/ 0 w 110"/>
                <a:gd name="T39" fmla="*/ 0 h 512"/>
                <a:gd name="T40" fmla="*/ 0 w 110"/>
                <a:gd name="T41" fmla="*/ 0 h 5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0"/>
                <a:gd name="T64" fmla="*/ 0 h 512"/>
                <a:gd name="T65" fmla="*/ 110 w 110"/>
                <a:gd name="T66" fmla="*/ 512 h 5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0" h="512">
                  <a:moveTo>
                    <a:pt x="21" y="2"/>
                  </a:moveTo>
                  <a:lnTo>
                    <a:pt x="29" y="170"/>
                  </a:lnTo>
                  <a:lnTo>
                    <a:pt x="79" y="338"/>
                  </a:lnTo>
                  <a:lnTo>
                    <a:pt x="110" y="499"/>
                  </a:lnTo>
                  <a:lnTo>
                    <a:pt x="102" y="508"/>
                  </a:lnTo>
                  <a:lnTo>
                    <a:pt x="94" y="512"/>
                  </a:lnTo>
                  <a:lnTo>
                    <a:pt x="85" y="512"/>
                  </a:lnTo>
                  <a:lnTo>
                    <a:pt x="102" y="467"/>
                  </a:lnTo>
                  <a:lnTo>
                    <a:pt x="85" y="417"/>
                  </a:lnTo>
                  <a:lnTo>
                    <a:pt x="65" y="363"/>
                  </a:lnTo>
                  <a:lnTo>
                    <a:pt x="25" y="241"/>
                  </a:lnTo>
                  <a:lnTo>
                    <a:pt x="0" y="117"/>
                  </a:lnTo>
                  <a:lnTo>
                    <a:pt x="12" y="2"/>
                  </a:lnTo>
                  <a:lnTo>
                    <a:pt x="17" y="0"/>
                  </a:lnTo>
                  <a:lnTo>
                    <a:pt x="20" y="0"/>
                  </a:lnTo>
                  <a:lnTo>
                    <a:pt x="2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21" name="Freeform 120"/>
            <p:cNvSpPr>
              <a:spLocks/>
            </p:cNvSpPr>
            <p:nvPr/>
          </p:nvSpPr>
          <p:spPr bwMode="auto">
            <a:xfrm>
              <a:off x="1406" y="2933"/>
              <a:ext cx="15" cy="60"/>
            </a:xfrm>
            <a:custGeom>
              <a:avLst/>
              <a:gdLst>
                <a:gd name="T0" fmla="*/ 0 w 131"/>
                <a:gd name="T1" fmla="*/ 0 h 535"/>
                <a:gd name="T2" fmla="*/ 0 w 131"/>
                <a:gd name="T3" fmla="*/ 0 h 535"/>
                <a:gd name="T4" fmla="*/ 0 w 131"/>
                <a:gd name="T5" fmla="*/ 0 h 535"/>
                <a:gd name="T6" fmla="*/ 0 w 131"/>
                <a:gd name="T7" fmla="*/ 0 h 535"/>
                <a:gd name="T8" fmla="*/ 0 w 131"/>
                <a:gd name="T9" fmla="*/ 0 h 535"/>
                <a:gd name="T10" fmla="*/ 0 w 131"/>
                <a:gd name="T11" fmla="*/ 0 h 535"/>
                <a:gd name="T12" fmla="*/ 0 w 131"/>
                <a:gd name="T13" fmla="*/ 0 h 535"/>
                <a:gd name="T14" fmla="*/ 0 w 131"/>
                <a:gd name="T15" fmla="*/ 0 h 535"/>
                <a:gd name="T16" fmla="*/ 0 w 131"/>
                <a:gd name="T17" fmla="*/ 0 h 535"/>
                <a:gd name="T18" fmla="*/ 0 w 131"/>
                <a:gd name="T19" fmla="*/ 0 h 535"/>
                <a:gd name="T20" fmla="*/ 0 w 131"/>
                <a:gd name="T21" fmla="*/ 0 h 535"/>
                <a:gd name="T22" fmla="*/ 0 w 131"/>
                <a:gd name="T23" fmla="*/ 0 h 535"/>
                <a:gd name="T24" fmla="*/ 0 w 131"/>
                <a:gd name="T25" fmla="*/ 0 h 5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
                <a:gd name="T40" fmla="*/ 0 h 535"/>
                <a:gd name="T41" fmla="*/ 131 w 131"/>
                <a:gd name="T42" fmla="*/ 535 h 5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 h="535">
                  <a:moveTo>
                    <a:pt x="12" y="0"/>
                  </a:moveTo>
                  <a:lnTo>
                    <a:pt x="102" y="156"/>
                  </a:lnTo>
                  <a:lnTo>
                    <a:pt x="131" y="348"/>
                  </a:lnTo>
                  <a:lnTo>
                    <a:pt x="124" y="535"/>
                  </a:lnTo>
                  <a:lnTo>
                    <a:pt x="107" y="357"/>
                  </a:lnTo>
                  <a:lnTo>
                    <a:pt x="81" y="169"/>
                  </a:lnTo>
                  <a:lnTo>
                    <a:pt x="0" y="10"/>
                  </a:lnTo>
                  <a:lnTo>
                    <a:pt x="7" y="3"/>
                  </a:lnTo>
                  <a:lnTo>
                    <a:pt x="11"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22" name="Freeform 121"/>
            <p:cNvSpPr>
              <a:spLocks/>
            </p:cNvSpPr>
            <p:nvPr/>
          </p:nvSpPr>
          <p:spPr bwMode="auto">
            <a:xfrm>
              <a:off x="1103" y="2937"/>
              <a:ext cx="8" cy="27"/>
            </a:xfrm>
            <a:custGeom>
              <a:avLst/>
              <a:gdLst>
                <a:gd name="T0" fmla="*/ 0 w 70"/>
                <a:gd name="T1" fmla="*/ 0 h 246"/>
                <a:gd name="T2" fmla="*/ 0 w 70"/>
                <a:gd name="T3" fmla="*/ 0 h 246"/>
                <a:gd name="T4" fmla="*/ 0 w 70"/>
                <a:gd name="T5" fmla="*/ 0 h 246"/>
                <a:gd name="T6" fmla="*/ 0 w 70"/>
                <a:gd name="T7" fmla="*/ 0 h 246"/>
                <a:gd name="T8" fmla="*/ 0 w 70"/>
                <a:gd name="T9" fmla="*/ 0 h 246"/>
                <a:gd name="T10" fmla="*/ 0 w 70"/>
                <a:gd name="T11" fmla="*/ 0 h 246"/>
                <a:gd name="T12" fmla="*/ 0 w 70"/>
                <a:gd name="T13" fmla="*/ 0 h 246"/>
                <a:gd name="T14" fmla="*/ 0 w 70"/>
                <a:gd name="T15" fmla="*/ 0 h 246"/>
                <a:gd name="T16" fmla="*/ 0 w 70"/>
                <a:gd name="T17" fmla="*/ 0 h 246"/>
                <a:gd name="T18" fmla="*/ 0 w 70"/>
                <a:gd name="T19" fmla="*/ 0 h 246"/>
                <a:gd name="T20" fmla="*/ 0 w 70"/>
                <a:gd name="T21" fmla="*/ 0 h 246"/>
                <a:gd name="T22" fmla="*/ 0 w 70"/>
                <a:gd name="T23" fmla="*/ 0 h 246"/>
                <a:gd name="T24" fmla="*/ 0 w 70"/>
                <a:gd name="T25" fmla="*/ 0 h 246"/>
                <a:gd name="T26" fmla="*/ 0 w 70"/>
                <a:gd name="T27" fmla="*/ 0 h 246"/>
                <a:gd name="T28" fmla="*/ 0 w 70"/>
                <a:gd name="T29" fmla="*/ 0 h 246"/>
                <a:gd name="T30" fmla="*/ 0 w 70"/>
                <a:gd name="T31" fmla="*/ 0 h 246"/>
                <a:gd name="T32" fmla="*/ 0 w 70"/>
                <a:gd name="T33" fmla="*/ 0 h 246"/>
                <a:gd name="T34" fmla="*/ 0 w 70"/>
                <a:gd name="T35" fmla="*/ 0 h 246"/>
                <a:gd name="T36" fmla="*/ 0 w 70"/>
                <a:gd name="T37" fmla="*/ 0 h 246"/>
                <a:gd name="T38" fmla="*/ 0 w 70"/>
                <a:gd name="T39" fmla="*/ 0 h 246"/>
                <a:gd name="T40" fmla="*/ 0 w 70"/>
                <a:gd name="T41" fmla="*/ 0 h 2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246"/>
                <a:gd name="T65" fmla="*/ 70 w 70"/>
                <a:gd name="T66" fmla="*/ 246 h 2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246">
                  <a:moveTo>
                    <a:pt x="54" y="0"/>
                  </a:moveTo>
                  <a:lnTo>
                    <a:pt x="69" y="7"/>
                  </a:lnTo>
                  <a:lnTo>
                    <a:pt x="70" y="21"/>
                  </a:lnTo>
                  <a:lnTo>
                    <a:pt x="66" y="37"/>
                  </a:lnTo>
                  <a:lnTo>
                    <a:pt x="41" y="49"/>
                  </a:lnTo>
                  <a:lnTo>
                    <a:pt x="28" y="80"/>
                  </a:lnTo>
                  <a:lnTo>
                    <a:pt x="23" y="125"/>
                  </a:lnTo>
                  <a:lnTo>
                    <a:pt x="23" y="170"/>
                  </a:lnTo>
                  <a:lnTo>
                    <a:pt x="23" y="211"/>
                  </a:lnTo>
                  <a:lnTo>
                    <a:pt x="23" y="246"/>
                  </a:lnTo>
                  <a:lnTo>
                    <a:pt x="0" y="174"/>
                  </a:lnTo>
                  <a:lnTo>
                    <a:pt x="5" y="94"/>
                  </a:lnTo>
                  <a:lnTo>
                    <a:pt x="25" y="19"/>
                  </a:lnTo>
                  <a:lnTo>
                    <a:pt x="36" y="8"/>
                  </a:lnTo>
                  <a:lnTo>
                    <a:pt x="45" y="2"/>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23" name="Freeform 122"/>
            <p:cNvSpPr>
              <a:spLocks/>
            </p:cNvSpPr>
            <p:nvPr/>
          </p:nvSpPr>
          <p:spPr bwMode="auto">
            <a:xfrm>
              <a:off x="1136" y="2938"/>
              <a:ext cx="9" cy="46"/>
            </a:xfrm>
            <a:custGeom>
              <a:avLst/>
              <a:gdLst>
                <a:gd name="T0" fmla="*/ 0 w 82"/>
                <a:gd name="T1" fmla="*/ 0 h 410"/>
                <a:gd name="T2" fmla="*/ 0 w 82"/>
                <a:gd name="T3" fmla="*/ 0 h 410"/>
                <a:gd name="T4" fmla="*/ 0 w 82"/>
                <a:gd name="T5" fmla="*/ 0 h 410"/>
                <a:gd name="T6" fmla="*/ 0 w 82"/>
                <a:gd name="T7" fmla="*/ 0 h 410"/>
                <a:gd name="T8" fmla="*/ 0 w 82"/>
                <a:gd name="T9" fmla="*/ 0 h 410"/>
                <a:gd name="T10" fmla="*/ 0 w 82"/>
                <a:gd name="T11" fmla="*/ 0 h 410"/>
                <a:gd name="T12" fmla="*/ 0 w 82"/>
                <a:gd name="T13" fmla="*/ 0 h 410"/>
                <a:gd name="T14" fmla="*/ 0 w 82"/>
                <a:gd name="T15" fmla="*/ 0 h 410"/>
                <a:gd name="T16" fmla="*/ 0 w 82"/>
                <a:gd name="T17" fmla="*/ 0 h 410"/>
                <a:gd name="T18" fmla="*/ 0 w 82"/>
                <a:gd name="T19" fmla="*/ 0 h 410"/>
                <a:gd name="T20" fmla="*/ 0 w 82"/>
                <a:gd name="T21" fmla="*/ 0 h 410"/>
                <a:gd name="T22" fmla="*/ 0 w 82"/>
                <a:gd name="T23" fmla="*/ 0 h 410"/>
                <a:gd name="T24" fmla="*/ 0 w 82"/>
                <a:gd name="T25" fmla="*/ 0 h 410"/>
                <a:gd name="T26" fmla="*/ 0 w 82"/>
                <a:gd name="T27" fmla="*/ 0 h 410"/>
                <a:gd name="T28" fmla="*/ 0 w 82"/>
                <a:gd name="T29" fmla="*/ 0 h 410"/>
                <a:gd name="T30" fmla="*/ 0 w 82"/>
                <a:gd name="T31" fmla="*/ 0 h 410"/>
                <a:gd name="T32" fmla="*/ 0 w 82"/>
                <a:gd name="T33" fmla="*/ 0 h 4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410"/>
                <a:gd name="T53" fmla="*/ 82 w 82"/>
                <a:gd name="T54" fmla="*/ 410 h 4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410">
                  <a:moveTo>
                    <a:pt x="82" y="0"/>
                  </a:moveTo>
                  <a:lnTo>
                    <a:pt x="57" y="91"/>
                  </a:lnTo>
                  <a:lnTo>
                    <a:pt x="18" y="180"/>
                  </a:lnTo>
                  <a:lnTo>
                    <a:pt x="18" y="268"/>
                  </a:lnTo>
                  <a:lnTo>
                    <a:pt x="40" y="316"/>
                  </a:lnTo>
                  <a:lnTo>
                    <a:pt x="38" y="364"/>
                  </a:lnTo>
                  <a:lnTo>
                    <a:pt x="32" y="410"/>
                  </a:lnTo>
                  <a:lnTo>
                    <a:pt x="14" y="309"/>
                  </a:lnTo>
                  <a:lnTo>
                    <a:pt x="0" y="216"/>
                  </a:lnTo>
                  <a:lnTo>
                    <a:pt x="23" y="122"/>
                  </a:lnTo>
                  <a:lnTo>
                    <a:pt x="40" y="77"/>
                  </a:lnTo>
                  <a:lnTo>
                    <a:pt x="54" y="30"/>
                  </a:lnTo>
                  <a:lnTo>
                    <a:pt x="8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24" name="Freeform 123"/>
            <p:cNvSpPr>
              <a:spLocks/>
            </p:cNvSpPr>
            <p:nvPr/>
          </p:nvSpPr>
          <p:spPr bwMode="auto">
            <a:xfrm>
              <a:off x="1327" y="2958"/>
              <a:ext cx="7" cy="74"/>
            </a:xfrm>
            <a:custGeom>
              <a:avLst/>
              <a:gdLst>
                <a:gd name="T0" fmla="*/ 0 w 65"/>
                <a:gd name="T1" fmla="*/ 0 h 666"/>
                <a:gd name="T2" fmla="*/ 0 w 65"/>
                <a:gd name="T3" fmla="*/ 0 h 666"/>
                <a:gd name="T4" fmla="*/ 0 w 65"/>
                <a:gd name="T5" fmla="*/ 0 h 666"/>
                <a:gd name="T6" fmla="*/ 0 w 65"/>
                <a:gd name="T7" fmla="*/ 0 h 666"/>
                <a:gd name="T8" fmla="*/ 0 w 65"/>
                <a:gd name="T9" fmla="*/ 0 h 666"/>
                <a:gd name="T10" fmla="*/ 0 w 65"/>
                <a:gd name="T11" fmla="*/ 0 h 666"/>
                <a:gd name="T12" fmla="*/ 0 w 65"/>
                <a:gd name="T13" fmla="*/ 0 h 666"/>
                <a:gd name="T14" fmla="*/ 0 w 65"/>
                <a:gd name="T15" fmla="*/ 0 h 666"/>
                <a:gd name="T16" fmla="*/ 0 w 65"/>
                <a:gd name="T17" fmla="*/ 0 h 666"/>
                <a:gd name="T18" fmla="*/ 0 w 65"/>
                <a:gd name="T19" fmla="*/ 0 h 666"/>
                <a:gd name="T20" fmla="*/ 0 w 65"/>
                <a:gd name="T21" fmla="*/ 0 h 666"/>
                <a:gd name="T22" fmla="*/ 0 w 65"/>
                <a:gd name="T23" fmla="*/ 0 h 666"/>
                <a:gd name="T24" fmla="*/ 0 w 65"/>
                <a:gd name="T25" fmla="*/ 0 h 666"/>
                <a:gd name="T26" fmla="*/ 0 w 65"/>
                <a:gd name="T27" fmla="*/ 0 h 666"/>
                <a:gd name="T28" fmla="*/ 0 w 65"/>
                <a:gd name="T29" fmla="*/ 0 h 666"/>
                <a:gd name="T30" fmla="*/ 0 w 65"/>
                <a:gd name="T31" fmla="*/ 0 h 666"/>
                <a:gd name="T32" fmla="*/ 0 w 65"/>
                <a:gd name="T33" fmla="*/ 0 h 666"/>
                <a:gd name="T34" fmla="*/ 0 w 65"/>
                <a:gd name="T35" fmla="*/ 0 h 666"/>
                <a:gd name="T36" fmla="*/ 0 w 65"/>
                <a:gd name="T37" fmla="*/ 0 h 666"/>
                <a:gd name="T38" fmla="*/ 0 w 65"/>
                <a:gd name="T39" fmla="*/ 0 h 666"/>
                <a:gd name="T40" fmla="*/ 0 w 65"/>
                <a:gd name="T41" fmla="*/ 0 h 666"/>
                <a:gd name="T42" fmla="*/ 0 w 65"/>
                <a:gd name="T43" fmla="*/ 0 h 666"/>
                <a:gd name="T44" fmla="*/ 0 w 65"/>
                <a:gd name="T45" fmla="*/ 0 h 666"/>
                <a:gd name="T46" fmla="*/ 0 w 65"/>
                <a:gd name="T47" fmla="*/ 0 h 666"/>
                <a:gd name="T48" fmla="*/ 0 w 65"/>
                <a:gd name="T49" fmla="*/ 0 h 666"/>
                <a:gd name="T50" fmla="*/ 0 w 65"/>
                <a:gd name="T51" fmla="*/ 0 h 666"/>
                <a:gd name="T52" fmla="*/ 0 w 65"/>
                <a:gd name="T53" fmla="*/ 0 h 666"/>
                <a:gd name="T54" fmla="*/ 0 w 65"/>
                <a:gd name="T55" fmla="*/ 0 h 666"/>
                <a:gd name="T56" fmla="*/ 0 w 65"/>
                <a:gd name="T57" fmla="*/ 0 h 6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5"/>
                <a:gd name="T88" fmla="*/ 0 h 666"/>
                <a:gd name="T89" fmla="*/ 65 w 65"/>
                <a:gd name="T90" fmla="*/ 666 h 66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5" h="666">
                  <a:moveTo>
                    <a:pt x="63" y="0"/>
                  </a:moveTo>
                  <a:lnTo>
                    <a:pt x="36" y="65"/>
                  </a:lnTo>
                  <a:lnTo>
                    <a:pt x="17" y="148"/>
                  </a:lnTo>
                  <a:lnTo>
                    <a:pt x="22" y="237"/>
                  </a:lnTo>
                  <a:lnTo>
                    <a:pt x="63" y="370"/>
                  </a:lnTo>
                  <a:lnTo>
                    <a:pt x="65" y="505"/>
                  </a:lnTo>
                  <a:lnTo>
                    <a:pt x="44" y="633"/>
                  </a:lnTo>
                  <a:lnTo>
                    <a:pt x="41" y="651"/>
                  </a:lnTo>
                  <a:lnTo>
                    <a:pt x="36" y="661"/>
                  </a:lnTo>
                  <a:lnTo>
                    <a:pt x="30" y="666"/>
                  </a:lnTo>
                  <a:lnTo>
                    <a:pt x="24" y="648"/>
                  </a:lnTo>
                  <a:lnTo>
                    <a:pt x="31" y="622"/>
                  </a:lnTo>
                  <a:lnTo>
                    <a:pt x="30" y="589"/>
                  </a:lnTo>
                  <a:lnTo>
                    <a:pt x="52" y="481"/>
                  </a:lnTo>
                  <a:lnTo>
                    <a:pt x="46" y="371"/>
                  </a:lnTo>
                  <a:lnTo>
                    <a:pt x="19" y="266"/>
                  </a:lnTo>
                  <a:lnTo>
                    <a:pt x="0" y="175"/>
                  </a:lnTo>
                  <a:lnTo>
                    <a:pt x="2" y="84"/>
                  </a:lnTo>
                  <a:lnTo>
                    <a:pt x="36" y="6"/>
                  </a:lnTo>
                  <a:lnTo>
                    <a:pt x="48" y="3"/>
                  </a:lnTo>
                  <a:lnTo>
                    <a:pt x="59" y="0"/>
                  </a:lnTo>
                  <a:lnTo>
                    <a:pt x="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25" name="Freeform 124"/>
            <p:cNvSpPr>
              <a:spLocks/>
            </p:cNvSpPr>
            <p:nvPr/>
          </p:nvSpPr>
          <p:spPr bwMode="auto">
            <a:xfrm>
              <a:off x="969" y="2961"/>
              <a:ext cx="14" cy="51"/>
            </a:xfrm>
            <a:custGeom>
              <a:avLst/>
              <a:gdLst>
                <a:gd name="T0" fmla="*/ 0 w 128"/>
                <a:gd name="T1" fmla="*/ 0 h 456"/>
                <a:gd name="T2" fmla="*/ 0 w 128"/>
                <a:gd name="T3" fmla="*/ 0 h 456"/>
                <a:gd name="T4" fmla="*/ 0 w 128"/>
                <a:gd name="T5" fmla="*/ 0 h 456"/>
                <a:gd name="T6" fmla="*/ 0 w 128"/>
                <a:gd name="T7" fmla="*/ 0 h 456"/>
                <a:gd name="T8" fmla="*/ 0 w 128"/>
                <a:gd name="T9" fmla="*/ 0 h 456"/>
                <a:gd name="T10" fmla="*/ 0 w 128"/>
                <a:gd name="T11" fmla="*/ 0 h 456"/>
                <a:gd name="T12" fmla="*/ 0 w 128"/>
                <a:gd name="T13" fmla="*/ 0 h 456"/>
                <a:gd name="T14" fmla="*/ 0 w 128"/>
                <a:gd name="T15" fmla="*/ 0 h 456"/>
                <a:gd name="T16" fmla="*/ 0 w 128"/>
                <a:gd name="T17" fmla="*/ 0 h 456"/>
                <a:gd name="T18" fmla="*/ 0 w 128"/>
                <a:gd name="T19" fmla="*/ 0 h 456"/>
                <a:gd name="T20" fmla="*/ 0 w 128"/>
                <a:gd name="T21" fmla="*/ 0 h 456"/>
                <a:gd name="T22" fmla="*/ 0 w 128"/>
                <a:gd name="T23" fmla="*/ 0 h 456"/>
                <a:gd name="T24" fmla="*/ 0 w 128"/>
                <a:gd name="T25" fmla="*/ 0 h 456"/>
                <a:gd name="T26" fmla="*/ 0 w 128"/>
                <a:gd name="T27" fmla="*/ 0 h 456"/>
                <a:gd name="T28" fmla="*/ 0 w 128"/>
                <a:gd name="T29" fmla="*/ 0 h 456"/>
                <a:gd name="T30" fmla="*/ 0 w 128"/>
                <a:gd name="T31" fmla="*/ 0 h 456"/>
                <a:gd name="T32" fmla="*/ 0 w 128"/>
                <a:gd name="T33" fmla="*/ 0 h 456"/>
                <a:gd name="T34" fmla="*/ 0 w 128"/>
                <a:gd name="T35" fmla="*/ 0 h 456"/>
                <a:gd name="T36" fmla="*/ 0 w 128"/>
                <a:gd name="T37" fmla="*/ 0 h 456"/>
                <a:gd name="T38" fmla="*/ 0 w 128"/>
                <a:gd name="T39" fmla="*/ 0 h 456"/>
                <a:gd name="T40" fmla="*/ 0 w 128"/>
                <a:gd name="T41" fmla="*/ 0 h 4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8"/>
                <a:gd name="T64" fmla="*/ 0 h 456"/>
                <a:gd name="T65" fmla="*/ 128 w 128"/>
                <a:gd name="T66" fmla="*/ 456 h 4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8" h="456">
                  <a:moveTo>
                    <a:pt x="107" y="0"/>
                  </a:moveTo>
                  <a:lnTo>
                    <a:pt x="128" y="92"/>
                  </a:lnTo>
                  <a:lnTo>
                    <a:pt x="113" y="187"/>
                  </a:lnTo>
                  <a:lnTo>
                    <a:pt x="72" y="275"/>
                  </a:lnTo>
                  <a:lnTo>
                    <a:pt x="39" y="336"/>
                  </a:lnTo>
                  <a:lnTo>
                    <a:pt x="23" y="398"/>
                  </a:lnTo>
                  <a:lnTo>
                    <a:pt x="29" y="456"/>
                  </a:lnTo>
                  <a:lnTo>
                    <a:pt x="9" y="446"/>
                  </a:lnTo>
                  <a:lnTo>
                    <a:pt x="0" y="423"/>
                  </a:lnTo>
                  <a:lnTo>
                    <a:pt x="2" y="398"/>
                  </a:lnTo>
                  <a:lnTo>
                    <a:pt x="24" y="324"/>
                  </a:lnTo>
                  <a:lnTo>
                    <a:pt x="55" y="262"/>
                  </a:lnTo>
                  <a:lnTo>
                    <a:pt x="89" y="198"/>
                  </a:lnTo>
                  <a:lnTo>
                    <a:pt x="104" y="125"/>
                  </a:lnTo>
                  <a:lnTo>
                    <a:pt x="96" y="58"/>
                  </a:lnTo>
                  <a:lnTo>
                    <a:pt x="1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26" name="Freeform 125"/>
            <p:cNvSpPr>
              <a:spLocks/>
            </p:cNvSpPr>
            <p:nvPr/>
          </p:nvSpPr>
          <p:spPr bwMode="auto">
            <a:xfrm>
              <a:off x="1536" y="2969"/>
              <a:ext cx="9" cy="31"/>
            </a:xfrm>
            <a:custGeom>
              <a:avLst/>
              <a:gdLst>
                <a:gd name="T0" fmla="*/ 0 w 75"/>
                <a:gd name="T1" fmla="*/ 0 h 275"/>
                <a:gd name="T2" fmla="*/ 0 w 75"/>
                <a:gd name="T3" fmla="*/ 0 h 275"/>
                <a:gd name="T4" fmla="*/ 0 w 75"/>
                <a:gd name="T5" fmla="*/ 0 h 275"/>
                <a:gd name="T6" fmla="*/ 0 w 75"/>
                <a:gd name="T7" fmla="*/ 0 h 275"/>
                <a:gd name="T8" fmla="*/ 0 w 75"/>
                <a:gd name="T9" fmla="*/ 0 h 275"/>
                <a:gd name="T10" fmla="*/ 0 w 75"/>
                <a:gd name="T11" fmla="*/ 0 h 275"/>
                <a:gd name="T12" fmla="*/ 0 w 75"/>
                <a:gd name="T13" fmla="*/ 0 h 275"/>
                <a:gd name="T14" fmla="*/ 0 w 75"/>
                <a:gd name="T15" fmla="*/ 0 h 275"/>
                <a:gd name="T16" fmla="*/ 0 w 75"/>
                <a:gd name="T17" fmla="*/ 0 h 275"/>
                <a:gd name="T18" fmla="*/ 0 w 75"/>
                <a:gd name="T19" fmla="*/ 0 h 275"/>
                <a:gd name="T20" fmla="*/ 0 w 75"/>
                <a:gd name="T21" fmla="*/ 0 h 275"/>
                <a:gd name="T22" fmla="*/ 0 w 75"/>
                <a:gd name="T23" fmla="*/ 0 h 275"/>
                <a:gd name="T24" fmla="*/ 0 w 75"/>
                <a:gd name="T25" fmla="*/ 0 h 275"/>
                <a:gd name="T26" fmla="*/ 0 w 75"/>
                <a:gd name="T27" fmla="*/ 0 h 275"/>
                <a:gd name="T28" fmla="*/ 0 w 75"/>
                <a:gd name="T29" fmla="*/ 0 h 275"/>
                <a:gd name="T30" fmla="*/ 0 w 75"/>
                <a:gd name="T31" fmla="*/ 0 h 275"/>
                <a:gd name="T32" fmla="*/ 0 w 75"/>
                <a:gd name="T33" fmla="*/ 0 h 275"/>
                <a:gd name="T34" fmla="*/ 0 w 75"/>
                <a:gd name="T35" fmla="*/ 0 h 275"/>
                <a:gd name="T36" fmla="*/ 0 w 75"/>
                <a:gd name="T37" fmla="*/ 0 h 275"/>
                <a:gd name="T38" fmla="*/ 0 w 75"/>
                <a:gd name="T39" fmla="*/ 0 h 275"/>
                <a:gd name="T40" fmla="*/ 0 w 75"/>
                <a:gd name="T41" fmla="*/ 0 h 2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275"/>
                <a:gd name="T65" fmla="*/ 75 w 75"/>
                <a:gd name="T66" fmla="*/ 275 h 2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275">
                  <a:moveTo>
                    <a:pt x="39" y="0"/>
                  </a:moveTo>
                  <a:lnTo>
                    <a:pt x="48" y="1"/>
                  </a:lnTo>
                  <a:lnTo>
                    <a:pt x="64" y="2"/>
                  </a:lnTo>
                  <a:lnTo>
                    <a:pt x="75" y="10"/>
                  </a:lnTo>
                  <a:lnTo>
                    <a:pt x="50" y="19"/>
                  </a:lnTo>
                  <a:lnTo>
                    <a:pt x="31" y="40"/>
                  </a:lnTo>
                  <a:lnTo>
                    <a:pt x="22" y="73"/>
                  </a:lnTo>
                  <a:lnTo>
                    <a:pt x="27" y="151"/>
                  </a:lnTo>
                  <a:lnTo>
                    <a:pt x="36" y="217"/>
                  </a:lnTo>
                  <a:lnTo>
                    <a:pt x="57" y="275"/>
                  </a:lnTo>
                  <a:lnTo>
                    <a:pt x="20" y="221"/>
                  </a:lnTo>
                  <a:lnTo>
                    <a:pt x="5" y="144"/>
                  </a:lnTo>
                  <a:lnTo>
                    <a:pt x="0" y="73"/>
                  </a:lnTo>
                  <a:lnTo>
                    <a:pt x="9" y="39"/>
                  </a:lnTo>
                  <a:lnTo>
                    <a:pt x="19" y="1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27" name="Freeform 126"/>
            <p:cNvSpPr>
              <a:spLocks/>
            </p:cNvSpPr>
            <p:nvPr/>
          </p:nvSpPr>
          <p:spPr bwMode="auto">
            <a:xfrm>
              <a:off x="986" y="2975"/>
              <a:ext cx="17" cy="70"/>
            </a:xfrm>
            <a:custGeom>
              <a:avLst/>
              <a:gdLst>
                <a:gd name="T0" fmla="*/ 0 w 154"/>
                <a:gd name="T1" fmla="*/ 0 h 632"/>
                <a:gd name="T2" fmla="*/ 0 w 154"/>
                <a:gd name="T3" fmla="*/ 0 h 632"/>
                <a:gd name="T4" fmla="*/ 0 w 154"/>
                <a:gd name="T5" fmla="*/ 0 h 632"/>
                <a:gd name="T6" fmla="*/ 0 w 154"/>
                <a:gd name="T7" fmla="*/ 0 h 632"/>
                <a:gd name="T8" fmla="*/ 0 w 154"/>
                <a:gd name="T9" fmla="*/ 0 h 632"/>
                <a:gd name="T10" fmla="*/ 0 w 154"/>
                <a:gd name="T11" fmla="*/ 0 h 632"/>
                <a:gd name="T12" fmla="*/ 0 w 154"/>
                <a:gd name="T13" fmla="*/ 0 h 632"/>
                <a:gd name="T14" fmla="*/ 0 w 154"/>
                <a:gd name="T15" fmla="*/ 0 h 632"/>
                <a:gd name="T16" fmla="*/ 0 w 154"/>
                <a:gd name="T17" fmla="*/ 0 h 632"/>
                <a:gd name="T18" fmla="*/ 0 w 154"/>
                <a:gd name="T19" fmla="*/ 0 h 632"/>
                <a:gd name="T20" fmla="*/ 0 w 154"/>
                <a:gd name="T21" fmla="*/ 0 h 632"/>
                <a:gd name="T22" fmla="*/ 0 w 154"/>
                <a:gd name="T23" fmla="*/ 0 h 632"/>
                <a:gd name="T24" fmla="*/ 0 w 154"/>
                <a:gd name="T25" fmla="*/ 0 h 632"/>
                <a:gd name="T26" fmla="*/ 0 w 154"/>
                <a:gd name="T27" fmla="*/ 0 h 632"/>
                <a:gd name="T28" fmla="*/ 0 w 154"/>
                <a:gd name="T29" fmla="*/ 0 h 632"/>
                <a:gd name="T30" fmla="*/ 0 w 154"/>
                <a:gd name="T31" fmla="*/ 0 h 632"/>
                <a:gd name="T32" fmla="*/ 0 w 154"/>
                <a:gd name="T33" fmla="*/ 0 h 632"/>
                <a:gd name="T34" fmla="*/ 0 w 154"/>
                <a:gd name="T35" fmla="*/ 0 h 632"/>
                <a:gd name="T36" fmla="*/ 0 w 154"/>
                <a:gd name="T37" fmla="*/ 0 h 632"/>
                <a:gd name="T38" fmla="*/ 0 w 154"/>
                <a:gd name="T39" fmla="*/ 0 h 632"/>
                <a:gd name="T40" fmla="*/ 0 w 154"/>
                <a:gd name="T41" fmla="*/ 0 h 6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4"/>
                <a:gd name="T64" fmla="*/ 0 h 632"/>
                <a:gd name="T65" fmla="*/ 154 w 154"/>
                <a:gd name="T66" fmla="*/ 632 h 6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4" h="632">
                  <a:moveTo>
                    <a:pt x="154" y="0"/>
                  </a:moveTo>
                  <a:lnTo>
                    <a:pt x="86" y="185"/>
                  </a:lnTo>
                  <a:lnTo>
                    <a:pt x="53" y="383"/>
                  </a:lnTo>
                  <a:lnTo>
                    <a:pt x="24" y="586"/>
                  </a:lnTo>
                  <a:lnTo>
                    <a:pt x="16" y="600"/>
                  </a:lnTo>
                  <a:lnTo>
                    <a:pt x="10" y="618"/>
                  </a:lnTo>
                  <a:lnTo>
                    <a:pt x="0" y="632"/>
                  </a:lnTo>
                  <a:lnTo>
                    <a:pt x="23" y="476"/>
                  </a:lnTo>
                  <a:lnTo>
                    <a:pt x="37" y="320"/>
                  </a:lnTo>
                  <a:lnTo>
                    <a:pt x="77" y="167"/>
                  </a:lnTo>
                  <a:lnTo>
                    <a:pt x="89" y="121"/>
                  </a:lnTo>
                  <a:lnTo>
                    <a:pt x="104" y="80"/>
                  </a:lnTo>
                  <a:lnTo>
                    <a:pt x="113" y="34"/>
                  </a:lnTo>
                  <a:lnTo>
                    <a:pt x="125" y="18"/>
                  </a:lnTo>
                  <a:lnTo>
                    <a:pt x="137" y="4"/>
                  </a:lnTo>
                  <a:lnTo>
                    <a:pt x="1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28" name="Freeform 127"/>
            <p:cNvSpPr>
              <a:spLocks/>
            </p:cNvSpPr>
            <p:nvPr/>
          </p:nvSpPr>
          <p:spPr bwMode="auto">
            <a:xfrm>
              <a:off x="1145" y="2976"/>
              <a:ext cx="13" cy="79"/>
            </a:xfrm>
            <a:custGeom>
              <a:avLst/>
              <a:gdLst>
                <a:gd name="T0" fmla="*/ 0 w 121"/>
                <a:gd name="T1" fmla="*/ 0 h 708"/>
                <a:gd name="T2" fmla="*/ 0 w 121"/>
                <a:gd name="T3" fmla="*/ 0 h 708"/>
                <a:gd name="T4" fmla="*/ 0 w 121"/>
                <a:gd name="T5" fmla="*/ 0 h 708"/>
                <a:gd name="T6" fmla="*/ 0 w 121"/>
                <a:gd name="T7" fmla="*/ 0 h 708"/>
                <a:gd name="T8" fmla="*/ 0 w 121"/>
                <a:gd name="T9" fmla="*/ 0 h 708"/>
                <a:gd name="T10" fmla="*/ 0 w 121"/>
                <a:gd name="T11" fmla="*/ 0 h 708"/>
                <a:gd name="T12" fmla="*/ 0 w 121"/>
                <a:gd name="T13" fmla="*/ 0 h 708"/>
                <a:gd name="T14" fmla="*/ 0 w 121"/>
                <a:gd name="T15" fmla="*/ 0 h 708"/>
                <a:gd name="T16" fmla="*/ 0 w 121"/>
                <a:gd name="T17" fmla="*/ 0 h 708"/>
                <a:gd name="T18" fmla="*/ 0 w 121"/>
                <a:gd name="T19" fmla="*/ 0 h 708"/>
                <a:gd name="T20" fmla="*/ 0 w 121"/>
                <a:gd name="T21" fmla="*/ 0 h 708"/>
                <a:gd name="T22" fmla="*/ 0 w 121"/>
                <a:gd name="T23" fmla="*/ 0 h 708"/>
                <a:gd name="T24" fmla="*/ 0 w 121"/>
                <a:gd name="T25" fmla="*/ 0 h 708"/>
                <a:gd name="T26" fmla="*/ 0 w 121"/>
                <a:gd name="T27" fmla="*/ 0 h 708"/>
                <a:gd name="T28" fmla="*/ 0 w 121"/>
                <a:gd name="T29" fmla="*/ 0 h 708"/>
                <a:gd name="T30" fmla="*/ 0 w 121"/>
                <a:gd name="T31" fmla="*/ 0 h 708"/>
                <a:gd name="T32" fmla="*/ 0 w 121"/>
                <a:gd name="T33" fmla="*/ 0 h 708"/>
                <a:gd name="T34" fmla="*/ 0 w 121"/>
                <a:gd name="T35" fmla="*/ 0 h 708"/>
                <a:gd name="T36" fmla="*/ 0 w 121"/>
                <a:gd name="T37" fmla="*/ 0 h 708"/>
                <a:gd name="T38" fmla="*/ 0 w 121"/>
                <a:gd name="T39" fmla="*/ 0 h 708"/>
                <a:gd name="T40" fmla="*/ 0 w 121"/>
                <a:gd name="T41" fmla="*/ 0 h 7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1"/>
                <a:gd name="T64" fmla="*/ 0 h 708"/>
                <a:gd name="T65" fmla="*/ 121 w 121"/>
                <a:gd name="T66" fmla="*/ 708 h 7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1" h="708">
                  <a:moveTo>
                    <a:pt x="79" y="0"/>
                  </a:moveTo>
                  <a:lnTo>
                    <a:pt x="73" y="152"/>
                  </a:lnTo>
                  <a:lnTo>
                    <a:pt x="98" y="311"/>
                  </a:lnTo>
                  <a:lnTo>
                    <a:pt x="121" y="473"/>
                  </a:lnTo>
                  <a:lnTo>
                    <a:pt x="98" y="565"/>
                  </a:lnTo>
                  <a:lnTo>
                    <a:pt x="71" y="642"/>
                  </a:lnTo>
                  <a:lnTo>
                    <a:pt x="27" y="700"/>
                  </a:lnTo>
                  <a:lnTo>
                    <a:pt x="14" y="706"/>
                  </a:lnTo>
                  <a:lnTo>
                    <a:pt x="4" y="708"/>
                  </a:lnTo>
                  <a:lnTo>
                    <a:pt x="0" y="708"/>
                  </a:lnTo>
                  <a:lnTo>
                    <a:pt x="62" y="617"/>
                  </a:lnTo>
                  <a:lnTo>
                    <a:pt x="95" y="500"/>
                  </a:lnTo>
                  <a:lnTo>
                    <a:pt x="91" y="380"/>
                  </a:lnTo>
                  <a:lnTo>
                    <a:pt x="62" y="246"/>
                  </a:lnTo>
                  <a:lnTo>
                    <a:pt x="51" y="115"/>
                  </a:lnTo>
                  <a:lnTo>
                    <a:pt x="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29" name="Freeform 128"/>
            <p:cNvSpPr>
              <a:spLocks/>
            </p:cNvSpPr>
            <p:nvPr/>
          </p:nvSpPr>
          <p:spPr bwMode="auto">
            <a:xfrm>
              <a:off x="1506" y="2981"/>
              <a:ext cx="7" cy="83"/>
            </a:xfrm>
            <a:custGeom>
              <a:avLst/>
              <a:gdLst>
                <a:gd name="T0" fmla="*/ 0 w 65"/>
                <a:gd name="T1" fmla="*/ 0 h 741"/>
                <a:gd name="T2" fmla="*/ 0 w 65"/>
                <a:gd name="T3" fmla="*/ 0 h 741"/>
                <a:gd name="T4" fmla="*/ 0 w 65"/>
                <a:gd name="T5" fmla="*/ 0 h 741"/>
                <a:gd name="T6" fmla="*/ 0 w 65"/>
                <a:gd name="T7" fmla="*/ 0 h 741"/>
                <a:gd name="T8" fmla="*/ 0 w 65"/>
                <a:gd name="T9" fmla="*/ 0 h 741"/>
                <a:gd name="T10" fmla="*/ 0 w 65"/>
                <a:gd name="T11" fmla="*/ 0 h 741"/>
                <a:gd name="T12" fmla="*/ 0 w 65"/>
                <a:gd name="T13" fmla="*/ 0 h 741"/>
                <a:gd name="T14" fmla="*/ 0 w 65"/>
                <a:gd name="T15" fmla="*/ 0 h 741"/>
                <a:gd name="T16" fmla="*/ 0 w 65"/>
                <a:gd name="T17" fmla="*/ 0 h 741"/>
                <a:gd name="T18" fmla="*/ 0 w 65"/>
                <a:gd name="T19" fmla="*/ 0 h 741"/>
                <a:gd name="T20" fmla="*/ 0 w 65"/>
                <a:gd name="T21" fmla="*/ 0 h 741"/>
                <a:gd name="T22" fmla="*/ 0 w 65"/>
                <a:gd name="T23" fmla="*/ 0 h 741"/>
                <a:gd name="T24" fmla="*/ 0 w 65"/>
                <a:gd name="T25" fmla="*/ 0 h 741"/>
                <a:gd name="T26" fmla="*/ 0 w 65"/>
                <a:gd name="T27" fmla="*/ 0 h 741"/>
                <a:gd name="T28" fmla="*/ 0 w 65"/>
                <a:gd name="T29" fmla="*/ 0 h 741"/>
                <a:gd name="T30" fmla="*/ 0 w 65"/>
                <a:gd name="T31" fmla="*/ 0 h 741"/>
                <a:gd name="T32" fmla="*/ 0 w 65"/>
                <a:gd name="T33" fmla="*/ 0 h 741"/>
                <a:gd name="T34" fmla="*/ 0 w 65"/>
                <a:gd name="T35" fmla="*/ 0 h 741"/>
                <a:gd name="T36" fmla="*/ 0 w 65"/>
                <a:gd name="T37" fmla="*/ 0 h 741"/>
                <a:gd name="T38" fmla="*/ 0 w 65"/>
                <a:gd name="T39" fmla="*/ 0 h 741"/>
                <a:gd name="T40" fmla="*/ 0 w 65"/>
                <a:gd name="T41" fmla="*/ 0 h 7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
                <a:gd name="T64" fmla="*/ 0 h 741"/>
                <a:gd name="T65" fmla="*/ 65 w 65"/>
                <a:gd name="T66" fmla="*/ 741 h 7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 h="741">
                  <a:moveTo>
                    <a:pt x="56" y="0"/>
                  </a:moveTo>
                  <a:lnTo>
                    <a:pt x="29" y="82"/>
                  </a:lnTo>
                  <a:lnTo>
                    <a:pt x="15" y="183"/>
                  </a:lnTo>
                  <a:lnTo>
                    <a:pt x="19" y="296"/>
                  </a:lnTo>
                  <a:lnTo>
                    <a:pt x="53" y="445"/>
                  </a:lnTo>
                  <a:lnTo>
                    <a:pt x="65" y="594"/>
                  </a:lnTo>
                  <a:lnTo>
                    <a:pt x="27" y="741"/>
                  </a:lnTo>
                  <a:lnTo>
                    <a:pt x="53" y="619"/>
                  </a:lnTo>
                  <a:lnTo>
                    <a:pt x="42" y="497"/>
                  </a:lnTo>
                  <a:lnTo>
                    <a:pt x="21" y="375"/>
                  </a:lnTo>
                  <a:lnTo>
                    <a:pt x="2" y="245"/>
                  </a:lnTo>
                  <a:lnTo>
                    <a:pt x="0" y="119"/>
                  </a:lnTo>
                  <a:lnTo>
                    <a:pt x="45" y="14"/>
                  </a:lnTo>
                  <a:lnTo>
                    <a:pt x="52" y="7"/>
                  </a:lnTo>
                  <a:lnTo>
                    <a:pt x="55" y="2"/>
                  </a:lnTo>
                  <a:lnTo>
                    <a:pt x="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30" name="Freeform 129"/>
            <p:cNvSpPr>
              <a:spLocks/>
            </p:cNvSpPr>
            <p:nvPr/>
          </p:nvSpPr>
          <p:spPr bwMode="auto">
            <a:xfrm>
              <a:off x="1076" y="2985"/>
              <a:ext cx="7" cy="22"/>
            </a:xfrm>
            <a:custGeom>
              <a:avLst/>
              <a:gdLst>
                <a:gd name="T0" fmla="*/ 0 w 61"/>
                <a:gd name="T1" fmla="*/ 0 h 194"/>
                <a:gd name="T2" fmla="*/ 0 w 61"/>
                <a:gd name="T3" fmla="*/ 0 h 194"/>
                <a:gd name="T4" fmla="*/ 0 w 61"/>
                <a:gd name="T5" fmla="*/ 0 h 194"/>
                <a:gd name="T6" fmla="*/ 0 w 61"/>
                <a:gd name="T7" fmla="*/ 0 h 194"/>
                <a:gd name="T8" fmla="*/ 0 w 61"/>
                <a:gd name="T9" fmla="*/ 0 h 194"/>
                <a:gd name="T10" fmla="*/ 0 w 61"/>
                <a:gd name="T11" fmla="*/ 0 h 194"/>
                <a:gd name="T12" fmla="*/ 0 w 61"/>
                <a:gd name="T13" fmla="*/ 0 h 194"/>
                <a:gd name="T14" fmla="*/ 0 60000 65536"/>
                <a:gd name="T15" fmla="*/ 0 60000 65536"/>
                <a:gd name="T16" fmla="*/ 0 60000 65536"/>
                <a:gd name="T17" fmla="*/ 0 60000 65536"/>
                <a:gd name="T18" fmla="*/ 0 60000 65536"/>
                <a:gd name="T19" fmla="*/ 0 60000 65536"/>
                <a:gd name="T20" fmla="*/ 0 60000 65536"/>
                <a:gd name="T21" fmla="*/ 0 w 61"/>
                <a:gd name="T22" fmla="*/ 0 h 194"/>
                <a:gd name="T23" fmla="*/ 61 w 61"/>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194">
                  <a:moveTo>
                    <a:pt x="61" y="0"/>
                  </a:moveTo>
                  <a:lnTo>
                    <a:pt x="0" y="194"/>
                  </a:lnTo>
                  <a:lnTo>
                    <a:pt x="8" y="123"/>
                  </a:lnTo>
                  <a:lnTo>
                    <a:pt x="24" y="51"/>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31" name="Freeform 130"/>
            <p:cNvSpPr>
              <a:spLocks/>
            </p:cNvSpPr>
            <p:nvPr/>
          </p:nvSpPr>
          <p:spPr bwMode="auto">
            <a:xfrm>
              <a:off x="1038" y="2987"/>
              <a:ext cx="16" cy="85"/>
            </a:xfrm>
            <a:custGeom>
              <a:avLst/>
              <a:gdLst>
                <a:gd name="T0" fmla="*/ 0 w 140"/>
                <a:gd name="T1" fmla="*/ 0 h 761"/>
                <a:gd name="T2" fmla="*/ 0 w 140"/>
                <a:gd name="T3" fmla="*/ 0 h 761"/>
                <a:gd name="T4" fmla="*/ 0 w 140"/>
                <a:gd name="T5" fmla="*/ 0 h 761"/>
                <a:gd name="T6" fmla="*/ 0 w 140"/>
                <a:gd name="T7" fmla="*/ 0 h 761"/>
                <a:gd name="T8" fmla="*/ 0 w 140"/>
                <a:gd name="T9" fmla="*/ 0 h 761"/>
                <a:gd name="T10" fmla="*/ 0 w 140"/>
                <a:gd name="T11" fmla="*/ 0 h 761"/>
                <a:gd name="T12" fmla="*/ 0 w 140"/>
                <a:gd name="T13" fmla="*/ 0 h 761"/>
                <a:gd name="T14" fmla="*/ 0 w 140"/>
                <a:gd name="T15" fmla="*/ 0 h 761"/>
                <a:gd name="T16" fmla="*/ 0 w 140"/>
                <a:gd name="T17" fmla="*/ 0 h 761"/>
                <a:gd name="T18" fmla="*/ 0 w 140"/>
                <a:gd name="T19" fmla="*/ 0 h 761"/>
                <a:gd name="T20" fmla="*/ 0 w 140"/>
                <a:gd name="T21" fmla="*/ 0 h 761"/>
                <a:gd name="T22" fmla="*/ 0 w 140"/>
                <a:gd name="T23" fmla="*/ 0 h 761"/>
                <a:gd name="T24" fmla="*/ 0 w 140"/>
                <a:gd name="T25" fmla="*/ 0 h 761"/>
                <a:gd name="T26" fmla="*/ 0 w 140"/>
                <a:gd name="T27" fmla="*/ 0 h 761"/>
                <a:gd name="T28" fmla="*/ 0 w 140"/>
                <a:gd name="T29" fmla="*/ 0 h 761"/>
                <a:gd name="T30" fmla="*/ 0 w 140"/>
                <a:gd name="T31" fmla="*/ 0 h 761"/>
                <a:gd name="T32" fmla="*/ 0 w 140"/>
                <a:gd name="T33" fmla="*/ 0 h 761"/>
                <a:gd name="T34" fmla="*/ 0 w 140"/>
                <a:gd name="T35" fmla="*/ 0 h 761"/>
                <a:gd name="T36" fmla="*/ 0 w 140"/>
                <a:gd name="T37" fmla="*/ 0 h 761"/>
                <a:gd name="T38" fmla="*/ 0 w 140"/>
                <a:gd name="T39" fmla="*/ 0 h 761"/>
                <a:gd name="T40" fmla="*/ 0 w 140"/>
                <a:gd name="T41" fmla="*/ 0 h 7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761"/>
                <a:gd name="T65" fmla="*/ 140 w 140"/>
                <a:gd name="T66" fmla="*/ 761 h 7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761">
                  <a:moveTo>
                    <a:pt x="140" y="0"/>
                  </a:moveTo>
                  <a:lnTo>
                    <a:pt x="98" y="103"/>
                  </a:lnTo>
                  <a:lnTo>
                    <a:pt x="29" y="239"/>
                  </a:lnTo>
                  <a:lnTo>
                    <a:pt x="27" y="396"/>
                  </a:lnTo>
                  <a:lnTo>
                    <a:pt x="32" y="527"/>
                  </a:lnTo>
                  <a:lnTo>
                    <a:pt x="74" y="640"/>
                  </a:lnTo>
                  <a:lnTo>
                    <a:pt x="71" y="761"/>
                  </a:lnTo>
                  <a:lnTo>
                    <a:pt x="57" y="719"/>
                  </a:lnTo>
                  <a:lnTo>
                    <a:pt x="64" y="672"/>
                  </a:lnTo>
                  <a:lnTo>
                    <a:pt x="52" y="631"/>
                  </a:lnTo>
                  <a:lnTo>
                    <a:pt x="4" y="494"/>
                  </a:lnTo>
                  <a:lnTo>
                    <a:pt x="0" y="348"/>
                  </a:lnTo>
                  <a:lnTo>
                    <a:pt x="17" y="204"/>
                  </a:lnTo>
                  <a:lnTo>
                    <a:pt x="59" y="134"/>
                  </a:lnTo>
                  <a:lnTo>
                    <a:pt x="95" y="63"/>
                  </a:lnTo>
                  <a:lnTo>
                    <a:pt x="1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32" name="Freeform 131"/>
            <p:cNvSpPr>
              <a:spLocks/>
            </p:cNvSpPr>
            <p:nvPr/>
          </p:nvSpPr>
          <p:spPr bwMode="auto">
            <a:xfrm>
              <a:off x="1095" y="2990"/>
              <a:ext cx="14" cy="80"/>
            </a:xfrm>
            <a:custGeom>
              <a:avLst/>
              <a:gdLst>
                <a:gd name="T0" fmla="*/ 0 w 128"/>
                <a:gd name="T1" fmla="*/ 0 h 722"/>
                <a:gd name="T2" fmla="*/ 0 w 128"/>
                <a:gd name="T3" fmla="*/ 0 h 722"/>
                <a:gd name="T4" fmla="*/ 0 w 128"/>
                <a:gd name="T5" fmla="*/ 0 h 722"/>
                <a:gd name="T6" fmla="*/ 0 w 128"/>
                <a:gd name="T7" fmla="*/ 0 h 722"/>
                <a:gd name="T8" fmla="*/ 0 w 128"/>
                <a:gd name="T9" fmla="*/ 0 h 722"/>
                <a:gd name="T10" fmla="*/ 0 w 128"/>
                <a:gd name="T11" fmla="*/ 0 h 722"/>
                <a:gd name="T12" fmla="*/ 0 w 128"/>
                <a:gd name="T13" fmla="*/ 0 h 722"/>
                <a:gd name="T14" fmla="*/ 0 w 128"/>
                <a:gd name="T15" fmla="*/ 0 h 722"/>
                <a:gd name="T16" fmla="*/ 0 w 128"/>
                <a:gd name="T17" fmla="*/ 0 h 722"/>
                <a:gd name="T18" fmla="*/ 0 w 128"/>
                <a:gd name="T19" fmla="*/ 0 h 722"/>
                <a:gd name="T20" fmla="*/ 0 w 128"/>
                <a:gd name="T21" fmla="*/ 0 h 722"/>
                <a:gd name="T22" fmla="*/ 0 w 128"/>
                <a:gd name="T23" fmla="*/ 0 h 722"/>
                <a:gd name="T24" fmla="*/ 0 w 128"/>
                <a:gd name="T25" fmla="*/ 0 h 722"/>
                <a:gd name="T26" fmla="*/ 0 w 128"/>
                <a:gd name="T27" fmla="*/ 0 h 722"/>
                <a:gd name="T28" fmla="*/ 0 w 128"/>
                <a:gd name="T29" fmla="*/ 0 h 722"/>
                <a:gd name="T30" fmla="*/ 0 w 128"/>
                <a:gd name="T31" fmla="*/ 0 h 722"/>
                <a:gd name="T32" fmla="*/ 0 w 128"/>
                <a:gd name="T33" fmla="*/ 0 h 722"/>
                <a:gd name="T34" fmla="*/ 0 w 128"/>
                <a:gd name="T35" fmla="*/ 0 h 722"/>
                <a:gd name="T36" fmla="*/ 0 w 128"/>
                <a:gd name="T37" fmla="*/ 0 h 722"/>
                <a:gd name="T38" fmla="*/ 0 w 128"/>
                <a:gd name="T39" fmla="*/ 0 h 722"/>
                <a:gd name="T40" fmla="*/ 0 w 128"/>
                <a:gd name="T41" fmla="*/ 0 h 722"/>
                <a:gd name="T42" fmla="*/ 0 w 128"/>
                <a:gd name="T43" fmla="*/ 0 h 722"/>
                <a:gd name="T44" fmla="*/ 0 w 128"/>
                <a:gd name="T45" fmla="*/ 0 h 722"/>
                <a:gd name="T46" fmla="*/ 0 w 128"/>
                <a:gd name="T47" fmla="*/ 0 h 722"/>
                <a:gd name="T48" fmla="*/ 0 w 128"/>
                <a:gd name="T49" fmla="*/ 0 h 7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722"/>
                <a:gd name="T77" fmla="*/ 128 w 128"/>
                <a:gd name="T78" fmla="*/ 722 h 7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722">
                  <a:moveTo>
                    <a:pt x="113" y="0"/>
                  </a:moveTo>
                  <a:lnTo>
                    <a:pt x="117" y="1"/>
                  </a:lnTo>
                  <a:lnTo>
                    <a:pt x="125" y="3"/>
                  </a:lnTo>
                  <a:lnTo>
                    <a:pt x="128" y="3"/>
                  </a:lnTo>
                  <a:lnTo>
                    <a:pt x="80" y="85"/>
                  </a:lnTo>
                  <a:lnTo>
                    <a:pt x="49" y="190"/>
                  </a:lnTo>
                  <a:lnTo>
                    <a:pt x="39" y="300"/>
                  </a:lnTo>
                  <a:lnTo>
                    <a:pt x="36" y="448"/>
                  </a:lnTo>
                  <a:lnTo>
                    <a:pt x="21" y="588"/>
                  </a:lnTo>
                  <a:lnTo>
                    <a:pt x="42" y="722"/>
                  </a:lnTo>
                  <a:lnTo>
                    <a:pt x="19" y="707"/>
                  </a:lnTo>
                  <a:lnTo>
                    <a:pt x="6" y="682"/>
                  </a:lnTo>
                  <a:lnTo>
                    <a:pt x="0" y="649"/>
                  </a:lnTo>
                  <a:lnTo>
                    <a:pt x="23" y="424"/>
                  </a:lnTo>
                  <a:lnTo>
                    <a:pt x="28" y="204"/>
                  </a:lnTo>
                  <a:lnTo>
                    <a:pt x="92" y="9"/>
                  </a:lnTo>
                  <a:lnTo>
                    <a:pt x="102" y="5"/>
                  </a:lnTo>
                  <a:lnTo>
                    <a:pt x="109" y="1"/>
                  </a:lnTo>
                  <a:lnTo>
                    <a:pt x="1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33" name="Freeform 132"/>
            <p:cNvSpPr>
              <a:spLocks/>
            </p:cNvSpPr>
            <p:nvPr/>
          </p:nvSpPr>
          <p:spPr bwMode="auto">
            <a:xfrm>
              <a:off x="1281" y="2993"/>
              <a:ext cx="5" cy="60"/>
            </a:xfrm>
            <a:custGeom>
              <a:avLst/>
              <a:gdLst>
                <a:gd name="T0" fmla="*/ 0 w 43"/>
                <a:gd name="T1" fmla="*/ 0 h 547"/>
                <a:gd name="T2" fmla="*/ 0 w 43"/>
                <a:gd name="T3" fmla="*/ 0 h 547"/>
                <a:gd name="T4" fmla="*/ 0 w 43"/>
                <a:gd name="T5" fmla="*/ 0 h 547"/>
                <a:gd name="T6" fmla="*/ 0 w 43"/>
                <a:gd name="T7" fmla="*/ 0 h 547"/>
                <a:gd name="T8" fmla="*/ 0 w 43"/>
                <a:gd name="T9" fmla="*/ 0 h 547"/>
                <a:gd name="T10" fmla="*/ 0 w 43"/>
                <a:gd name="T11" fmla="*/ 0 h 547"/>
                <a:gd name="T12" fmla="*/ 0 w 43"/>
                <a:gd name="T13" fmla="*/ 0 h 547"/>
                <a:gd name="T14" fmla="*/ 0 w 43"/>
                <a:gd name="T15" fmla="*/ 0 h 547"/>
                <a:gd name="T16" fmla="*/ 0 w 43"/>
                <a:gd name="T17" fmla="*/ 0 h 547"/>
                <a:gd name="T18" fmla="*/ 0 w 43"/>
                <a:gd name="T19" fmla="*/ 0 h 547"/>
                <a:gd name="T20" fmla="*/ 0 w 43"/>
                <a:gd name="T21" fmla="*/ 0 h 547"/>
                <a:gd name="T22" fmla="*/ 0 w 43"/>
                <a:gd name="T23" fmla="*/ 0 h 547"/>
                <a:gd name="T24" fmla="*/ 0 w 43"/>
                <a:gd name="T25" fmla="*/ 0 h 5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547"/>
                <a:gd name="T41" fmla="*/ 43 w 43"/>
                <a:gd name="T42" fmla="*/ 547 h 5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547">
                  <a:moveTo>
                    <a:pt x="29" y="0"/>
                  </a:moveTo>
                  <a:lnTo>
                    <a:pt x="43" y="185"/>
                  </a:lnTo>
                  <a:lnTo>
                    <a:pt x="29" y="367"/>
                  </a:lnTo>
                  <a:lnTo>
                    <a:pt x="7" y="547"/>
                  </a:lnTo>
                  <a:lnTo>
                    <a:pt x="0" y="390"/>
                  </a:lnTo>
                  <a:lnTo>
                    <a:pt x="29" y="233"/>
                  </a:lnTo>
                  <a:lnTo>
                    <a:pt x="7" y="73"/>
                  </a:lnTo>
                  <a:lnTo>
                    <a:pt x="4" y="38"/>
                  </a:lnTo>
                  <a:lnTo>
                    <a:pt x="13" y="4"/>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34" name="Freeform 133"/>
            <p:cNvSpPr>
              <a:spLocks/>
            </p:cNvSpPr>
            <p:nvPr/>
          </p:nvSpPr>
          <p:spPr bwMode="auto">
            <a:xfrm>
              <a:off x="839" y="2995"/>
              <a:ext cx="40" cy="99"/>
            </a:xfrm>
            <a:custGeom>
              <a:avLst/>
              <a:gdLst>
                <a:gd name="T0" fmla="*/ 0 w 365"/>
                <a:gd name="T1" fmla="*/ 0 h 891"/>
                <a:gd name="T2" fmla="*/ 0 w 365"/>
                <a:gd name="T3" fmla="*/ 0 h 891"/>
                <a:gd name="T4" fmla="*/ 0 w 365"/>
                <a:gd name="T5" fmla="*/ 0 h 891"/>
                <a:gd name="T6" fmla="*/ 0 w 365"/>
                <a:gd name="T7" fmla="*/ 0 h 891"/>
                <a:gd name="T8" fmla="*/ 0 w 365"/>
                <a:gd name="T9" fmla="*/ 0 h 891"/>
                <a:gd name="T10" fmla="*/ 0 w 365"/>
                <a:gd name="T11" fmla="*/ 0 h 891"/>
                <a:gd name="T12" fmla="*/ 0 w 365"/>
                <a:gd name="T13" fmla="*/ 0 h 891"/>
                <a:gd name="T14" fmla="*/ 0 w 365"/>
                <a:gd name="T15" fmla="*/ 0 h 891"/>
                <a:gd name="T16" fmla="*/ 0 w 365"/>
                <a:gd name="T17" fmla="*/ 0 h 891"/>
                <a:gd name="T18" fmla="*/ 0 w 365"/>
                <a:gd name="T19" fmla="*/ 0 h 891"/>
                <a:gd name="T20" fmla="*/ 0 w 365"/>
                <a:gd name="T21" fmla="*/ 0 h 891"/>
                <a:gd name="T22" fmla="*/ 0 w 365"/>
                <a:gd name="T23" fmla="*/ 0 h 891"/>
                <a:gd name="T24" fmla="*/ 0 w 365"/>
                <a:gd name="T25" fmla="*/ 0 h 891"/>
                <a:gd name="T26" fmla="*/ 0 w 365"/>
                <a:gd name="T27" fmla="*/ 0 h 891"/>
                <a:gd name="T28" fmla="*/ 0 w 365"/>
                <a:gd name="T29" fmla="*/ 0 h 891"/>
                <a:gd name="T30" fmla="*/ 0 w 365"/>
                <a:gd name="T31" fmla="*/ 0 h 891"/>
                <a:gd name="T32" fmla="*/ 0 w 365"/>
                <a:gd name="T33" fmla="*/ 0 h 891"/>
                <a:gd name="T34" fmla="*/ 0 w 365"/>
                <a:gd name="T35" fmla="*/ 0 h 891"/>
                <a:gd name="T36" fmla="*/ 0 w 365"/>
                <a:gd name="T37" fmla="*/ 0 h 891"/>
                <a:gd name="T38" fmla="*/ 0 w 365"/>
                <a:gd name="T39" fmla="*/ 0 h 891"/>
                <a:gd name="T40" fmla="*/ 0 w 365"/>
                <a:gd name="T41" fmla="*/ 0 h 891"/>
                <a:gd name="T42" fmla="*/ 0 w 365"/>
                <a:gd name="T43" fmla="*/ 0 h 891"/>
                <a:gd name="T44" fmla="*/ 0 w 365"/>
                <a:gd name="T45" fmla="*/ 0 h 891"/>
                <a:gd name="T46" fmla="*/ 0 w 365"/>
                <a:gd name="T47" fmla="*/ 0 h 891"/>
                <a:gd name="T48" fmla="*/ 0 w 365"/>
                <a:gd name="T49" fmla="*/ 0 h 8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5"/>
                <a:gd name="T76" fmla="*/ 0 h 891"/>
                <a:gd name="T77" fmla="*/ 365 w 365"/>
                <a:gd name="T78" fmla="*/ 891 h 8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5" h="891">
                  <a:moveTo>
                    <a:pt x="365" y="0"/>
                  </a:moveTo>
                  <a:lnTo>
                    <a:pt x="361" y="83"/>
                  </a:lnTo>
                  <a:lnTo>
                    <a:pt x="343" y="164"/>
                  </a:lnTo>
                  <a:lnTo>
                    <a:pt x="313" y="241"/>
                  </a:lnTo>
                  <a:lnTo>
                    <a:pt x="279" y="297"/>
                  </a:lnTo>
                  <a:lnTo>
                    <a:pt x="241" y="344"/>
                  </a:lnTo>
                  <a:lnTo>
                    <a:pt x="198" y="389"/>
                  </a:lnTo>
                  <a:lnTo>
                    <a:pt x="100" y="538"/>
                  </a:lnTo>
                  <a:lnTo>
                    <a:pt x="61" y="720"/>
                  </a:lnTo>
                  <a:lnTo>
                    <a:pt x="0" y="891"/>
                  </a:lnTo>
                  <a:lnTo>
                    <a:pt x="37" y="703"/>
                  </a:lnTo>
                  <a:lnTo>
                    <a:pt x="79" y="518"/>
                  </a:lnTo>
                  <a:lnTo>
                    <a:pt x="183" y="374"/>
                  </a:lnTo>
                  <a:lnTo>
                    <a:pt x="237" y="323"/>
                  </a:lnTo>
                  <a:lnTo>
                    <a:pt x="273" y="268"/>
                  </a:lnTo>
                  <a:lnTo>
                    <a:pt x="308" y="217"/>
                  </a:lnTo>
                  <a:lnTo>
                    <a:pt x="327" y="137"/>
                  </a:lnTo>
                  <a:lnTo>
                    <a:pt x="338" y="53"/>
                  </a:lnTo>
                  <a:lnTo>
                    <a:pt x="3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35" name="Freeform 134"/>
            <p:cNvSpPr>
              <a:spLocks/>
            </p:cNvSpPr>
            <p:nvPr/>
          </p:nvSpPr>
          <p:spPr bwMode="auto">
            <a:xfrm>
              <a:off x="1356" y="3003"/>
              <a:ext cx="16" cy="96"/>
            </a:xfrm>
            <a:custGeom>
              <a:avLst/>
              <a:gdLst>
                <a:gd name="T0" fmla="*/ 0 w 144"/>
                <a:gd name="T1" fmla="*/ 0 h 862"/>
                <a:gd name="T2" fmla="*/ 0 w 144"/>
                <a:gd name="T3" fmla="*/ 0 h 862"/>
                <a:gd name="T4" fmla="*/ 0 w 144"/>
                <a:gd name="T5" fmla="*/ 0 h 862"/>
                <a:gd name="T6" fmla="*/ 0 w 144"/>
                <a:gd name="T7" fmla="*/ 0 h 862"/>
                <a:gd name="T8" fmla="*/ 0 w 144"/>
                <a:gd name="T9" fmla="*/ 0 h 862"/>
                <a:gd name="T10" fmla="*/ 0 w 144"/>
                <a:gd name="T11" fmla="*/ 0 h 862"/>
                <a:gd name="T12" fmla="*/ 0 w 144"/>
                <a:gd name="T13" fmla="*/ 0 h 862"/>
                <a:gd name="T14" fmla="*/ 0 w 144"/>
                <a:gd name="T15" fmla="*/ 0 h 862"/>
                <a:gd name="T16" fmla="*/ 0 w 144"/>
                <a:gd name="T17" fmla="*/ 0 h 862"/>
                <a:gd name="T18" fmla="*/ 0 w 144"/>
                <a:gd name="T19" fmla="*/ 0 h 862"/>
                <a:gd name="T20" fmla="*/ 0 w 144"/>
                <a:gd name="T21" fmla="*/ 0 h 862"/>
                <a:gd name="T22" fmla="*/ 0 w 144"/>
                <a:gd name="T23" fmla="*/ 0 h 862"/>
                <a:gd name="T24" fmla="*/ 0 w 144"/>
                <a:gd name="T25" fmla="*/ 0 h 862"/>
                <a:gd name="T26" fmla="*/ 0 w 144"/>
                <a:gd name="T27" fmla="*/ 0 h 862"/>
                <a:gd name="T28" fmla="*/ 0 w 144"/>
                <a:gd name="T29" fmla="*/ 0 h 862"/>
                <a:gd name="T30" fmla="*/ 0 w 144"/>
                <a:gd name="T31" fmla="*/ 0 h 862"/>
                <a:gd name="T32" fmla="*/ 0 w 144"/>
                <a:gd name="T33" fmla="*/ 0 h 862"/>
                <a:gd name="T34" fmla="*/ 0 w 144"/>
                <a:gd name="T35" fmla="*/ 0 h 862"/>
                <a:gd name="T36" fmla="*/ 0 w 144"/>
                <a:gd name="T37" fmla="*/ 0 h 862"/>
                <a:gd name="T38" fmla="*/ 0 w 144"/>
                <a:gd name="T39" fmla="*/ 0 h 862"/>
                <a:gd name="T40" fmla="*/ 0 w 144"/>
                <a:gd name="T41" fmla="*/ 0 h 8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862"/>
                <a:gd name="T65" fmla="*/ 144 w 144"/>
                <a:gd name="T66" fmla="*/ 862 h 8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862">
                  <a:moveTo>
                    <a:pt x="104" y="0"/>
                  </a:moveTo>
                  <a:lnTo>
                    <a:pt x="103" y="66"/>
                  </a:lnTo>
                  <a:lnTo>
                    <a:pt x="116" y="140"/>
                  </a:lnTo>
                  <a:lnTo>
                    <a:pt x="144" y="210"/>
                  </a:lnTo>
                  <a:lnTo>
                    <a:pt x="135" y="365"/>
                  </a:lnTo>
                  <a:lnTo>
                    <a:pt x="115" y="511"/>
                  </a:lnTo>
                  <a:lnTo>
                    <a:pt x="111" y="660"/>
                  </a:lnTo>
                  <a:lnTo>
                    <a:pt x="80" y="739"/>
                  </a:lnTo>
                  <a:lnTo>
                    <a:pt x="42" y="801"/>
                  </a:lnTo>
                  <a:lnTo>
                    <a:pt x="0" y="862"/>
                  </a:lnTo>
                  <a:lnTo>
                    <a:pt x="82" y="716"/>
                  </a:lnTo>
                  <a:lnTo>
                    <a:pt x="100" y="548"/>
                  </a:lnTo>
                  <a:lnTo>
                    <a:pt x="104" y="366"/>
                  </a:lnTo>
                  <a:lnTo>
                    <a:pt x="122" y="238"/>
                  </a:lnTo>
                  <a:lnTo>
                    <a:pt x="88" y="114"/>
                  </a:lnTo>
                  <a:lnTo>
                    <a:pt x="10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36" name="Freeform 135"/>
            <p:cNvSpPr>
              <a:spLocks/>
            </p:cNvSpPr>
            <p:nvPr/>
          </p:nvSpPr>
          <p:spPr bwMode="auto">
            <a:xfrm>
              <a:off x="944" y="3004"/>
              <a:ext cx="11" cy="24"/>
            </a:xfrm>
            <a:custGeom>
              <a:avLst/>
              <a:gdLst>
                <a:gd name="T0" fmla="*/ 0 w 105"/>
                <a:gd name="T1" fmla="*/ 0 h 213"/>
                <a:gd name="T2" fmla="*/ 0 w 105"/>
                <a:gd name="T3" fmla="*/ 0 h 213"/>
                <a:gd name="T4" fmla="*/ 0 w 105"/>
                <a:gd name="T5" fmla="*/ 0 h 213"/>
                <a:gd name="T6" fmla="*/ 0 w 105"/>
                <a:gd name="T7" fmla="*/ 0 h 213"/>
                <a:gd name="T8" fmla="*/ 0 w 105"/>
                <a:gd name="T9" fmla="*/ 0 h 213"/>
                <a:gd name="T10" fmla="*/ 0 w 105"/>
                <a:gd name="T11" fmla="*/ 0 h 213"/>
                <a:gd name="T12" fmla="*/ 0 w 105"/>
                <a:gd name="T13" fmla="*/ 0 h 213"/>
                <a:gd name="T14" fmla="*/ 0 w 105"/>
                <a:gd name="T15" fmla="*/ 0 h 213"/>
                <a:gd name="T16" fmla="*/ 0 w 105"/>
                <a:gd name="T17" fmla="*/ 0 h 213"/>
                <a:gd name="T18" fmla="*/ 0 w 105"/>
                <a:gd name="T19" fmla="*/ 0 h 213"/>
                <a:gd name="T20" fmla="*/ 0 w 105"/>
                <a:gd name="T21" fmla="*/ 0 h 213"/>
                <a:gd name="T22" fmla="*/ 0 w 105"/>
                <a:gd name="T23" fmla="*/ 0 h 213"/>
                <a:gd name="T24" fmla="*/ 0 w 105"/>
                <a:gd name="T25" fmla="*/ 0 h 2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5"/>
                <a:gd name="T40" fmla="*/ 0 h 213"/>
                <a:gd name="T41" fmla="*/ 105 w 105"/>
                <a:gd name="T42" fmla="*/ 213 h 2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5" h="213">
                  <a:moveTo>
                    <a:pt x="105" y="0"/>
                  </a:moveTo>
                  <a:lnTo>
                    <a:pt x="95" y="76"/>
                  </a:lnTo>
                  <a:lnTo>
                    <a:pt x="57" y="144"/>
                  </a:lnTo>
                  <a:lnTo>
                    <a:pt x="17" y="213"/>
                  </a:lnTo>
                  <a:lnTo>
                    <a:pt x="2" y="204"/>
                  </a:lnTo>
                  <a:lnTo>
                    <a:pt x="0" y="187"/>
                  </a:lnTo>
                  <a:lnTo>
                    <a:pt x="4" y="167"/>
                  </a:lnTo>
                  <a:lnTo>
                    <a:pt x="48" y="119"/>
                  </a:lnTo>
                  <a:lnTo>
                    <a:pt x="74" y="55"/>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37" name="Freeform 136"/>
            <p:cNvSpPr>
              <a:spLocks/>
            </p:cNvSpPr>
            <p:nvPr/>
          </p:nvSpPr>
          <p:spPr bwMode="auto">
            <a:xfrm>
              <a:off x="933" y="3029"/>
              <a:ext cx="8" cy="24"/>
            </a:xfrm>
            <a:custGeom>
              <a:avLst/>
              <a:gdLst>
                <a:gd name="T0" fmla="*/ 0 w 69"/>
                <a:gd name="T1" fmla="*/ 0 h 223"/>
                <a:gd name="T2" fmla="*/ 0 w 69"/>
                <a:gd name="T3" fmla="*/ 0 h 223"/>
                <a:gd name="T4" fmla="*/ 0 w 69"/>
                <a:gd name="T5" fmla="*/ 0 h 223"/>
                <a:gd name="T6" fmla="*/ 0 w 69"/>
                <a:gd name="T7" fmla="*/ 0 h 223"/>
                <a:gd name="T8" fmla="*/ 0 w 69"/>
                <a:gd name="T9" fmla="*/ 0 h 223"/>
                <a:gd name="T10" fmla="*/ 0 w 69"/>
                <a:gd name="T11" fmla="*/ 0 h 223"/>
                <a:gd name="T12" fmla="*/ 0 w 69"/>
                <a:gd name="T13" fmla="*/ 0 h 223"/>
                <a:gd name="T14" fmla="*/ 0 w 69"/>
                <a:gd name="T15" fmla="*/ 0 h 223"/>
                <a:gd name="T16" fmla="*/ 0 w 69"/>
                <a:gd name="T17" fmla="*/ 0 h 2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223"/>
                <a:gd name="T29" fmla="*/ 69 w 69"/>
                <a:gd name="T30" fmla="*/ 223 h 2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223">
                  <a:moveTo>
                    <a:pt x="69" y="0"/>
                  </a:moveTo>
                  <a:lnTo>
                    <a:pt x="45" y="70"/>
                  </a:lnTo>
                  <a:lnTo>
                    <a:pt x="21" y="144"/>
                  </a:lnTo>
                  <a:lnTo>
                    <a:pt x="0" y="223"/>
                  </a:lnTo>
                  <a:lnTo>
                    <a:pt x="3" y="140"/>
                  </a:lnTo>
                  <a:lnTo>
                    <a:pt x="26" y="52"/>
                  </a:lnTo>
                  <a:lnTo>
                    <a:pt x="6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38" name="Freeform 137"/>
            <p:cNvSpPr>
              <a:spLocks/>
            </p:cNvSpPr>
            <p:nvPr/>
          </p:nvSpPr>
          <p:spPr bwMode="auto">
            <a:xfrm>
              <a:off x="1304" y="3032"/>
              <a:ext cx="4" cy="17"/>
            </a:xfrm>
            <a:custGeom>
              <a:avLst/>
              <a:gdLst>
                <a:gd name="T0" fmla="*/ 0 w 40"/>
                <a:gd name="T1" fmla="*/ 0 h 155"/>
                <a:gd name="T2" fmla="*/ 0 w 40"/>
                <a:gd name="T3" fmla="*/ 0 h 155"/>
                <a:gd name="T4" fmla="*/ 0 w 40"/>
                <a:gd name="T5" fmla="*/ 0 h 155"/>
                <a:gd name="T6" fmla="*/ 0 w 40"/>
                <a:gd name="T7" fmla="*/ 0 h 155"/>
                <a:gd name="T8" fmla="*/ 0 w 40"/>
                <a:gd name="T9" fmla="*/ 0 h 155"/>
                <a:gd name="T10" fmla="*/ 0 w 40"/>
                <a:gd name="T11" fmla="*/ 0 h 155"/>
                <a:gd name="T12" fmla="*/ 0 w 40"/>
                <a:gd name="T13" fmla="*/ 0 h 155"/>
                <a:gd name="T14" fmla="*/ 0 w 40"/>
                <a:gd name="T15" fmla="*/ 0 h 155"/>
                <a:gd name="T16" fmla="*/ 0 w 40"/>
                <a:gd name="T17" fmla="*/ 0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155"/>
                <a:gd name="T29" fmla="*/ 40 w 40"/>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155">
                  <a:moveTo>
                    <a:pt x="40" y="0"/>
                  </a:moveTo>
                  <a:lnTo>
                    <a:pt x="38" y="48"/>
                  </a:lnTo>
                  <a:lnTo>
                    <a:pt x="25" y="103"/>
                  </a:lnTo>
                  <a:lnTo>
                    <a:pt x="7" y="155"/>
                  </a:lnTo>
                  <a:lnTo>
                    <a:pt x="0" y="105"/>
                  </a:lnTo>
                  <a:lnTo>
                    <a:pt x="12" y="46"/>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39" name="Freeform 138"/>
            <p:cNvSpPr>
              <a:spLocks/>
            </p:cNvSpPr>
            <p:nvPr/>
          </p:nvSpPr>
          <p:spPr bwMode="auto">
            <a:xfrm>
              <a:off x="1487" y="3036"/>
              <a:ext cx="3" cy="29"/>
            </a:xfrm>
            <a:custGeom>
              <a:avLst/>
              <a:gdLst>
                <a:gd name="T0" fmla="*/ 0 w 23"/>
                <a:gd name="T1" fmla="*/ 0 h 256"/>
                <a:gd name="T2" fmla="*/ 0 w 23"/>
                <a:gd name="T3" fmla="*/ 0 h 256"/>
                <a:gd name="T4" fmla="*/ 0 w 23"/>
                <a:gd name="T5" fmla="*/ 0 h 256"/>
                <a:gd name="T6" fmla="*/ 0 w 23"/>
                <a:gd name="T7" fmla="*/ 0 h 256"/>
                <a:gd name="T8" fmla="*/ 0 w 23"/>
                <a:gd name="T9" fmla="*/ 0 h 256"/>
                <a:gd name="T10" fmla="*/ 0 w 23"/>
                <a:gd name="T11" fmla="*/ 0 h 256"/>
                <a:gd name="T12" fmla="*/ 0 w 23"/>
                <a:gd name="T13" fmla="*/ 0 h 256"/>
                <a:gd name="T14" fmla="*/ 0 w 23"/>
                <a:gd name="T15" fmla="*/ 0 h 256"/>
                <a:gd name="T16" fmla="*/ 0 w 23"/>
                <a:gd name="T17" fmla="*/ 0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256"/>
                <a:gd name="T29" fmla="*/ 23 w 23"/>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256">
                  <a:moveTo>
                    <a:pt x="12" y="0"/>
                  </a:moveTo>
                  <a:lnTo>
                    <a:pt x="23" y="83"/>
                  </a:lnTo>
                  <a:lnTo>
                    <a:pt x="18" y="169"/>
                  </a:lnTo>
                  <a:lnTo>
                    <a:pt x="17" y="256"/>
                  </a:lnTo>
                  <a:lnTo>
                    <a:pt x="4" y="175"/>
                  </a:lnTo>
                  <a:lnTo>
                    <a:pt x="0" y="82"/>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0" name="Freeform 139"/>
            <p:cNvSpPr>
              <a:spLocks/>
            </p:cNvSpPr>
            <p:nvPr/>
          </p:nvSpPr>
          <p:spPr bwMode="auto">
            <a:xfrm>
              <a:off x="889" y="3040"/>
              <a:ext cx="26" cy="66"/>
            </a:xfrm>
            <a:custGeom>
              <a:avLst/>
              <a:gdLst>
                <a:gd name="T0" fmla="*/ 0 w 228"/>
                <a:gd name="T1" fmla="*/ 0 h 590"/>
                <a:gd name="T2" fmla="*/ 0 w 228"/>
                <a:gd name="T3" fmla="*/ 0 h 590"/>
                <a:gd name="T4" fmla="*/ 0 w 228"/>
                <a:gd name="T5" fmla="*/ 0 h 590"/>
                <a:gd name="T6" fmla="*/ 0 w 228"/>
                <a:gd name="T7" fmla="*/ 0 h 590"/>
                <a:gd name="T8" fmla="*/ 0 w 228"/>
                <a:gd name="T9" fmla="*/ 0 h 590"/>
                <a:gd name="T10" fmla="*/ 0 w 228"/>
                <a:gd name="T11" fmla="*/ 0 h 590"/>
                <a:gd name="T12" fmla="*/ 0 w 228"/>
                <a:gd name="T13" fmla="*/ 0 h 590"/>
                <a:gd name="T14" fmla="*/ 0 w 228"/>
                <a:gd name="T15" fmla="*/ 0 h 590"/>
                <a:gd name="T16" fmla="*/ 0 w 228"/>
                <a:gd name="T17" fmla="*/ 0 h 590"/>
                <a:gd name="T18" fmla="*/ 0 w 228"/>
                <a:gd name="T19" fmla="*/ 0 h 590"/>
                <a:gd name="T20" fmla="*/ 0 w 228"/>
                <a:gd name="T21" fmla="*/ 0 h 590"/>
                <a:gd name="T22" fmla="*/ 0 w 228"/>
                <a:gd name="T23" fmla="*/ 0 h 590"/>
                <a:gd name="T24" fmla="*/ 0 w 228"/>
                <a:gd name="T25" fmla="*/ 0 h 590"/>
                <a:gd name="T26" fmla="*/ 0 w 228"/>
                <a:gd name="T27" fmla="*/ 0 h 590"/>
                <a:gd name="T28" fmla="*/ 0 w 228"/>
                <a:gd name="T29" fmla="*/ 0 h 590"/>
                <a:gd name="T30" fmla="*/ 0 w 228"/>
                <a:gd name="T31" fmla="*/ 0 h 590"/>
                <a:gd name="T32" fmla="*/ 0 w 228"/>
                <a:gd name="T33" fmla="*/ 0 h 5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8"/>
                <a:gd name="T52" fmla="*/ 0 h 590"/>
                <a:gd name="T53" fmla="*/ 228 w 228"/>
                <a:gd name="T54" fmla="*/ 590 h 5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8" h="590">
                  <a:moveTo>
                    <a:pt x="228" y="0"/>
                  </a:moveTo>
                  <a:lnTo>
                    <a:pt x="198" y="158"/>
                  </a:lnTo>
                  <a:lnTo>
                    <a:pt x="131" y="302"/>
                  </a:lnTo>
                  <a:lnTo>
                    <a:pt x="45" y="430"/>
                  </a:lnTo>
                  <a:lnTo>
                    <a:pt x="26" y="486"/>
                  </a:lnTo>
                  <a:lnTo>
                    <a:pt x="14" y="542"/>
                  </a:lnTo>
                  <a:lnTo>
                    <a:pt x="0" y="590"/>
                  </a:lnTo>
                  <a:lnTo>
                    <a:pt x="39" y="393"/>
                  </a:lnTo>
                  <a:lnTo>
                    <a:pt x="146" y="222"/>
                  </a:lnTo>
                  <a:lnTo>
                    <a:pt x="208" y="18"/>
                  </a:lnTo>
                  <a:lnTo>
                    <a:pt x="213" y="5"/>
                  </a:lnTo>
                  <a:lnTo>
                    <a:pt x="220" y="1"/>
                  </a:lnTo>
                  <a:lnTo>
                    <a:pt x="2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1" name="Freeform 140"/>
            <p:cNvSpPr>
              <a:spLocks/>
            </p:cNvSpPr>
            <p:nvPr/>
          </p:nvSpPr>
          <p:spPr bwMode="auto">
            <a:xfrm>
              <a:off x="1258" y="3040"/>
              <a:ext cx="6" cy="46"/>
            </a:xfrm>
            <a:custGeom>
              <a:avLst/>
              <a:gdLst>
                <a:gd name="T0" fmla="*/ 0 w 51"/>
                <a:gd name="T1" fmla="*/ 0 h 416"/>
                <a:gd name="T2" fmla="*/ 0 w 51"/>
                <a:gd name="T3" fmla="*/ 0 h 416"/>
                <a:gd name="T4" fmla="*/ 0 w 51"/>
                <a:gd name="T5" fmla="*/ 0 h 416"/>
                <a:gd name="T6" fmla="*/ 0 w 51"/>
                <a:gd name="T7" fmla="*/ 0 h 416"/>
                <a:gd name="T8" fmla="*/ 0 w 51"/>
                <a:gd name="T9" fmla="*/ 0 h 416"/>
                <a:gd name="T10" fmla="*/ 0 w 51"/>
                <a:gd name="T11" fmla="*/ 0 h 416"/>
                <a:gd name="T12" fmla="*/ 0 w 51"/>
                <a:gd name="T13" fmla="*/ 0 h 416"/>
                <a:gd name="T14" fmla="*/ 0 w 51"/>
                <a:gd name="T15" fmla="*/ 0 h 416"/>
                <a:gd name="T16" fmla="*/ 0 w 51"/>
                <a:gd name="T17" fmla="*/ 0 h 416"/>
                <a:gd name="T18" fmla="*/ 0 w 51"/>
                <a:gd name="T19" fmla="*/ 0 h 416"/>
                <a:gd name="T20" fmla="*/ 0 w 51"/>
                <a:gd name="T21" fmla="*/ 0 h 416"/>
                <a:gd name="T22" fmla="*/ 0 w 51"/>
                <a:gd name="T23" fmla="*/ 0 h 416"/>
                <a:gd name="T24" fmla="*/ 0 w 51"/>
                <a:gd name="T25" fmla="*/ 0 h 4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416"/>
                <a:gd name="T41" fmla="*/ 51 w 51"/>
                <a:gd name="T42" fmla="*/ 416 h 4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416">
                  <a:moveTo>
                    <a:pt x="51" y="0"/>
                  </a:moveTo>
                  <a:lnTo>
                    <a:pt x="36" y="124"/>
                  </a:lnTo>
                  <a:lnTo>
                    <a:pt x="18" y="258"/>
                  </a:lnTo>
                  <a:lnTo>
                    <a:pt x="47" y="396"/>
                  </a:lnTo>
                  <a:lnTo>
                    <a:pt x="46" y="405"/>
                  </a:lnTo>
                  <a:lnTo>
                    <a:pt x="43" y="413"/>
                  </a:lnTo>
                  <a:lnTo>
                    <a:pt x="42" y="416"/>
                  </a:lnTo>
                  <a:lnTo>
                    <a:pt x="0" y="279"/>
                  </a:lnTo>
                  <a:lnTo>
                    <a:pt x="11" y="134"/>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2" name="Freeform 141"/>
            <p:cNvSpPr>
              <a:spLocks/>
            </p:cNvSpPr>
            <p:nvPr/>
          </p:nvSpPr>
          <p:spPr bwMode="auto">
            <a:xfrm>
              <a:off x="1222" y="3041"/>
              <a:ext cx="9" cy="85"/>
            </a:xfrm>
            <a:custGeom>
              <a:avLst/>
              <a:gdLst>
                <a:gd name="T0" fmla="*/ 0 w 84"/>
                <a:gd name="T1" fmla="*/ 0 h 761"/>
                <a:gd name="T2" fmla="*/ 0 w 84"/>
                <a:gd name="T3" fmla="*/ 0 h 761"/>
                <a:gd name="T4" fmla="*/ 0 w 84"/>
                <a:gd name="T5" fmla="*/ 0 h 761"/>
                <a:gd name="T6" fmla="*/ 0 w 84"/>
                <a:gd name="T7" fmla="*/ 0 h 761"/>
                <a:gd name="T8" fmla="*/ 0 w 84"/>
                <a:gd name="T9" fmla="*/ 0 h 761"/>
                <a:gd name="T10" fmla="*/ 0 w 84"/>
                <a:gd name="T11" fmla="*/ 0 h 761"/>
                <a:gd name="T12" fmla="*/ 0 w 84"/>
                <a:gd name="T13" fmla="*/ 0 h 761"/>
                <a:gd name="T14" fmla="*/ 0 w 84"/>
                <a:gd name="T15" fmla="*/ 0 h 761"/>
                <a:gd name="T16" fmla="*/ 0 w 84"/>
                <a:gd name="T17" fmla="*/ 0 h 761"/>
                <a:gd name="T18" fmla="*/ 0 w 84"/>
                <a:gd name="T19" fmla="*/ 0 h 761"/>
                <a:gd name="T20" fmla="*/ 0 w 84"/>
                <a:gd name="T21" fmla="*/ 0 h 761"/>
                <a:gd name="T22" fmla="*/ 0 w 84"/>
                <a:gd name="T23" fmla="*/ 0 h 761"/>
                <a:gd name="T24" fmla="*/ 0 w 84"/>
                <a:gd name="T25" fmla="*/ 0 h 761"/>
                <a:gd name="T26" fmla="*/ 0 w 84"/>
                <a:gd name="T27" fmla="*/ 0 h 761"/>
                <a:gd name="T28" fmla="*/ 0 w 84"/>
                <a:gd name="T29" fmla="*/ 0 h 761"/>
                <a:gd name="T30" fmla="*/ 0 w 84"/>
                <a:gd name="T31" fmla="*/ 0 h 761"/>
                <a:gd name="T32" fmla="*/ 0 w 84"/>
                <a:gd name="T33" fmla="*/ 0 h 7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761"/>
                <a:gd name="T53" fmla="*/ 84 w 84"/>
                <a:gd name="T54" fmla="*/ 761 h 7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761">
                  <a:moveTo>
                    <a:pt x="84" y="0"/>
                  </a:moveTo>
                  <a:lnTo>
                    <a:pt x="62" y="48"/>
                  </a:lnTo>
                  <a:lnTo>
                    <a:pt x="43" y="102"/>
                  </a:lnTo>
                  <a:lnTo>
                    <a:pt x="16" y="151"/>
                  </a:lnTo>
                  <a:lnTo>
                    <a:pt x="41" y="357"/>
                  </a:lnTo>
                  <a:lnTo>
                    <a:pt x="83" y="566"/>
                  </a:lnTo>
                  <a:lnTo>
                    <a:pt x="59" y="761"/>
                  </a:lnTo>
                  <a:lnTo>
                    <a:pt x="46" y="501"/>
                  </a:lnTo>
                  <a:lnTo>
                    <a:pt x="0" y="245"/>
                  </a:lnTo>
                  <a:lnTo>
                    <a:pt x="68" y="7"/>
                  </a:lnTo>
                  <a:lnTo>
                    <a:pt x="72" y="3"/>
                  </a:lnTo>
                  <a:lnTo>
                    <a:pt x="81" y="1"/>
                  </a:lnTo>
                  <a:lnTo>
                    <a:pt x="8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3" name="Freeform 142"/>
            <p:cNvSpPr>
              <a:spLocks/>
            </p:cNvSpPr>
            <p:nvPr/>
          </p:nvSpPr>
          <p:spPr bwMode="auto">
            <a:xfrm>
              <a:off x="1326" y="3042"/>
              <a:ext cx="11" cy="43"/>
            </a:xfrm>
            <a:custGeom>
              <a:avLst/>
              <a:gdLst>
                <a:gd name="T0" fmla="*/ 0 w 97"/>
                <a:gd name="T1" fmla="*/ 0 h 387"/>
                <a:gd name="T2" fmla="*/ 0 w 97"/>
                <a:gd name="T3" fmla="*/ 0 h 387"/>
                <a:gd name="T4" fmla="*/ 0 w 97"/>
                <a:gd name="T5" fmla="*/ 0 h 387"/>
                <a:gd name="T6" fmla="*/ 0 w 97"/>
                <a:gd name="T7" fmla="*/ 0 h 387"/>
                <a:gd name="T8" fmla="*/ 0 w 97"/>
                <a:gd name="T9" fmla="*/ 0 h 387"/>
                <a:gd name="T10" fmla="*/ 0 w 97"/>
                <a:gd name="T11" fmla="*/ 0 h 387"/>
                <a:gd name="T12" fmla="*/ 0 w 97"/>
                <a:gd name="T13" fmla="*/ 0 h 387"/>
                <a:gd name="T14" fmla="*/ 0 w 97"/>
                <a:gd name="T15" fmla="*/ 0 h 387"/>
                <a:gd name="T16" fmla="*/ 0 w 97"/>
                <a:gd name="T17" fmla="*/ 0 h 387"/>
                <a:gd name="T18" fmla="*/ 0 w 97"/>
                <a:gd name="T19" fmla="*/ 0 h 387"/>
                <a:gd name="T20" fmla="*/ 0 w 97"/>
                <a:gd name="T21" fmla="*/ 0 h 387"/>
                <a:gd name="T22" fmla="*/ 0 w 97"/>
                <a:gd name="T23" fmla="*/ 0 h 387"/>
                <a:gd name="T24" fmla="*/ 0 w 97"/>
                <a:gd name="T25" fmla="*/ 0 h 3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7"/>
                <a:gd name="T40" fmla="*/ 0 h 387"/>
                <a:gd name="T41" fmla="*/ 97 w 97"/>
                <a:gd name="T42" fmla="*/ 387 h 3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7" h="387">
                  <a:moveTo>
                    <a:pt x="91" y="0"/>
                  </a:moveTo>
                  <a:lnTo>
                    <a:pt x="97" y="131"/>
                  </a:lnTo>
                  <a:lnTo>
                    <a:pt x="53" y="259"/>
                  </a:lnTo>
                  <a:lnTo>
                    <a:pt x="26" y="387"/>
                  </a:lnTo>
                  <a:lnTo>
                    <a:pt x="9" y="362"/>
                  </a:lnTo>
                  <a:lnTo>
                    <a:pt x="0" y="331"/>
                  </a:lnTo>
                  <a:lnTo>
                    <a:pt x="8" y="300"/>
                  </a:lnTo>
                  <a:lnTo>
                    <a:pt x="55" y="205"/>
                  </a:lnTo>
                  <a:lnTo>
                    <a:pt x="74" y="97"/>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4" name="Freeform 143"/>
            <p:cNvSpPr>
              <a:spLocks/>
            </p:cNvSpPr>
            <p:nvPr/>
          </p:nvSpPr>
          <p:spPr bwMode="auto">
            <a:xfrm>
              <a:off x="1123" y="3046"/>
              <a:ext cx="5" cy="27"/>
            </a:xfrm>
            <a:custGeom>
              <a:avLst/>
              <a:gdLst>
                <a:gd name="T0" fmla="*/ 0 w 49"/>
                <a:gd name="T1" fmla="*/ 0 h 238"/>
                <a:gd name="T2" fmla="*/ 0 w 49"/>
                <a:gd name="T3" fmla="*/ 0 h 238"/>
                <a:gd name="T4" fmla="*/ 0 w 49"/>
                <a:gd name="T5" fmla="*/ 0 h 238"/>
                <a:gd name="T6" fmla="*/ 0 w 49"/>
                <a:gd name="T7" fmla="*/ 0 h 238"/>
                <a:gd name="T8" fmla="*/ 0 w 49"/>
                <a:gd name="T9" fmla="*/ 0 h 238"/>
                <a:gd name="T10" fmla="*/ 0 w 49"/>
                <a:gd name="T11" fmla="*/ 0 h 238"/>
                <a:gd name="T12" fmla="*/ 0 w 49"/>
                <a:gd name="T13" fmla="*/ 0 h 238"/>
                <a:gd name="T14" fmla="*/ 0 w 49"/>
                <a:gd name="T15" fmla="*/ 0 h 238"/>
                <a:gd name="T16" fmla="*/ 0 w 49"/>
                <a:gd name="T17" fmla="*/ 0 h 238"/>
                <a:gd name="T18" fmla="*/ 0 w 49"/>
                <a:gd name="T19" fmla="*/ 0 h 238"/>
                <a:gd name="T20" fmla="*/ 0 w 49"/>
                <a:gd name="T21" fmla="*/ 0 h 238"/>
                <a:gd name="T22" fmla="*/ 0 w 49"/>
                <a:gd name="T23" fmla="*/ 0 h 238"/>
                <a:gd name="T24" fmla="*/ 0 w 49"/>
                <a:gd name="T25" fmla="*/ 0 h 2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238"/>
                <a:gd name="T41" fmla="*/ 49 w 49"/>
                <a:gd name="T42" fmla="*/ 238 h 2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238">
                  <a:moveTo>
                    <a:pt x="31" y="0"/>
                  </a:moveTo>
                  <a:lnTo>
                    <a:pt x="43" y="11"/>
                  </a:lnTo>
                  <a:lnTo>
                    <a:pt x="49" y="33"/>
                  </a:lnTo>
                  <a:lnTo>
                    <a:pt x="47" y="57"/>
                  </a:lnTo>
                  <a:lnTo>
                    <a:pt x="25" y="120"/>
                  </a:lnTo>
                  <a:lnTo>
                    <a:pt x="18" y="182"/>
                  </a:lnTo>
                  <a:lnTo>
                    <a:pt x="13" y="238"/>
                  </a:lnTo>
                  <a:lnTo>
                    <a:pt x="0" y="157"/>
                  </a:lnTo>
                  <a:lnTo>
                    <a:pt x="14" y="76"/>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5" name="Freeform 144"/>
            <p:cNvSpPr>
              <a:spLocks/>
            </p:cNvSpPr>
            <p:nvPr/>
          </p:nvSpPr>
          <p:spPr bwMode="auto">
            <a:xfrm>
              <a:off x="1532" y="3058"/>
              <a:ext cx="5" cy="55"/>
            </a:xfrm>
            <a:custGeom>
              <a:avLst/>
              <a:gdLst>
                <a:gd name="T0" fmla="*/ 0 w 49"/>
                <a:gd name="T1" fmla="*/ 0 h 493"/>
                <a:gd name="T2" fmla="*/ 0 w 49"/>
                <a:gd name="T3" fmla="*/ 0 h 493"/>
                <a:gd name="T4" fmla="*/ 0 w 49"/>
                <a:gd name="T5" fmla="*/ 0 h 493"/>
                <a:gd name="T6" fmla="*/ 0 w 49"/>
                <a:gd name="T7" fmla="*/ 0 h 493"/>
                <a:gd name="T8" fmla="*/ 0 w 49"/>
                <a:gd name="T9" fmla="*/ 0 h 493"/>
                <a:gd name="T10" fmla="*/ 0 w 49"/>
                <a:gd name="T11" fmla="*/ 0 h 493"/>
                <a:gd name="T12" fmla="*/ 0 w 49"/>
                <a:gd name="T13" fmla="*/ 0 h 493"/>
                <a:gd name="T14" fmla="*/ 0 w 49"/>
                <a:gd name="T15" fmla="*/ 0 h 493"/>
                <a:gd name="T16" fmla="*/ 0 w 49"/>
                <a:gd name="T17" fmla="*/ 0 h 493"/>
                <a:gd name="T18" fmla="*/ 0 w 49"/>
                <a:gd name="T19" fmla="*/ 0 h 493"/>
                <a:gd name="T20" fmla="*/ 0 w 49"/>
                <a:gd name="T21" fmla="*/ 0 h 493"/>
                <a:gd name="T22" fmla="*/ 0 w 49"/>
                <a:gd name="T23" fmla="*/ 0 h 493"/>
                <a:gd name="T24" fmla="*/ 0 w 49"/>
                <a:gd name="T25" fmla="*/ 0 h 493"/>
                <a:gd name="T26" fmla="*/ 0 w 49"/>
                <a:gd name="T27" fmla="*/ 0 h 493"/>
                <a:gd name="T28" fmla="*/ 0 w 49"/>
                <a:gd name="T29" fmla="*/ 0 h 493"/>
                <a:gd name="T30" fmla="*/ 0 w 49"/>
                <a:gd name="T31" fmla="*/ 0 h 493"/>
                <a:gd name="T32" fmla="*/ 0 w 49"/>
                <a:gd name="T33" fmla="*/ 0 h 4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3"/>
                <a:gd name="T53" fmla="*/ 49 w 49"/>
                <a:gd name="T54" fmla="*/ 493 h 4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3">
                  <a:moveTo>
                    <a:pt x="49" y="4"/>
                  </a:moveTo>
                  <a:lnTo>
                    <a:pt x="14" y="168"/>
                  </a:lnTo>
                  <a:lnTo>
                    <a:pt x="45" y="340"/>
                  </a:lnTo>
                  <a:lnTo>
                    <a:pt x="14" y="493"/>
                  </a:lnTo>
                  <a:lnTo>
                    <a:pt x="27" y="429"/>
                  </a:lnTo>
                  <a:lnTo>
                    <a:pt x="32" y="354"/>
                  </a:lnTo>
                  <a:lnTo>
                    <a:pt x="10" y="281"/>
                  </a:lnTo>
                  <a:lnTo>
                    <a:pt x="0" y="187"/>
                  </a:lnTo>
                  <a:lnTo>
                    <a:pt x="1" y="97"/>
                  </a:lnTo>
                  <a:lnTo>
                    <a:pt x="19" y="9"/>
                  </a:lnTo>
                  <a:lnTo>
                    <a:pt x="33" y="3"/>
                  </a:lnTo>
                  <a:lnTo>
                    <a:pt x="46" y="0"/>
                  </a:lnTo>
                  <a:lnTo>
                    <a:pt x="4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6" name="Freeform 145"/>
            <p:cNvSpPr>
              <a:spLocks/>
            </p:cNvSpPr>
            <p:nvPr/>
          </p:nvSpPr>
          <p:spPr bwMode="auto">
            <a:xfrm>
              <a:off x="1165" y="3062"/>
              <a:ext cx="9" cy="51"/>
            </a:xfrm>
            <a:custGeom>
              <a:avLst/>
              <a:gdLst>
                <a:gd name="T0" fmla="*/ 0 w 77"/>
                <a:gd name="T1" fmla="*/ 0 h 454"/>
                <a:gd name="T2" fmla="*/ 0 w 77"/>
                <a:gd name="T3" fmla="*/ 0 h 454"/>
                <a:gd name="T4" fmla="*/ 0 w 77"/>
                <a:gd name="T5" fmla="*/ 0 h 454"/>
                <a:gd name="T6" fmla="*/ 0 w 77"/>
                <a:gd name="T7" fmla="*/ 0 h 454"/>
                <a:gd name="T8" fmla="*/ 0 w 77"/>
                <a:gd name="T9" fmla="*/ 0 h 454"/>
                <a:gd name="T10" fmla="*/ 0 w 77"/>
                <a:gd name="T11" fmla="*/ 0 h 454"/>
                <a:gd name="T12" fmla="*/ 0 w 77"/>
                <a:gd name="T13" fmla="*/ 0 h 454"/>
                <a:gd name="T14" fmla="*/ 0 w 77"/>
                <a:gd name="T15" fmla="*/ 0 h 454"/>
                <a:gd name="T16" fmla="*/ 0 w 77"/>
                <a:gd name="T17" fmla="*/ 0 h 454"/>
                <a:gd name="T18" fmla="*/ 0 w 77"/>
                <a:gd name="T19" fmla="*/ 0 h 454"/>
                <a:gd name="T20" fmla="*/ 0 w 77"/>
                <a:gd name="T21" fmla="*/ 0 h 454"/>
                <a:gd name="T22" fmla="*/ 0 w 77"/>
                <a:gd name="T23" fmla="*/ 0 h 454"/>
                <a:gd name="T24" fmla="*/ 0 w 77"/>
                <a:gd name="T25" fmla="*/ 0 h 4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7"/>
                <a:gd name="T40" fmla="*/ 0 h 454"/>
                <a:gd name="T41" fmla="*/ 77 w 77"/>
                <a:gd name="T42" fmla="*/ 454 h 4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7" h="454">
                  <a:moveTo>
                    <a:pt x="19" y="0"/>
                  </a:moveTo>
                  <a:lnTo>
                    <a:pt x="62" y="148"/>
                  </a:lnTo>
                  <a:lnTo>
                    <a:pt x="77" y="301"/>
                  </a:lnTo>
                  <a:lnTo>
                    <a:pt x="48" y="454"/>
                  </a:lnTo>
                  <a:lnTo>
                    <a:pt x="50" y="321"/>
                  </a:lnTo>
                  <a:lnTo>
                    <a:pt x="49" y="182"/>
                  </a:lnTo>
                  <a:lnTo>
                    <a:pt x="0" y="44"/>
                  </a:lnTo>
                  <a:lnTo>
                    <a:pt x="0" y="22"/>
                  </a:lnTo>
                  <a:lnTo>
                    <a:pt x="5" y="7"/>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7" name="Freeform 146"/>
            <p:cNvSpPr>
              <a:spLocks/>
            </p:cNvSpPr>
            <p:nvPr/>
          </p:nvSpPr>
          <p:spPr bwMode="auto">
            <a:xfrm>
              <a:off x="839" y="3066"/>
              <a:ext cx="45" cy="89"/>
            </a:xfrm>
            <a:custGeom>
              <a:avLst/>
              <a:gdLst>
                <a:gd name="T0" fmla="*/ 0 w 403"/>
                <a:gd name="T1" fmla="*/ 0 h 800"/>
                <a:gd name="T2" fmla="*/ 0 w 403"/>
                <a:gd name="T3" fmla="*/ 0 h 800"/>
                <a:gd name="T4" fmla="*/ 0 w 403"/>
                <a:gd name="T5" fmla="*/ 0 h 800"/>
                <a:gd name="T6" fmla="*/ 0 w 403"/>
                <a:gd name="T7" fmla="*/ 0 h 800"/>
                <a:gd name="T8" fmla="*/ 0 w 403"/>
                <a:gd name="T9" fmla="*/ 0 h 800"/>
                <a:gd name="T10" fmla="*/ 0 w 403"/>
                <a:gd name="T11" fmla="*/ 0 h 800"/>
                <a:gd name="T12" fmla="*/ 0 w 403"/>
                <a:gd name="T13" fmla="*/ 0 h 800"/>
                <a:gd name="T14" fmla="*/ 0 w 403"/>
                <a:gd name="T15" fmla="*/ 0 h 800"/>
                <a:gd name="T16" fmla="*/ 0 w 403"/>
                <a:gd name="T17" fmla="*/ 0 h 800"/>
                <a:gd name="T18" fmla="*/ 0 w 403"/>
                <a:gd name="T19" fmla="*/ 0 h 800"/>
                <a:gd name="T20" fmla="*/ 0 w 403"/>
                <a:gd name="T21" fmla="*/ 0 h 800"/>
                <a:gd name="T22" fmla="*/ 0 w 403"/>
                <a:gd name="T23" fmla="*/ 0 h 800"/>
                <a:gd name="T24" fmla="*/ 0 w 403"/>
                <a:gd name="T25" fmla="*/ 0 h 800"/>
                <a:gd name="T26" fmla="*/ 0 w 403"/>
                <a:gd name="T27" fmla="*/ 0 h 800"/>
                <a:gd name="T28" fmla="*/ 0 w 403"/>
                <a:gd name="T29" fmla="*/ 0 h 800"/>
                <a:gd name="T30" fmla="*/ 0 w 403"/>
                <a:gd name="T31" fmla="*/ 0 h 800"/>
                <a:gd name="T32" fmla="*/ 0 w 403"/>
                <a:gd name="T33" fmla="*/ 0 h 800"/>
                <a:gd name="T34" fmla="*/ 0 w 403"/>
                <a:gd name="T35" fmla="*/ 0 h 800"/>
                <a:gd name="T36" fmla="*/ 0 w 403"/>
                <a:gd name="T37" fmla="*/ 0 h 800"/>
                <a:gd name="T38" fmla="*/ 0 w 403"/>
                <a:gd name="T39" fmla="*/ 0 h 800"/>
                <a:gd name="T40" fmla="*/ 0 w 403"/>
                <a:gd name="T41" fmla="*/ 0 h 800"/>
                <a:gd name="T42" fmla="*/ 0 w 403"/>
                <a:gd name="T43" fmla="*/ 0 h 800"/>
                <a:gd name="T44" fmla="*/ 0 w 403"/>
                <a:gd name="T45" fmla="*/ 0 h 800"/>
                <a:gd name="T46" fmla="*/ 0 w 403"/>
                <a:gd name="T47" fmla="*/ 0 h 800"/>
                <a:gd name="T48" fmla="*/ 0 w 403"/>
                <a:gd name="T49" fmla="*/ 0 h 800"/>
                <a:gd name="T50" fmla="*/ 0 w 403"/>
                <a:gd name="T51" fmla="*/ 0 h 800"/>
                <a:gd name="T52" fmla="*/ 0 w 403"/>
                <a:gd name="T53" fmla="*/ 0 h 800"/>
                <a:gd name="T54" fmla="*/ 0 w 403"/>
                <a:gd name="T55" fmla="*/ 0 h 800"/>
                <a:gd name="T56" fmla="*/ 0 w 403"/>
                <a:gd name="T57" fmla="*/ 0 h 800"/>
                <a:gd name="T58" fmla="*/ 0 w 403"/>
                <a:gd name="T59" fmla="*/ 0 h 800"/>
                <a:gd name="T60" fmla="*/ 0 w 403"/>
                <a:gd name="T61" fmla="*/ 0 h 800"/>
                <a:gd name="T62" fmla="*/ 0 w 403"/>
                <a:gd name="T63" fmla="*/ 0 h 800"/>
                <a:gd name="T64" fmla="*/ 0 w 403"/>
                <a:gd name="T65" fmla="*/ 0 h 8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3"/>
                <a:gd name="T100" fmla="*/ 0 h 800"/>
                <a:gd name="T101" fmla="*/ 403 w 403"/>
                <a:gd name="T102" fmla="*/ 800 h 8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3" h="800">
                  <a:moveTo>
                    <a:pt x="403" y="0"/>
                  </a:moveTo>
                  <a:lnTo>
                    <a:pt x="374" y="143"/>
                  </a:lnTo>
                  <a:lnTo>
                    <a:pt x="324" y="277"/>
                  </a:lnTo>
                  <a:lnTo>
                    <a:pt x="240" y="388"/>
                  </a:lnTo>
                  <a:lnTo>
                    <a:pt x="183" y="436"/>
                  </a:lnTo>
                  <a:lnTo>
                    <a:pt x="134" y="493"/>
                  </a:lnTo>
                  <a:lnTo>
                    <a:pt x="82" y="544"/>
                  </a:lnTo>
                  <a:lnTo>
                    <a:pt x="43" y="625"/>
                  </a:lnTo>
                  <a:lnTo>
                    <a:pt x="29" y="717"/>
                  </a:lnTo>
                  <a:lnTo>
                    <a:pt x="3" y="800"/>
                  </a:lnTo>
                  <a:lnTo>
                    <a:pt x="0" y="729"/>
                  </a:lnTo>
                  <a:lnTo>
                    <a:pt x="12" y="651"/>
                  </a:lnTo>
                  <a:lnTo>
                    <a:pt x="20" y="572"/>
                  </a:lnTo>
                  <a:lnTo>
                    <a:pt x="59" y="536"/>
                  </a:lnTo>
                  <a:lnTo>
                    <a:pt x="97" y="506"/>
                  </a:lnTo>
                  <a:lnTo>
                    <a:pt x="122" y="467"/>
                  </a:lnTo>
                  <a:lnTo>
                    <a:pt x="173" y="416"/>
                  </a:lnTo>
                  <a:lnTo>
                    <a:pt x="220" y="366"/>
                  </a:lnTo>
                  <a:lnTo>
                    <a:pt x="264" y="313"/>
                  </a:lnTo>
                  <a:lnTo>
                    <a:pt x="305" y="279"/>
                  </a:lnTo>
                  <a:lnTo>
                    <a:pt x="329" y="236"/>
                  </a:lnTo>
                  <a:lnTo>
                    <a:pt x="346" y="180"/>
                  </a:lnTo>
                  <a:lnTo>
                    <a:pt x="353" y="108"/>
                  </a:lnTo>
                  <a:lnTo>
                    <a:pt x="370" y="44"/>
                  </a:lnTo>
                  <a:lnTo>
                    <a:pt x="40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8" name="Freeform 147"/>
            <p:cNvSpPr>
              <a:spLocks/>
            </p:cNvSpPr>
            <p:nvPr/>
          </p:nvSpPr>
          <p:spPr bwMode="auto">
            <a:xfrm>
              <a:off x="962" y="3074"/>
              <a:ext cx="13" cy="72"/>
            </a:xfrm>
            <a:custGeom>
              <a:avLst/>
              <a:gdLst>
                <a:gd name="T0" fmla="*/ 0 w 114"/>
                <a:gd name="T1" fmla="*/ 0 h 642"/>
                <a:gd name="T2" fmla="*/ 0 w 114"/>
                <a:gd name="T3" fmla="*/ 0 h 642"/>
                <a:gd name="T4" fmla="*/ 0 w 114"/>
                <a:gd name="T5" fmla="*/ 0 h 642"/>
                <a:gd name="T6" fmla="*/ 0 w 114"/>
                <a:gd name="T7" fmla="*/ 0 h 642"/>
                <a:gd name="T8" fmla="*/ 0 w 114"/>
                <a:gd name="T9" fmla="*/ 0 h 642"/>
                <a:gd name="T10" fmla="*/ 0 w 114"/>
                <a:gd name="T11" fmla="*/ 0 h 642"/>
                <a:gd name="T12" fmla="*/ 0 w 114"/>
                <a:gd name="T13" fmla="*/ 0 h 642"/>
                <a:gd name="T14" fmla="*/ 0 w 114"/>
                <a:gd name="T15" fmla="*/ 0 h 642"/>
                <a:gd name="T16" fmla="*/ 0 w 114"/>
                <a:gd name="T17" fmla="*/ 0 h 642"/>
                <a:gd name="T18" fmla="*/ 0 w 114"/>
                <a:gd name="T19" fmla="*/ 0 h 642"/>
                <a:gd name="T20" fmla="*/ 0 w 114"/>
                <a:gd name="T21" fmla="*/ 0 h 642"/>
                <a:gd name="T22" fmla="*/ 0 w 114"/>
                <a:gd name="T23" fmla="*/ 0 h 642"/>
                <a:gd name="T24" fmla="*/ 0 w 114"/>
                <a:gd name="T25" fmla="*/ 0 h 642"/>
                <a:gd name="T26" fmla="*/ 0 w 114"/>
                <a:gd name="T27" fmla="*/ 0 h 642"/>
                <a:gd name="T28" fmla="*/ 0 w 114"/>
                <a:gd name="T29" fmla="*/ 0 h 642"/>
                <a:gd name="T30" fmla="*/ 0 w 114"/>
                <a:gd name="T31" fmla="*/ 0 h 642"/>
                <a:gd name="T32" fmla="*/ 0 w 114"/>
                <a:gd name="T33" fmla="*/ 0 h 6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642"/>
                <a:gd name="T53" fmla="*/ 114 w 114"/>
                <a:gd name="T54" fmla="*/ 642 h 6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642">
                  <a:moveTo>
                    <a:pt x="114" y="2"/>
                  </a:moveTo>
                  <a:lnTo>
                    <a:pt x="49" y="153"/>
                  </a:lnTo>
                  <a:lnTo>
                    <a:pt x="59" y="338"/>
                  </a:lnTo>
                  <a:lnTo>
                    <a:pt x="64" y="518"/>
                  </a:lnTo>
                  <a:lnTo>
                    <a:pt x="49" y="573"/>
                  </a:lnTo>
                  <a:lnTo>
                    <a:pt x="33" y="619"/>
                  </a:lnTo>
                  <a:lnTo>
                    <a:pt x="0" y="642"/>
                  </a:lnTo>
                  <a:lnTo>
                    <a:pt x="42" y="439"/>
                  </a:lnTo>
                  <a:lnTo>
                    <a:pt x="20" y="229"/>
                  </a:lnTo>
                  <a:lnTo>
                    <a:pt x="71" y="25"/>
                  </a:lnTo>
                  <a:lnTo>
                    <a:pt x="87" y="11"/>
                  </a:lnTo>
                  <a:lnTo>
                    <a:pt x="99" y="0"/>
                  </a:lnTo>
                  <a:lnTo>
                    <a:pt x="11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49" name="Freeform 148"/>
            <p:cNvSpPr>
              <a:spLocks/>
            </p:cNvSpPr>
            <p:nvPr/>
          </p:nvSpPr>
          <p:spPr bwMode="auto">
            <a:xfrm>
              <a:off x="1059" y="3077"/>
              <a:ext cx="11" cy="59"/>
            </a:xfrm>
            <a:custGeom>
              <a:avLst/>
              <a:gdLst>
                <a:gd name="T0" fmla="*/ 0 w 101"/>
                <a:gd name="T1" fmla="*/ 0 h 532"/>
                <a:gd name="T2" fmla="*/ 0 w 101"/>
                <a:gd name="T3" fmla="*/ 0 h 532"/>
                <a:gd name="T4" fmla="*/ 0 w 101"/>
                <a:gd name="T5" fmla="*/ 0 h 532"/>
                <a:gd name="T6" fmla="*/ 0 w 101"/>
                <a:gd name="T7" fmla="*/ 0 h 532"/>
                <a:gd name="T8" fmla="*/ 0 w 101"/>
                <a:gd name="T9" fmla="*/ 0 h 532"/>
                <a:gd name="T10" fmla="*/ 0 w 101"/>
                <a:gd name="T11" fmla="*/ 0 h 532"/>
                <a:gd name="T12" fmla="*/ 0 w 101"/>
                <a:gd name="T13" fmla="*/ 0 h 532"/>
                <a:gd name="T14" fmla="*/ 0 w 101"/>
                <a:gd name="T15" fmla="*/ 0 h 532"/>
                <a:gd name="T16" fmla="*/ 0 w 101"/>
                <a:gd name="T17" fmla="*/ 0 h 532"/>
                <a:gd name="T18" fmla="*/ 0 w 101"/>
                <a:gd name="T19" fmla="*/ 0 h 532"/>
                <a:gd name="T20" fmla="*/ 0 w 101"/>
                <a:gd name="T21" fmla="*/ 0 h 532"/>
                <a:gd name="T22" fmla="*/ 0 w 101"/>
                <a:gd name="T23" fmla="*/ 0 h 532"/>
                <a:gd name="T24" fmla="*/ 0 w 101"/>
                <a:gd name="T25" fmla="*/ 0 h 5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1"/>
                <a:gd name="T40" fmla="*/ 0 h 532"/>
                <a:gd name="T41" fmla="*/ 101 w 101"/>
                <a:gd name="T42" fmla="*/ 532 h 5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1" h="532">
                  <a:moveTo>
                    <a:pt x="101" y="0"/>
                  </a:moveTo>
                  <a:lnTo>
                    <a:pt x="84" y="177"/>
                  </a:lnTo>
                  <a:lnTo>
                    <a:pt x="22" y="352"/>
                  </a:lnTo>
                  <a:lnTo>
                    <a:pt x="47" y="532"/>
                  </a:lnTo>
                  <a:lnTo>
                    <a:pt x="23" y="525"/>
                  </a:lnTo>
                  <a:lnTo>
                    <a:pt x="11" y="489"/>
                  </a:lnTo>
                  <a:lnTo>
                    <a:pt x="0" y="445"/>
                  </a:lnTo>
                  <a:lnTo>
                    <a:pt x="22" y="283"/>
                  </a:lnTo>
                  <a:lnTo>
                    <a:pt x="76" y="135"/>
                  </a:lnTo>
                  <a:lnTo>
                    <a:pt x="10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0" name="Freeform 149"/>
            <p:cNvSpPr>
              <a:spLocks/>
            </p:cNvSpPr>
            <p:nvPr/>
          </p:nvSpPr>
          <p:spPr bwMode="auto">
            <a:xfrm>
              <a:off x="814" y="3090"/>
              <a:ext cx="8" cy="29"/>
            </a:xfrm>
            <a:custGeom>
              <a:avLst/>
              <a:gdLst>
                <a:gd name="T0" fmla="*/ 0 w 72"/>
                <a:gd name="T1" fmla="*/ 0 h 260"/>
                <a:gd name="T2" fmla="*/ 0 w 72"/>
                <a:gd name="T3" fmla="*/ 0 h 260"/>
                <a:gd name="T4" fmla="*/ 0 w 72"/>
                <a:gd name="T5" fmla="*/ 0 h 260"/>
                <a:gd name="T6" fmla="*/ 0 w 72"/>
                <a:gd name="T7" fmla="*/ 0 h 260"/>
                <a:gd name="T8" fmla="*/ 0 w 72"/>
                <a:gd name="T9" fmla="*/ 0 h 260"/>
                <a:gd name="T10" fmla="*/ 0 w 72"/>
                <a:gd name="T11" fmla="*/ 0 h 260"/>
                <a:gd name="T12" fmla="*/ 0 w 72"/>
                <a:gd name="T13" fmla="*/ 0 h 260"/>
                <a:gd name="T14" fmla="*/ 0 w 72"/>
                <a:gd name="T15" fmla="*/ 0 h 260"/>
                <a:gd name="T16" fmla="*/ 0 w 72"/>
                <a:gd name="T17" fmla="*/ 0 h 260"/>
                <a:gd name="T18" fmla="*/ 0 w 72"/>
                <a:gd name="T19" fmla="*/ 0 h 260"/>
                <a:gd name="T20" fmla="*/ 0 w 72"/>
                <a:gd name="T21" fmla="*/ 0 h 260"/>
                <a:gd name="T22" fmla="*/ 0 w 72"/>
                <a:gd name="T23" fmla="*/ 0 h 260"/>
                <a:gd name="T24" fmla="*/ 0 w 72"/>
                <a:gd name="T25" fmla="*/ 0 h 2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260"/>
                <a:gd name="T41" fmla="*/ 72 w 72"/>
                <a:gd name="T42" fmla="*/ 260 h 2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260">
                  <a:moveTo>
                    <a:pt x="72" y="4"/>
                  </a:moveTo>
                  <a:lnTo>
                    <a:pt x="40" y="85"/>
                  </a:lnTo>
                  <a:lnTo>
                    <a:pt x="23" y="168"/>
                  </a:lnTo>
                  <a:lnTo>
                    <a:pt x="36" y="260"/>
                  </a:lnTo>
                  <a:lnTo>
                    <a:pt x="0" y="183"/>
                  </a:lnTo>
                  <a:lnTo>
                    <a:pt x="8" y="102"/>
                  </a:lnTo>
                  <a:lnTo>
                    <a:pt x="37" y="22"/>
                  </a:lnTo>
                  <a:lnTo>
                    <a:pt x="48" y="11"/>
                  </a:lnTo>
                  <a:lnTo>
                    <a:pt x="59" y="0"/>
                  </a:lnTo>
                  <a:lnTo>
                    <a:pt x="7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1" name="Freeform 150"/>
            <p:cNvSpPr>
              <a:spLocks/>
            </p:cNvSpPr>
            <p:nvPr/>
          </p:nvSpPr>
          <p:spPr bwMode="auto">
            <a:xfrm>
              <a:off x="1191" y="3093"/>
              <a:ext cx="10" cy="53"/>
            </a:xfrm>
            <a:custGeom>
              <a:avLst/>
              <a:gdLst>
                <a:gd name="T0" fmla="*/ 0 w 84"/>
                <a:gd name="T1" fmla="*/ 0 h 480"/>
                <a:gd name="T2" fmla="*/ 0 w 84"/>
                <a:gd name="T3" fmla="*/ 0 h 480"/>
                <a:gd name="T4" fmla="*/ 0 w 84"/>
                <a:gd name="T5" fmla="*/ 0 h 480"/>
                <a:gd name="T6" fmla="*/ 0 w 84"/>
                <a:gd name="T7" fmla="*/ 0 h 480"/>
                <a:gd name="T8" fmla="*/ 0 w 84"/>
                <a:gd name="T9" fmla="*/ 0 h 480"/>
                <a:gd name="T10" fmla="*/ 0 w 84"/>
                <a:gd name="T11" fmla="*/ 0 h 480"/>
                <a:gd name="T12" fmla="*/ 0 w 84"/>
                <a:gd name="T13" fmla="*/ 0 h 480"/>
                <a:gd name="T14" fmla="*/ 0 w 84"/>
                <a:gd name="T15" fmla="*/ 0 h 480"/>
                <a:gd name="T16" fmla="*/ 0 w 84"/>
                <a:gd name="T17" fmla="*/ 0 h 480"/>
                <a:gd name="T18" fmla="*/ 0 w 84"/>
                <a:gd name="T19" fmla="*/ 0 h 480"/>
                <a:gd name="T20" fmla="*/ 0 w 84"/>
                <a:gd name="T21" fmla="*/ 0 h 480"/>
                <a:gd name="T22" fmla="*/ 0 w 84"/>
                <a:gd name="T23" fmla="*/ 0 h 480"/>
                <a:gd name="T24" fmla="*/ 0 w 84"/>
                <a:gd name="T25" fmla="*/ 0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480"/>
                <a:gd name="T41" fmla="*/ 84 w 84"/>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480">
                  <a:moveTo>
                    <a:pt x="82" y="0"/>
                  </a:moveTo>
                  <a:lnTo>
                    <a:pt x="84" y="162"/>
                  </a:lnTo>
                  <a:lnTo>
                    <a:pt x="30" y="314"/>
                  </a:lnTo>
                  <a:lnTo>
                    <a:pt x="22" y="480"/>
                  </a:lnTo>
                  <a:lnTo>
                    <a:pt x="0" y="419"/>
                  </a:lnTo>
                  <a:lnTo>
                    <a:pt x="3" y="345"/>
                  </a:lnTo>
                  <a:lnTo>
                    <a:pt x="18" y="284"/>
                  </a:lnTo>
                  <a:lnTo>
                    <a:pt x="56" y="188"/>
                  </a:lnTo>
                  <a:lnTo>
                    <a:pt x="76" y="91"/>
                  </a:lnTo>
                  <a:lnTo>
                    <a:pt x="8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2" name="Freeform 151"/>
            <p:cNvSpPr>
              <a:spLocks/>
            </p:cNvSpPr>
            <p:nvPr/>
          </p:nvSpPr>
          <p:spPr bwMode="auto">
            <a:xfrm>
              <a:off x="1119" y="3104"/>
              <a:ext cx="10" cy="42"/>
            </a:xfrm>
            <a:custGeom>
              <a:avLst/>
              <a:gdLst>
                <a:gd name="T0" fmla="*/ 0 w 94"/>
                <a:gd name="T1" fmla="*/ 0 h 378"/>
                <a:gd name="T2" fmla="*/ 0 w 94"/>
                <a:gd name="T3" fmla="*/ 0 h 378"/>
                <a:gd name="T4" fmla="*/ 0 w 94"/>
                <a:gd name="T5" fmla="*/ 0 h 378"/>
                <a:gd name="T6" fmla="*/ 0 w 94"/>
                <a:gd name="T7" fmla="*/ 0 h 378"/>
                <a:gd name="T8" fmla="*/ 0 w 94"/>
                <a:gd name="T9" fmla="*/ 0 h 378"/>
                <a:gd name="T10" fmla="*/ 0 w 94"/>
                <a:gd name="T11" fmla="*/ 0 h 378"/>
                <a:gd name="T12" fmla="*/ 0 w 94"/>
                <a:gd name="T13" fmla="*/ 0 h 378"/>
                <a:gd name="T14" fmla="*/ 0 w 94"/>
                <a:gd name="T15" fmla="*/ 0 h 378"/>
                <a:gd name="T16" fmla="*/ 0 w 94"/>
                <a:gd name="T17" fmla="*/ 0 h 378"/>
                <a:gd name="T18" fmla="*/ 0 w 94"/>
                <a:gd name="T19" fmla="*/ 0 h 378"/>
                <a:gd name="T20" fmla="*/ 0 w 94"/>
                <a:gd name="T21" fmla="*/ 0 h 378"/>
                <a:gd name="T22" fmla="*/ 0 w 94"/>
                <a:gd name="T23" fmla="*/ 0 h 378"/>
                <a:gd name="T24" fmla="*/ 0 w 94"/>
                <a:gd name="T25" fmla="*/ 0 h 378"/>
                <a:gd name="T26" fmla="*/ 0 w 94"/>
                <a:gd name="T27" fmla="*/ 0 h 378"/>
                <a:gd name="T28" fmla="*/ 0 w 94"/>
                <a:gd name="T29" fmla="*/ 0 h 378"/>
                <a:gd name="T30" fmla="*/ 0 w 94"/>
                <a:gd name="T31" fmla="*/ 0 h 378"/>
                <a:gd name="T32" fmla="*/ 0 w 94"/>
                <a:gd name="T33" fmla="*/ 0 h 3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4"/>
                <a:gd name="T52" fmla="*/ 0 h 378"/>
                <a:gd name="T53" fmla="*/ 94 w 94"/>
                <a:gd name="T54" fmla="*/ 378 h 3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4" h="378">
                  <a:moveTo>
                    <a:pt x="16" y="0"/>
                  </a:moveTo>
                  <a:lnTo>
                    <a:pt x="13" y="96"/>
                  </a:lnTo>
                  <a:lnTo>
                    <a:pt x="38" y="192"/>
                  </a:lnTo>
                  <a:lnTo>
                    <a:pt x="78" y="279"/>
                  </a:lnTo>
                  <a:lnTo>
                    <a:pt x="90" y="320"/>
                  </a:lnTo>
                  <a:lnTo>
                    <a:pt x="94" y="355"/>
                  </a:lnTo>
                  <a:lnTo>
                    <a:pt x="85" y="378"/>
                  </a:lnTo>
                  <a:lnTo>
                    <a:pt x="43" y="261"/>
                  </a:lnTo>
                  <a:lnTo>
                    <a:pt x="0" y="141"/>
                  </a:lnTo>
                  <a:lnTo>
                    <a:pt x="0" y="13"/>
                  </a:lnTo>
                  <a:lnTo>
                    <a:pt x="7" y="6"/>
                  </a:lnTo>
                  <a:lnTo>
                    <a:pt x="13" y="1"/>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3" name="Freeform 152"/>
            <p:cNvSpPr>
              <a:spLocks/>
            </p:cNvSpPr>
            <p:nvPr/>
          </p:nvSpPr>
          <p:spPr bwMode="auto">
            <a:xfrm>
              <a:off x="1280" y="3119"/>
              <a:ext cx="7" cy="30"/>
            </a:xfrm>
            <a:custGeom>
              <a:avLst/>
              <a:gdLst>
                <a:gd name="T0" fmla="*/ 0 w 58"/>
                <a:gd name="T1" fmla="*/ 0 h 275"/>
                <a:gd name="T2" fmla="*/ 0 w 58"/>
                <a:gd name="T3" fmla="*/ 0 h 275"/>
                <a:gd name="T4" fmla="*/ 0 w 58"/>
                <a:gd name="T5" fmla="*/ 0 h 275"/>
                <a:gd name="T6" fmla="*/ 0 w 58"/>
                <a:gd name="T7" fmla="*/ 0 h 275"/>
                <a:gd name="T8" fmla="*/ 0 w 58"/>
                <a:gd name="T9" fmla="*/ 0 h 275"/>
                <a:gd name="T10" fmla="*/ 0 w 58"/>
                <a:gd name="T11" fmla="*/ 0 h 275"/>
                <a:gd name="T12" fmla="*/ 0 w 58"/>
                <a:gd name="T13" fmla="*/ 0 h 275"/>
                <a:gd name="T14" fmla="*/ 0 w 58"/>
                <a:gd name="T15" fmla="*/ 0 h 275"/>
                <a:gd name="T16" fmla="*/ 0 w 58"/>
                <a:gd name="T17" fmla="*/ 0 h 275"/>
                <a:gd name="T18" fmla="*/ 0 w 58"/>
                <a:gd name="T19" fmla="*/ 0 h 275"/>
                <a:gd name="T20" fmla="*/ 0 w 58"/>
                <a:gd name="T21" fmla="*/ 0 h 275"/>
                <a:gd name="T22" fmla="*/ 0 w 58"/>
                <a:gd name="T23" fmla="*/ 0 h 275"/>
                <a:gd name="T24" fmla="*/ 0 w 58"/>
                <a:gd name="T25" fmla="*/ 0 h 2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8"/>
                <a:gd name="T40" fmla="*/ 0 h 275"/>
                <a:gd name="T41" fmla="*/ 58 w 58"/>
                <a:gd name="T42" fmla="*/ 275 h 2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8" h="275">
                  <a:moveTo>
                    <a:pt x="39" y="0"/>
                  </a:moveTo>
                  <a:lnTo>
                    <a:pt x="58" y="83"/>
                  </a:lnTo>
                  <a:lnTo>
                    <a:pt x="40" y="173"/>
                  </a:lnTo>
                  <a:lnTo>
                    <a:pt x="16" y="256"/>
                  </a:lnTo>
                  <a:lnTo>
                    <a:pt x="8" y="265"/>
                  </a:lnTo>
                  <a:lnTo>
                    <a:pt x="1" y="272"/>
                  </a:lnTo>
                  <a:lnTo>
                    <a:pt x="0" y="275"/>
                  </a:lnTo>
                  <a:lnTo>
                    <a:pt x="18" y="183"/>
                  </a:lnTo>
                  <a:lnTo>
                    <a:pt x="32" y="89"/>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4" name="Freeform 153"/>
            <p:cNvSpPr>
              <a:spLocks/>
            </p:cNvSpPr>
            <p:nvPr/>
          </p:nvSpPr>
          <p:spPr bwMode="auto">
            <a:xfrm>
              <a:off x="1509" y="3119"/>
              <a:ext cx="9" cy="73"/>
            </a:xfrm>
            <a:custGeom>
              <a:avLst/>
              <a:gdLst>
                <a:gd name="T0" fmla="*/ 0 w 75"/>
                <a:gd name="T1" fmla="*/ 0 h 654"/>
                <a:gd name="T2" fmla="*/ 0 w 75"/>
                <a:gd name="T3" fmla="*/ 0 h 654"/>
                <a:gd name="T4" fmla="*/ 0 w 75"/>
                <a:gd name="T5" fmla="*/ 0 h 654"/>
                <a:gd name="T6" fmla="*/ 0 w 75"/>
                <a:gd name="T7" fmla="*/ 0 h 654"/>
                <a:gd name="T8" fmla="*/ 0 w 75"/>
                <a:gd name="T9" fmla="*/ 0 h 654"/>
                <a:gd name="T10" fmla="*/ 0 w 75"/>
                <a:gd name="T11" fmla="*/ 0 h 654"/>
                <a:gd name="T12" fmla="*/ 0 w 75"/>
                <a:gd name="T13" fmla="*/ 0 h 654"/>
                <a:gd name="T14" fmla="*/ 0 w 75"/>
                <a:gd name="T15" fmla="*/ 0 h 654"/>
                <a:gd name="T16" fmla="*/ 0 w 75"/>
                <a:gd name="T17" fmla="*/ 0 h 654"/>
                <a:gd name="T18" fmla="*/ 0 w 75"/>
                <a:gd name="T19" fmla="*/ 0 h 654"/>
                <a:gd name="T20" fmla="*/ 0 w 75"/>
                <a:gd name="T21" fmla="*/ 0 h 654"/>
                <a:gd name="T22" fmla="*/ 0 w 75"/>
                <a:gd name="T23" fmla="*/ 0 h 654"/>
                <a:gd name="T24" fmla="*/ 0 w 75"/>
                <a:gd name="T25" fmla="*/ 0 h 654"/>
                <a:gd name="T26" fmla="*/ 0 w 75"/>
                <a:gd name="T27" fmla="*/ 0 h 654"/>
                <a:gd name="T28" fmla="*/ 0 w 75"/>
                <a:gd name="T29" fmla="*/ 0 h 654"/>
                <a:gd name="T30" fmla="*/ 0 w 75"/>
                <a:gd name="T31" fmla="*/ 0 h 654"/>
                <a:gd name="T32" fmla="*/ 0 w 75"/>
                <a:gd name="T33" fmla="*/ 0 h 6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5"/>
                <a:gd name="T52" fmla="*/ 0 h 654"/>
                <a:gd name="T53" fmla="*/ 75 w 75"/>
                <a:gd name="T54" fmla="*/ 654 h 6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5" h="654">
                  <a:moveTo>
                    <a:pt x="34" y="0"/>
                  </a:moveTo>
                  <a:lnTo>
                    <a:pt x="17" y="121"/>
                  </a:lnTo>
                  <a:lnTo>
                    <a:pt x="14" y="246"/>
                  </a:lnTo>
                  <a:lnTo>
                    <a:pt x="48" y="366"/>
                  </a:lnTo>
                  <a:lnTo>
                    <a:pt x="75" y="462"/>
                  </a:lnTo>
                  <a:lnTo>
                    <a:pt x="74" y="561"/>
                  </a:lnTo>
                  <a:lnTo>
                    <a:pt x="50" y="654"/>
                  </a:lnTo>
                  <a:lnTo>
                    <a:pt x="47" y="449"/>
                  </a:lnTo>
                  <a:lnTo>
                    <a:pt x="0" y="255"/>
                  </a:lnTo>
                  <a:lnTo>
                    <a:pt x="9" y="48"/>
                  </a:lnTo>
                  <a:lnTo>
                    <a:pt x="20" y="30"/>
                  </a:lnTo>
                  <a:lnTo>
                    <a:pt x="26" y="8"/>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5" name="Freeform 154"/>
            <p:cNvSpPr>
              <a:spLocks/>
            </p:cNvSpPr>
            <p:nvPr/>
          </p:nvSpPr>
          <p:spPr bwMode="auto">
            <a:xfrm>
              <a:off x="1469" y="3125"/>
              <a:ext cx="13" cy="68"/>
            </a:xfrm>
            <a:custGeom>
              <a:avLst/>
              <a:gdLst>
                <a:gd name="T0" fmla="*/ 0 w 117"/>
                <a:gd name="T1" fmla="*/ 0 h 618"/>
                <a:gd name="T2" fmla="*/ 0 w 117"/>
                <a:gd name="T3" fmla="*/ 0 h 618"/>
                <a:gd name="T4" fmla="*/ 0 w 117"/>
                <a:gd name="T5" fmla="*/ 0 h 618"/>
                <a:gd name="T6" fmla="*/ 0 w 117"/>
                <a:gd name="T7" fmla="*/ 0 h 618"/>
                <a:gd name="T8" fmla="*/ 0 w 117"/>
                <a:gd name="T9" fmla="*/ 0 h 618"/>
                <a:gd name="T10" fmla="*/ 0 w 117"/>
                <a:gd name="T11" fmla="*/ 0 h 618"/>
                <a:gd name="T12" fmla="*/ 0 w 117"/>
                <a:gd name="T13" fmla="*/ 0 h 618"/>
                <a:gd name="T14" fmla="*/ 0 w 117"/>
                <a:gd name="T15" fmla="*/ 0 h 618"/>
                <a:gd name="T16" fmla="*/ 0 w 117"/>
                <a:gd name="T17" fmla="*/ 0 h 618"/>
                <a:gd name="T18" fmla="*/ 0 w 117"/>
                <a:gd name="T19" fmla="*/ 0 h 618"/>
                <a:gd name="T20" fmla="*/ 0 w 117"/>
                <a:gd name="T21" fmla="*/ 0 h 618"/>
                <a:gd name="T22" fmla="*/ 0 w 117"/>
                <a:gd name="T23" fmla="*/ 0 h 618"/>
                <a:gd name="T24" fmla="*/ 0 w 117"/>
                <a:gd name="T25" fmla="*/ 0 h 618"/>
                <a:gd name="T26" fmla="*/ 0 w 117"/>
                <a:gd name="T27" fmla="*/ 0 h 618"/>
                <a:gd name="T28" fmla="*/ 0 w 117"/>
                <a:gd name="T29" fmla="*/ 0 h 618"/>
                <a:gd name="T30" fmla="*/ 0 w 117"/>
                <a:gd name="T31" fmla="*/ 0 h 618"/>
                <a:gd name="T32" fmla="*/ 0 w 117"/>
                <a:gd name="T33" fmla="*/ 0 h 618"/>
                <a:gd name="T34" fmla="*/ 0 w 117"/>
                <a:gd name="T35" fmla="*/ 0 h 618"/>
                <a:gd name="T36" fmla="*/ 0 w 117"/>
                <a:gd name="T37" fmla="*/ 0 h 618"/>
                <a:gd name="T38" fmla="*/ 0 w 117"/>
                <a:gd name="T39" fmla="*/ 0 h 618"/>
                <a:gd name="T40" fmla="*/ 0 w 117"/>
                <a:gd name="T41" fmla="*/ 0 h 618"/>
                <a:gd name="T42" fmla="*/ 0 w 117"/>
                <a:gd name="T43" fmla="*/ 0 h 618"/>
                <a:gd name="T44" fmla="*/ 0 w 117"/>
                <a:gd name="T45" fmla="*/ 0 h 618"/>
                <a:gd name="T46" fmla="*/ 0 w 117"/>
                <a:gd name="T47" fmla="*/ 0 h 618"/>
                <a:gd name="T48" fmla="*/ 0 w 117"/>
                <a:gd name="T49" fmla="*/ 0 h 6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7"/>
                <a:gd name="T76" fmla="*/ 0 h 618"/>
                <a:gd name="T77" fmla="*/ 117 w 117"/>
                <a:gd name="T78" fmla="*/ 618 h 6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7" h="618">
                  <a:moveTo>
                    <a:pt x="115" y="0"/>
                  </a:moveTo>
                  <a:lnTo>
                    <a:pt x="117" y="13"/>
                  </a:lnTo>
                  <a:lnTo>
                    <a:pt x="98" y="41"/>
                  </a:lnTo>
                  <a:lnTo>
                    <a:pt x="80" y="70"/>
                  </a:lnTo>
                  <a:lnTo>
                    <a:pt x="24" y="236"/>
                  </a:lnTo>
                  <a:lnTo>
                    <a:pt x="34" y="418"/>
                  </a:lnTo>
                  <a:lnTo>
                    <a:pt x="55" y="597"/>
                  </a:lnTo>
                  <a:lnTo>
                    <a:pt x="64" y="608"/>
                  </a:lnTo>
                  <a:lnTo>
                    <a:pt x="69" y="614"/>
                  </a:lnTo>
                  <a:lnTo>
                    <a:pt x="71" y="618"/>
                  </a:lnTo>
                  <a:lnTo>
                    <a:pt x="21" y="493"/>
                  </a:lnTo>
                  <a:lnTo>
                    <a:pt x="8" y="348"/>
                  </a:lnTo>
                  <a:lnTo>
                    <a:pt x="0" y="203"/>
                  </a:lnTo>
                  <a:lnTo>
                    <a:pt x="22" y="140"/>
                  </a:lnTo>
                  <a:lnTo>
                    <a:pt x="48" y="86"/>
                  </a:lnTo>
                  <a:lnTo>
                    <a:pt x="78" y="30"/>
                  </a:lnTo>
                  <a:lnTo>
                    <a:pt x="91" y="14"/>
                  </a:lnTo>
                  <a:lnTo>
                    <a:pt x="101" y="4"/>
                  </a:lnTo>
                  <a:lnTo>
                    <a:pt x="1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6" name="Freeform 155"/>
            <p:cNvSpPr>
              <a:spLocks/>
            </p:cNvSpPr>
            <p:nvPr/>
          </p:nvSpPr>
          <p:spPr bwMode="auto">
            <a:xfrm>
              <a:off x="895" y="3126"/>
              <a:ext cx="31" cy="70"/>
            </a:xfrm>
            <a:custGeom>
              <a:avLst/>
              <a:gdLst>
                <a:gd name="T0" fmla="*/ 0 w 279"/>
                <a:gd name="T1" fmla="*/ 0 h 635"/>
                <a:gd name="T2" fmla="*/ 0 w 279"/>
                <a:gd name="T3" fmla="*/ 0 h 635"/>
                <a:gd name="T4" fmla="*/ 0 w 279"/>
                <a:gd name="T5" fmla="*/ 0 h 635"/>
                <a:gd name="T6" fmla="*/ 0 w 279"/>
                <a:gd name="T7" fmla="*/ 0 h 635"/>
                <a:gd name="T8" fmla="*/ 0 w 279"/>
                <a:gd name="T9" fmla="*/ 0 h 635"/>
                <a:gd name="T10" fmla="*/ 0 w 279"/>
                <a:gd name="T11" fmla="*/ 0 h 635"/>
                <a:gd name="T12" fmla="*/ 0 w 279"/>
                <a:gd name="T13" fmla="*/ 0 h 635"/>
                <a:gd name="T14" fmla="*/ 0 w 279"/>
                <a:gd name="T15" fmla="*/ 0 h 635"/>
                <a:gd name="T16" fmla="*/ 0 w 279"/>
                <a:gd name="T17" fmla="*/ 0 h 635"/>
                <a:gd name="T18" fmla="*/ 0 w 279"/>
                <a:gd name="T19" fmla="*/ 0 h 635"/>
                <a:gd name="T20" fmla="*/ 0 w 279"/>
                <a:gd name="T21" fmla="*/ 0 h 635"/>
                <a:gd name="T22" fmla="*/ 0 w 279"/>
                <a:gd name="T23" fmla="*/ 0 h 635"/>
                <a:gd name="T24" fmla="*/ 0 w 279"/>
                <a:gd name="T25" fmla="*/ 0 h 635"/>
                <a:gd name="T26" fmla="*/ 0 w 279"/>
                <a:gd name="T27" fmla="*/ 0 h 635"/>
                <a:gd name="T28" fmla="*/ 0 w 279"/>
                <a:gd name="T29" fmla="*/ 0 h 635"/>
                <a:gd name="T30" fmla="*/ 0 w 279"/>
                <a:gd name="T31" fmla="*/ 0 h 635"/>
                <a:gd name="T32" fmla="*/ 0 w 279"/>
                <a:gd name="T33" fmla="*/ 0 h 635"/>
                <a:gd name="T34" fmla="*/ 0 w 279"/>
                <a:gd name="T35" fmla="*/ 0 h 635"/>
                <a:gd name="T36" fmla="*/ 0 w 279"/>
                <a:gd name="T37" fmla="*/ 0 h 635"/>
                <a:gd name="T38" fmla="*/ 0 w 279"/>
                <a:gd name="T39" fmla="*/ 0 h 635"/>
                <a:gd name="T40" fmla="*/ 0 w 279"/>
                <a:gd name="T41" fmla="*/ 0 h 635"/>
                <a:gd name="T42" fmla="*/ 0 w 279"/>
                <a:gd name="T43" fmla="*/ 0 h 635"/>
                <a:gd name="T44" fmla="*/ 0 w 279"/>
                <a:gd name="T45" fmla="*/ 0 h 635"/>
                <a:gd name="T46" fmla="*/ 0 w 279"/>
                <a:gd name="T47" fmla="*/ 0 h 635"/>
                <a:gd name="T48" fmla="*/ 0 w 279"/>
                <a:gd name="T49" fmla="*/ 0 h 635"/>
                <a:gd name="T50" fmla="*/ 0 w 279"/>
                <a:gd name="T51" fmla="*/ 0 h 635"/>
                <a:gd name="T52" fmla="*/ 0 w 279"/>
                <a:gd name="T53" fmla="*/ 0 h 635"/>
                <a:gd name="T54" fmla="*/ 0 w 279"/>
                <a:gd name="T55" fmla="*/ 0 h 635"/>
                <a:gd name="T56" fmla="*/ 0 w 279"/>
                <a:gd name="T57" fmla="*/ 0 h 6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9"/>
                <a:gd name="T88" fmla="*/ 0 h 635"/>
                <a:gd name="T89" fmla="*/ 279 w 279"/>
                <a:gd name="T90" fmla="*/ 635 h 6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9" h="635">
                  <a:moveTo>
                    <a:pt x="235" y="4"/>
                  </a:moveTo>
                  <a:lnTo>
                    <a:pt x="248" y="1"/>
                  </a:lnTo>
                  <a:lnTo>
                    <a:pt x="262" y="0"/>
                  </a:lnTo>
                  <a:lnTo>
                    <a:pt x="279" y="5"/>
                  </a:lnTo>
                  <a:lnTo>
                    <a:pt x="184" y="73"/>
                  </a:lnTo>
                  <a:lnTo>
                    <a:pt x="116" y="164"/>
                  </a:lnTo>
                  <a:lnTo>
                    <a:pt x="49" y="260"/>
                  </a:lnTo>
                  <a:lnTo>
                    <a:pt x="18" y="349"/>
                  </a:lnTo>
                  <a:lnTo>
                    <a:pt x="20" y="442"/>
                  </a:lnTo>
                  <a:lnTo>
                    <a:pt x="53" y="528"/>
                  </a:lnTo>
                  <a:lnTo>
                    <a:pt x="70" y="564"/>
                  </a:lnTo>
                  <a:lnTo>
                    <a:pt x="81" y="600"/>
                  </a:lnTo>
                  <a:lnTo>
                    <a:pt x="86" y="635"/>
                  </a:lnTo>
                  <a:lnTo>
                    <a:pt x="36" y="540"/>
                  </a:lnTo>
                  <a:lnTo>
                    <a:pt x="0" y="435"/>
                  </a:lnTo>
                  <a:lnTo>
                    <a:pt x="4" y="326"/>
                  </a:lnTo>
                  <a:lnTo>
                    <a:pt x="36" y="247"/>
                  </a:lnTo>
                  <a:lnTo>
                    <a:pt x="75" y="182"/>
                  </a:lnTo>
                  <a:lnTo>
                    <a:pt x="118" y="115"/>
                  </a:lnTo>
                  <a:lnTo>
                    <a:pt x="155" y="68"/>
                  </a:lnTo>
                  <a:lnTo>
                    <a:pt x="184" y="23"/>
                  </a:lnTo>
                  <a:lnTo>
                    <a:pt x="23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7" name="Freeform 156"/>
            <p:cNvSpPr>
              <a:spLocks/>
            </p:cNvSpPr>
            <p:nvPr/>
          </p:nvSpPr>
          <p:spPr bwMode="auto">
            <a:xfrm>
              <a:off x="1245" y="3135"/>
              <a:ext cx="7" cy="26"/>
            </a:xfrm>
            <a:custGeom>
              <a:avLst/>
              <a:gdLst>
                <a:gd name="T0" fmla="*/ 0 w 69"/>
                <a:gd name="T1" fmla="*/ 0 h 239"/>
                <a:gd name="T2" fmla="*/ 0 w 69"/>
                <a:gd name="T3" fmla="*/ 0 h 239"/>
                <a:gd name="T4" fmla="*/ 0 w 69"/>
                <a:gd name="T5" fmla="*/ 0 h 239"/>
                <a:gd name="T6" fmla="*/ 0 w 69"/>
                <a:gd name="T7" fmla="*/ 0 h 239"/>
                <a:gd name="T8" fmla="*/ 0 w 69"/>
                <a:gd name="T9" fmla="*/ 0 h 239"/>
                <a:gd name="T10" fmla="*/ 0 w 69"/>
                <a:gd name="T11" fmla="*/ 0 h 239"/>
                <a:gd name="T12" fmla="*/ 0 w 69"/>
                <a:gd name="T13" fmla="*/ 0 h 239"/>
                <a:gd name="T14" fmla="*/ 0 w 69"/>
                <a:gd name="T15" fmla="*/ 0 h 239"/>
                <a:gd name="T16" fmla="*/ 0 w 69"/>
                <a:gd name="T17" fmla="*/ 0 h 239"/>
                <a:gd name="T18" fmla="*/ 0 w 69"/>
                <a:gd name="T19" fmla="*/ 0 h 239"/>
                <a:gd name="T20" fmla="*/ 0 w 69"/>
                <a:gd name="T21" fmla="*/ 0 h 239"/>
                <a:gd name="T22" fmla="*/ 0 w 69"/>
                <a:gd name="T23" fmla="*/ 0 h 239"/>
                <a:gd name="T24" fmla="*/ 0 w 69"/>
                <a:gd name="T25" fmla="*/ 0 h 239"/>
                <a:gd name="T26" fmla="*/ 0 w 69"/>
                <a:gd name="T27" fmla="*/ 0 h 239"/>
                <a:gd name="T28" fmla="*/ 0 w 69"/>
                <a:gd name="T29" fmla="*/ 0 h 239"/>
                <a:gd name="T30" fmla="*/ 0 w 69"/>
                <a:gd name="T31" fmla="*/ 0 h 239"/>
                <a:gd name="T32" fmla="*/ 0 w 69"/>
                <a:gd name="T33" fmla="*/ 0 h 2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239"/>
                <a:gd name="T53" fmla="*/ 69 w 69"/>
                <a:gd name="T54" fmla="*/ 239 h 2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239">
                  <a:moveTo>
                    <a:pt x="55" y="0"/>
                  </a:moveTo>
                  <a:lnTo>
                    <a:pt x="69" y="81"/>
                  </a:lnTo>
                  <a:lnTo>
                    <a:pt x="58" y="161"/>
                  </a:lnTo>
                  <a:lnTo>
                    <a:pt x="19" y="229"/>
                  </a:lnTo>
                  <a:lnTo>
                    <a:pt x="10" y="233"/>
                  </a:lnTo>
                  <a:lnTo>
                    <a:pt x="2" y="237"/>
                  </a:lnTo>
                  <a:lnTo>
                    <a:pt x="0" y="239"/>
                  </a:lnTo>
                  <a:lnTo>
                    <a:pt x="17" y="208"/>
                  </a:lnTo>
                  <a:lnTo>
                    <a:pt x="29" y="175"/>
                  </a:lnTo>
                  <a:lnTo>
                    <a:pt x="39" y="142"/>
                  </a:lnTo>
                  <a:lnTo>
                    <a:pt x="42" y="90"/>
                  </a:lnTo>
                  <a:lnTo>
                    <a:pt x="38" y="36"/>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8" name="Freeform 157"/>
            <p:cNvSpPr>
              <a:spLocks/>
            </p:cNvSpPr>
            <p:nvPr/>
          </p:nvSpPr>
          <p:spPr bwMode="auto">
            <a:xfrm>
              <a:off x="1149" y="3162"/>
              <a:ext cx="6" cy="18"/>
            </a:xfrm>
            <a:custGeom>
              <a:avLst/>
              <a:gdLst>
                <a:gd name="T0" fmla="*/ 0 w 53"/>
                <a:gd name="T1" fmla="*/ 0 h 162"/>
                <a:gd name="T2" fmla="*/ 0 w 53"/>
                <a:gd name="T3" fmla="*/ 0 h 162"/>
                <a:gd name="T4" fmla="*/ 0 w 53"/>
                <a:gd name="T5" fmla="*/ 0 h 162"/>
                <a:gd name="T6" fmla="*/ 0 w 53"/>
                <a:gd name="T7" fmla="*/ 0 h 162"/>
                <a:gd name="T8" fmla="*/ 0 w 53"/>
                <a:gd name="T9" fmla="*/ 0 h 162"/>
                <a:gd name="T10" fmla="*/ 0 w 53"/>
                <a:gd name="T11" fmla="*/ 0 h 162"/>
                <a:gd name="T12" fmla="*/ 0 w 53"/>
                <a:gd name="T13" fmla="*/ 0 h 162"/>
                <a:gd name="T14" fmla="*/ 0 w 53"/>
                <a:gd name="T15" fmla="*/ 0 h 162"/>
                <a:gd name="T16" fmla="*/ 0 w 53"/>
                <a:gd name="T17" fmla="*/ 0 h 162"/>
                <a:gd name="T18" fmla="*/ 0 w 53"/>
                <a:gd name="T19" fmla="*/ 0 h 162"/>
                <a:gd name="T20" fmla="*/ 0 w 53"/>
                <a:gd name="T21" fmla="*/ 0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162"/>
                <a:gd name="T35" fmla="*/ 53 w 53"/>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162">
                  <a:moveTo>
                    <a:pt x="53" y="0"/>
                  </a:moveTo>
                  <a:lnTo>
                    <a:pt x="10" y="162"/>
                  </a:lnTo>
                  <a:lnTo>
                    <a:pt x="0" y="113"/>
                  </a:lnTo>
                  <a:lnTo>
                    <a:pt x="14" y="51"/>
                  </a:lnTo>
                  <a:lnTo>
                    <a:pt x="41" y="0"/>
                  </a:lnTo>
                  <a:lnTo>
                    <a:pt x="49" y="0"/>
                  </a:lnTo>
                  <a:lnTo>
                    <a:pt x="52" y="0"/>
                  </a:lnTo>
                  <a:lnTo>
                    <a:pt x="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59" name="Freeform 158"/>
            <p:cNvSpPr>
              <a:spLocks/>
            </p:cNvSpPr>
            <p:nvPr/>
          </p:nvSpPr>
          <p:spPr bwMode="auto">
            <a:xfrm>
              <a:off x="807" y="3162"/>
              <a:ext cx="14" cy="45"/>
            </a:xfrm>
            <a:custGeom>
              <a:avLst/>
              <a:gdLst>
                <a:gd name="T0" fmla="*/ 0 w 126"/>
                <a:gd name="T1" fmla="*/ 0 h 406"/>
                <a:gd name="T2" fmla="*/ 0 w 126"/>
                <a:gd name="T3" fmla="*/ 0 h 406"/>
                <a:gd name="T4" fmla="*/ 0 w 126"/>
                <a:gd name="T5" fmla="*/ 0 h 406"/>
                <a:gd name="T6" fmla="*/ 0 w 126"/>
                <a:gd name="T7" fmla="*/ 0 h 406"/>
                <a:gd name="T8" fmla="*/ 0 w 126"/>
                <a:gd name="T9" fmla="*/ 0 h 406"/>
                <a:gd name="T10" fmla="*/ 0 w 126"/>
                <a:gd name="T11" fmla="*/ 0 h 406"/>
                <a:gd name="T12" fmla="*/ 0 w 126"/>
                <a:gd name="T13" fmla="*/ 0 h 406"/>
                <a:gd name="T14" fmla="*/ 0 w 126"/>
                <a:gd name="T15" fmla="*/ 0 h 406"/>
                <a:gd name="T16" fmla="*/ 0 w 126"/>
                <a:gd name="T17" fmla="*/ 0 h 406"/>
                <a:gd name="T18" fmla="*/ 0 w 126"/>
                <a:gd name="T19" fmla="*/ 0 h 406"/>
                <a:gd name="T20" fmla="*/ 0 w 126"/>
                <a:gd name="T21" fmla="*/ 0 h 406"/>
                <a:gd name="T22" fmla="*/ 0 w 126"/>
                <a:gd name="T23" fmla="*/ 0 h 406"/>
                <a:gd name="T24" fmla="*/ 0 w 126"/>
                <a:gd name="T25" fmla="*/ 0 h 406"/>
                <a:gd name="T26" fmla="*/ 0 w 126"/>
                <a:gd name="T27" fmla="*/ 0 h 406"/>
                <a:gd name="T28" fmla="*/ 0 w 126"/>
                <a:gd name="T29" fmla="*/ 0 h 406"/>
                <a:gd name="T30" fmla="*/ 0 w 126"/>
                <a:gd name="T31" fmla="*/ 0 h 406"/>
                <a:gd name="T32" fmla="*/ 0 w 126"/>
                <a:gd name="T33" fmla="*/ 0 h 406"/>
                <a:gd name="T34" fmla="*/ 0 w 126"/>
                <a:gd name="T35" fmla="*/ 0 h 406"/>
                <a:gd name="T36" fmla="*/ 0 w 126"/>
                <a:gd name="T37" fmla="*/ 0 h 406"/>
                <a:gd name="T38" fmla="*/ 0 w 126"/>
                <a:gd name="T39" fmla="*/ 0 h 406"/>
                <a:gd name="T40" fmla="*/ 0 w 126"/>
                <a:gd name="T41" fmla="*/ 0 h 40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6"/>
                <a:gd name="T64" fmla="*/ 0 h 406"/>
                <a:gd name="T65" fmla="*/ 126 w 126"/>
                <a:gd name="T66" fmla="*/ 406 h 40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6" h="406">
                  <a:moveTo>
                    <a:pt x="101" y="0"/>
                  </a:moveTo>
                  <a:lnTo>
                    <a:pt x="122" y="63"/>
                  </a:lnTo>
                  <a:lnTo>
                    <a:pt x="126" y="130"/>
                  </a:lnTo>
                  <a:lnTo>
                    <a:pt x="110" y="193"/>
                  </a:lnTo>
                  <a:lnTo>
                    <a:pt x="69" y="224"/>
                  </a:lnTo>
                  <a:lnTo>
                    <a:pt x="45" y="268"/>
                  </a:lnTo>
                  <a:lnTo>
                    <a:pt x="20" y="310"/>
                  </a:lnTo>
                  <a:lnTo>
                    <a:pt x="11" y="345"/>
                  </a:lnTo>
                  <a:lnTo>
                    <a:pt x="3" y="377"/>
                  </a:lnTo>
                  <a:lnTo>
                    <a:pt x="0" y="406"/>
                  </a:lnTo>
                  <a:lnTo>
                    <a:pt x="24" y="271"/>
                  </a:lnTo>
                  <a:lnTo>
                    <a:pt x="97" y="152"/>
                  </a:lnTo>
                  <a:lnTo>
                    <a:pt x="97" y="16"/>
                  </a:lnTo>
                  <a:lnTo>
                    <a:pt x="98" y="6"/>
                  </a:lnTo>
                  <a:lnTo>
                    <a:pt x="100" y="1"/>
                  </a:lnTo>
                  <a:lnTo>
                    <a:pt x="10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0" name="Freeform 159"/>
            <p:cNvSpPr>
              <a:spLocks/>
            </p:cNvSpPr>
            <p:nvPr/>
          </p:nvSpPr>
          <p:spPr bwMode="auto">
            <a:xfrm>
              <a:off x="1209" y="3168"/>
              <a:ext cx="4" cy="25"/>
            </a:xfrm>
            <a:custGeom>
              <a:avLst/>
              <a:gdLst>
                <a:gd name="T0" fmla="*/ 0 w 41"/>
                <a:gd name="T1" fmla="*/ 0 h 226"/>
                <a:gd name="T2" fmla="*/ 0 w 41"/>
                <a:gd name="T3" fmla="*/ 0 h 226"/>
                <a:gd name="T4" fmla="*/ 0 w 41"/>
                <a:gd name="T5" fmla="*/ 0 h 226"/>
                <a:gd name="T6" fmla="*/ 0 w 41"/>
                <a:gd name="T7" fmla="*/ 0 h 226"/>
                <a:gd name="T8" fmla="*/ 0 w 41"/>
                <a:gd name="T9" fmla="*/ 0 h 226"/>
                <a:gd name="T10" fmla="*/ 0 w 41"/>
                <a:gd name="T11" fmla="*/ 0 h 226"/>
                <a:gd name="T12" fmla="*/ 0 w 41"/>
                <a:gd name="T13" fmla="*/ 0 h 226"/>
                <a:gd name="T14" fmla="*/ 0 w 41"/>
                <a:gd name="T15" fmla="*/ 0 h 226"/>
                <a:gd name="T16" fmla="*/ 0 w 41"/>
                <a:gd name="T17" fmla="*/ 0 h 226"/>
                <a:gd name="T18" fmla="*/ 0 w 41"/>
                <a:gd name="T19" fmla="*/ 0 h 226"/>
                <a:gd name="T20" fmla="*/ 0 w 41"/>
                <a:gd name="T21" fmla="*/ 0 h 226"/>
                <a:gd name="T22" fmla="*/ 0 w 41"/>
                <a:gd name="T23" fmla="*/ 0 h 226"/>
                <a:gd name="T24" fmla="*/ 0 w 41"/>
                <a:gd name="T25" fmla="*/ 0 h 2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226"/>
                <a:gd name="T41" fmla="*/ 41 w 41"/>
                <a:gd name="T42" fmla="*/ 226 h 2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226">
                  <a:moveTo>
                    <a:pt x="0" y="0"/>
                  </a:moveTo>
                  <a:lnTo>
                    <a:pt x="37" y="51"/>
                  </a:lnTo>
                  <a:lnTo>
                    <a:pt x="41" y="121"/>
                  </a:lnTo>
                  <a:lnTo>
                    <a:pt x="41" y="186"/>
                  </a:lnTo>
                  <a:lnTo>
                    <a:pt x="33" y="209"/>
                  </a:lnTo>
                  <a:lnTo>
                    <a:pt x="22" y="226"/>
                  </a:lnTo>
                  <a:lnTo>
                    <a:pt x="9" y="222"/>
                  </a:lnTo>
                  <a:lnTo>
                    <a:pt x="32" y="149"/>
                  </a:lnTo>
                  <a:lnTo>
                    <a:pt x="16" y="6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1" name="Freeform 160"/>
            <p:cNvSpPr>
              <a:spLocks/>
            </p:cNvSpPr>
            <p:nvPr/>
          </p:nvSpPr>
          <p:spPr bwMode="auto">
            <a:xfrm>
              <a:off x="908" y="3202"/>
              <a:ext cx="16" cy="58"/>
            </a:xfrm>
            <a:custGeom>
              <a:avLst/>
              <a:gdLst>
                <a:gd name="T0" fmla="*/ 0 w 149"/>
                <a:gd name="T1" fmla="*/ 0 h 524"/>
                <a:gd name="T2" fmla="*/ 0 w 149"/>
                <a:gd name="T3" fmla="*/ 0 h 524"/>
                <a:gd name="T4" fmla="*/ 0 w 149"/>
                <a:gd name="T5" fmla="*/ 0 h 524"/>
                <a:gd name="T6" fmla="*/ 0 w 149"/>
                <a:gd name="T7" fmla="*/ 0 h 524"/>
                <a:gd name="T8" fmla="*/ 0 w 149"/>
                <a:gd name="T9" fmla="*/ 0 h 524"/>
                <a:gd name="T10" fmla="*/ 0 w 149"/>
                <a:gd name="T11" fmla="*/ 0 h 524"/>
                <a:gd name="T12" fmla="*/ 0 w 149"/>
                <a:gd name="T13" fmla="*/ 0 h 524"/>
                <a:gd name="T14" fmla="*/ 0 w 149"/>
                <a:gd name="T15" fmla="*/ 0 h 524"/>
                <a:gd name="T16" fmla="*/ 0 w 149"/>
                <a:gd name="T17" fmla="*/ 0 h 524"/>
                <a:gd name="T18" fmla="*/ 0 w 149"/>
                <a:gd name="T19" fmla="*/ 0 h 524"/>
                <a:gd name="T20" fmla="*/ 0 w 149"/>
                <a:gd name="T21" fmla="*/ 0 h 524"/>
                <a:gd name="T22" fmla="*/ 0 w 149"/>
                <a:gd name="T23" fmla="*/ 0 h 524"/>
                <a:gd name="T24" fmla="*/ 0 w 149"/>
                <a:gd name="T25" fmla="*/ 0 h 5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9"/>
                <a:gd name="T40" fmla="*/ 0 h 524"/>
                <a:gd name="T41" fmla="*/ 149 w 149"/>
                <a:gd name="T42" fmla="*/ 524 h 5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9" h="524">
                  <a:moveTo>
                    <a:pt x="135" y="5"/>
                  </a:moveTo>
                  <a:lnTo>
                    <a:pt x="149" y="201"/>
                  </a:lnTo>
                  <a:lnTo>
                    <a:pt x="82" y="363"/>
                  </a:lnTo>
                  <a:lnTo>
                    <a:pt x="0" y="524"/>
                  </a:lnTo>
                  <a:lnTo>
                    <a:pt x="51" y="365"/>
                  </a:lnTo>
                  <a:lnTo>
                    <a:pt x="130" y="217"/>
                  </a:lnTo>
                  <a:lnTo>
                    <a:pt x="120" y="36"/>
                  </a:lnTo>
                  <a:lnTo>
                    <a:pt x="121" y="8"/>
                  </a:lnTo>
                  <a:lnTo>
                    <a:pt x="128" y="0"/>
                  </a:lnTo>
                  <a:lnTo>
                    <a:pt x="135"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2" name="Freeform 161"/>
            <p:cNvSpPr>
              <a:spLocks/>
            </p:cNvSpPr>
            <p:nvPr/>
          </p:nvSpPr>
          <p:spPr bwMode="auto">
            <a:xfrm>
              <a:off x="1495" y="3211"/>
              <a:ext cx="5" cy="26"/>
            </a:xfrm>
            <a:custGeom>
              <a:avLst/>
              <a:gdLst>
                <a:gd name="T0" fmla="*/ 0 w 44"/>
                <a:gd name="T1" fmla="*/ 0 h 236"/>
                <a:gd name="T2" fmla="*/ 0 w 44"/>
                <a:gd name="T3" fmla="*/ 0 h 236"/>
                <a:gd name="T4" fmla="*/ 0 w 44"/>
                <a:gd name="T5" fmla="*/ 0 h 236"/>
                <a:gd name="T6" fmla="*/ 0 w 44"/>
                <a:gd name="T7" fmla="*/ 0 h 236"/>
                <a:gd name="T8" fmla="*/ 0 w 44"/>
                <a:gd name="T9" fmla="*/ 0 h 236"/>
                <a:gd name="T10" fmla="*/ 0 w 44"/>
                <a:gd name="T11" fmla="*/ 0 h 236"/>
                <a:gd name="T12" fmla="*/ 0 w 44"/>
                <a:gd name="T13" fmla="*/ 0 h 236"/>
                <a:gd name="T14" fmla="*/ 0 w 44"/>
                <a:gd name="T15" fmla="*/ 0 h 236"/>
                <a:gd name="T16" fmla="*/ 0 w 44"/>
                <a:gd name="T17" fmla="*/ 0 h 2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236"/>
                <a:gd name="T29" fmla="*/ 44 w 44"/>
                <a:gd name="T30" fmla="*/ 236 h 2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236">
                  <a:moveTo>
                    <a:pt x="29" y="0"/>
                  </a:moveTo>
                  <a:lnTo>
                    <a:pt x="44" y="81"/>
                  </a:lnTo>
                  <a:lnTo>
                    <a:pt x="32" y="162"/>
                  </a:lnTo>
                  <a:lnTo>
                    <a:pt x="0" y="236"/>
                  </a:lnTo>
                  <a:lnTo>
                    <a:pt x="8" y="160"/>
                  </a:lnTo>
                  <a:lnTo>
                    <a:pt x="23" y="68"/>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3" name="Freeform 162"/>
            <p:cNvSpPr>
              <a:spLocks/>
            </p:cNvSpPr>
            <p:nvPr/>
          </p:nvSpPr>
          <p:spPr bwMode="auto">
            <a:xfrm>
              <a:off x="813" y="3216"/>
              <a:ext cx="24" cy="82"/>
            </a:xfrm>
            <a:custGeom>
              <a:avLst/>
              <a:gdLst>
                <a:gd name="T0" fmla="*/ 0 w 213"/>
                <a:gd name="T1" fmla="*/ 0 h 739"/>
                <a:gd name="T2" fmla="*/ 0 w 213"/>
                <a:gd name="T3" fmla="*/ 0 h 739"/>
                <a:gd name="T4" fmla="*/ 0 w 213"/>
                <a:gd name="T5" fmla="*/ 0 h 739"/>
                <a:gd name="T6" fmla="*/ 0 w 213"/>
                <a:gd name="T7" fmla="*/ 0 h 739"/>
                <a:gd name="T8" fmla="*/ 0 w 213"/>
                <a:gd name="T9" fmla="*/ 0 h 739"/>
                <a:gd name="T10" fmla="*/ 0 w 213"/>
                <a:gd name="T11" fmla="*/ 0 h 739"/>
                <a:gd name="T12" fmla="*/ 0 w 213"/>
                <a:gd name="T13" fmla="*/ 0 h 739"/>
                <a:gd name="T14" fmla="*/ 0 w 213"/>
                <a:gd name="T15" fmla="*/ 0 h 739"/>
                <a:gd name="T16" fmla="*/ 0 w 213"/>
                <a:gd name="T17" fmla="*/ 0 h 739"/>
                <a:gd name="T18" fmla="*/ 0 w 213"/>
                <a:gd name="T19" fmla="*/ 0 h 739"/>
                <a:gd name="T20" fmla="*/ 0 w 213"/>
                <a:gd name="T21" fmla="*/ 0 h 739"/>
                <a:gd name="T22" fmla="*/ 0 w 213"/>
                <a:gd name="T23" fmla="*/ 0 h 739"/>
                <a:gd name="T24" fmla="*/ 0 w 213"/>
                <a:gd name="T25" fmla="*/ 0 h 739"/>
                <a:gd name="T26" fmla="*/ 0 w 213"/>
                <a:gd name="T27" fmla="*/ 0 h 739"/>
                <a:gd name="T28" fmla="*/ 0 w 213"/>
                <a:gd name="T29" fmla="*/ 0 h 739"/>
                <a:gd name="T30" fmla="*/ 0 w 213"/>
                <a:gd name="T31" fmla="*/ 0 h 739"/>
                <a:gd name="T32" fmla="*/ 0 w 213"/>
                <a:gd name="T33" fmla="*/ 0 h 739"/>
                <a:gd name="T34" fmla="*/ 0 w 213"/>
                <a:gd name="T35" fmla="*/ 0 h 739"/>
                <a:gd name="T36" fmla="*/ 0 w 213"/>
                <a:gd name="T37" fmla="*/ 0 h 739"/>
                <a:gd name="T38" fmla="*/ 0 w 213"/>
                <a:gd name="T39" fmla="*/ 0 h 739"/>
                <a:gd name="T40" fmla="*/ 0 w 213"/>
                <a:gd name="T41" fmla="*/ 0 h 7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3"/>
                <a:gd name="T64" fmla="*/ 0 h 739"/>
                <a:gd name="T65" fmla="*/ 213 w 213"/>
                <a:gd name="T66" fmla="*/ 739 h 7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3" h="739">
                  <a:moveTo>
                    <a:pt x="213" y="0"/>
                  </a:moveTo>
                  <a:lnTo>
                    <a:pt x="157" y="195"/>
                  </a:lnTo>
                  <a:lnTo>
                    <a:pt x="51" y="366"/>
                  </a:lnTo>
                  <a:lnTo>
                    <a:pt x="13" y="567"/>
                  </a:lnTo>
                  <a:lnTo>
                    <a:pt x="32" y="629"/>
                  </a:lnTo>
                  <a:lnTo>
                    <a:pt x="43" y="686"/>
                  </a:lnTo>
                  <a:lnTo>
                    <a:pt x="31" y="739"/>
                  </a:lnTo>
                  <a:lnTo>
                    <a:pt x="5" y="592"/>
                  </a:lnTo>
                  <a:lnTo>
                    <a:pt x="0" y="445"/>
                  </a:lnTo>
                  <a:lnTo>
                    <a:pt x="55" y="314"/>
                  </a:lnTo>
                  <a:lnTo>
                    <a:pt x="86" y="262"/>
                  </a:lnTo>
                  <a:lnTo>
                    <a:pt x="114" y="217"/>
                  </a:lnTo>
                  <a:lnTo>
                    <a:pt x="144" y="175"/>
                  </a:lnTo>
                  <a:lnTo>
                    <a:pt x="173" y="115"/>
                  </a:lnTo>
                  <a:lnTo>
                    <a:pt x="190" y="53"/>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4" name="Freeform 163"/>
            <p:cNvSpPr>
              <a:spLocks/>
            </p:cNvSpPr>
            <p:nvPr/>
          </p:nvSpPr>
          <p:spPr bwMode="auto">
            <a:xfrm>
              <a:off x="1457" y="3220"/>
              <a:ext cx="17" cy="95"/>
            </a:xfrm>
            <a:custGeom>
              <a:avLst/>
              <a:gdLst>
                <a:gd name="T0" fmla="*/ 0 w 154"/>
                <a:gd name="T1" fmla="*/ 0 h 858"/>
                <a:gd name="T2" fmla="*/ 0 w 154"/>
                <a:gd name="T3" fmla="*/ 0 h 858"/>
                <a:gd name="T4" fmla="*/ 0 w 154"/>
                <a:gd name="T5" fmla="*/ 0 h 858"/>
                <a:gd name="T6" fmla="*/ 0 w 154"/>
                <a:gd name="T7" fmla="*/ 0 h 858"/>
                <a:gd name="T8" fmla="*/ 0 w 154"/>
                <a:gd name="T9" fmla="*/ 0 h 858"/>
                <a:gd name="T10" fmla="*/ 0 w 154"/>
                <a:gd name="T11" fmla="*/ 0 h 858"/>
                <a:gd name="T12" fmla="*/ 0 w 154"/>
                <a:gd name="T13" fmla="*/ 0 h 858"/>
                <a:gd name="T14" fmla="*/ 0 w 154"/>
                <a:gd name="T15" fmla="*/ 0 h 858"/>
                <a:gd name="T16" fmla="*/ 0 w 154"/>
                <a:gd name="T17" fmla="*/ 0 h 858"/>
                <a:gd name="T18" fmla="*/ 0 w 154"/>
                <a:gd name="T19" fmla="*/ 0 h 858"/>
                <a:gd name="T20" fmla="*/ 0 w 154"/>
                <a:gd name="T21" fmla="*/ 0 h 858"/>
                <a:gd name="T22" fmla="*/ 0 w 154"/>
                <a:gd name="T23" fmla="*/ 0 h 858"/>
                <a:gd name="T24" fmla="*/ 0 w 154"/>
                <a:gd name="T25" fmla="*/ 0 h 858"/>
                <a:gd name="T26" fmla="*/ 0 w 154"/>
                <a:gd name="T27" fmla="*/ 0 h 858"/>
                <a:gd name="T28" fmla="*/ 0 w 154"/>
                <a:gd name="T29" fmla="*/ 0 h 858"/>
                <a:gd name="T30" fmla="*/ 0 w 154"/>
                <a:gd name="T31" fmla="*/ 0 h 858"/>
                <a:gd name="T32" fmla="*/ 0 w 154"/>
                <a:gd name="T33" fmla="*/ 0 h 858"/>
                <a:gd name="T34" fmla="*/ 0 w 154"/>
                <a:gd name="T35" fmla="*/ 0 h 858"/>
                <a:gd name="T36" fmla="*/ 0 w 154"/>
                <a:gd name="T37" fmla="*/ 0 h 858"/>
                <a:gd name="T38" fmla="*/ 0 w 154"/>
                <a:gd name="T39" fmla="*/ 0 h 858"/>
                <a:gd name="T40" fmla="*/ 0 w 154"/>
                <a:gd name="T41" fmla="*/ 0 h 8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4"/>
                <a:gd name="T64" fmla="*/ 0 h 858"/>
                <a:gd name="T65" fmla="*/ 154 w 154"/>
                <a:gd name="T66" fmla="*/ 858 h 8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4" h="858">
                  <a:moveTo>
                    <a:pt x="5" y="0"/>
                  </a:moveTo>
                  <a:lnTo>
                    <a:pt x="103" y="275"/>
                  </a:lnTo>
                  <a:lnTo>
                    <a:pt x="154" y="566"/>
                  </a:lnTo>
                  <a:lnTo>
                    <a:pt x="87" y="858"/>
                  </a:lnTo>
                  <a:lnTo>
                    <a:pt x="89" y="812"/>
                  </a:lnTo>
                  <a:lnTo>
                    <a:pt x="99" y="763"/>
                  </a:lnTo>
                  <a:lnTo>
                    <a:pt x="100" y="710"/>
                  </a:lnTo>
                  <a:lnTo>
                    <a:pt x="140" y="564"/>
                  </a:lnTo>
                  <a:lnTo>
                    <a:pt x="135" y="415"/>
                  </a:lnTo>
                  <a:lnTo>
                    <a:pt x="87" y="272"/>
                  </a:lnTo>
                  <a:lnTo>
                    <a:pt x="48" y="183"/>
                  </a:lnTo>
                  <a:lnTo>
                    <a:pt x="13" y="94"/>
                  </a:lnTo>
                  <a:lnTo>
                    <a:pt x="0" y="0"/>
                  </a:lnTo>
                  <a:lnTo>
                    <a:pt x="1" y="0"/>
                  </a:lnTo>
                  <a:lnTo>
                    <a:pt x="3"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5" name="Freeform 164"/>
            <p:cNvSpPr>
              <a:spLocks/>
            </p:cNvSpPr>
            <p:nvPr/>
          </p:nvSpPr>
          <p:spPr bwMode="auto">
            <a:xfrm>
              <a:off x="793" y="3261"/>
              <a:ext cx="8" cy="46"/>
            </a:xfrm>
            <a:custGeom>
              <a:avLst/>
              <a:gdLst>
                <a:gd name="T0" fmla="*/ 0 w 73"/>
                <a:gd name="T1" fmla="*/ 0 h 406"/>
                <a:gd name="T2" fmla="*/ 0 w 73"/>
                <a:gd name="T3" fmla="*/ 0 h 406"/>
                <a:gd name="T4" fmla="*/ 0 w 73"/>
                <a:gd name="T5" fmla="*/ 0 h 406"/>
                <a:gd name="T6" fmla="*/ 0 w 73"/>
                <a:gd name="T7" fmla="*/ 0 h 406"/>
                <a:gd name="T8" fmla="*/ 0 w 73"/>
                <a:gd name="T9" fmla="*/ 0 h 406"/>
                <a:gd name="T10" fmla="*/ 0 w 73"/>
                <a:gd name="T11" fmla="*/ 0 h 406"/>
                <a:gd name="T12" fmla="*/ 0 w 73"/>
                <a:gd name="T13" fmla="*/ 0 h 406"/>
                <a:gd name="T14" fmla="*/ 0 w 73"/>
                <a:gd name="T15" fmla="*/ 0 h 406"/>
                <a:gd name="T16" fmla="*/ 0 w 73"/>
                <a:gd name="T17" fmla="*/ 0 h 406"/>
                <a:gd name="T18" fmla="*/ 0 w 73"/>
                <a:gd name="T19" fmla="*/ 0 h 406"/>
                <a:gd name="T20" fmla="*/ 0 w 73"/>
                <a:gd name="T21" fmla="*/ 0 h 406"/>
                <a:gd name="T22" fmla="*/ 0 w 73"/>
                <a:gd name="T23" fmla="*/ 0 h 406"/>
                <a:gd name="T24" fmla="*/ 0 w 73"/>
                <a:gd name="T25" fmla="*/ 0 h 406"/>
                <a:gd name="T26" fmla="*/ 0 w 73"/>
                <a:gd name="T27" fmla="*/ 0 h 406"/>
                <a:gd name="T28" fmla="*/ 0 w 73"/>
                <a:gd name="T29" fmla="*/ 0 h 406"/>
                <a:gd name="T30" fmla="*/ 0 w 73"/>
                <a:gd name="T31" fmla="*/ 0 h 406"/>
                <a:gd name="T32" fmla="*/ 0 w 73"/>
                <a:gd name="T33" fmla="*/ 0 h 4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406"/>
                <a:gd name="T53" fmla="*/ 73 w 73"/>
                <a:gd name="T54" fmla="*/ 406 h 4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406">
                  <a:moveTo>
                    <a:pt x="73" y="0"/>
                  </a:moveTo>
                  <a:lnTo>
                    <a:pt x="28" y="57"/>
                  </a:lnTo>
                  <a:lnTo>
                    <a:pt x="13" y="133"/>
                  </a:lnTo>
                  <a:lnTo>
                    <a:pt x="25" y="211"/>
                  </a:lnTo>
                  <a:lnTo>
                    <a:pt x="43" y="280"/>
                  </a:lnTo>
                  <a:lnTo>
                    <a:pt x="44" y="347"/>
                  </a:lnTo>
                  <a:lnTo>
                    <a:pt x="44" y="406"/>
                  </a:lnTo>
                  <a:lnTo>
                    <a:pt x="20" y="292"/>
                  </a:lnTo>
                  <a:lnTo>
                    <a:pt x="0" y="165"/>
                  </a:lnTo>
                  <a:lnTo>
                    <a:pt x="9" y="37"/>
                  </a:lnTo>
                  <a:lnTo>
                    <a:pt x="26" y="19"/>
                  </a:lnTo>
                  <a:lnTo>
                    <a:pt x="49" y="6"/>
                  </a:lnTo>
                  <a:lnTo>
                    <a:pt x="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6" name="Freeform 165"/>
            <p:cNvSpPr>
              <a:spLocks/>
            </p:cNvSpPr>
            <p:nvPr/>
          </p:nvSpPr>
          <p:spPr bwMode="auto">
            <a:xfrm>
              <a:off x="1426" y="3272"/>
              <a:ext cx="11" cy="104"/>
            </a:xfrm>
            <a:custGeom>
              <a:avLst/>
              <a:gdLst>
                <a:gd name="T0" fmla="*/ 0 w 102"/>
                <a:gd name="T1" fmla="*/ 0 h 937"/>
                <a:gd name="T2" fmla="*/ 0 w 102"/>
                <a:gd name="T3" fmla="*/ 0 h 937"/>
                <a:gd name="T4" fmla="*/ 0 w 102"/>
                <a:gd name="T5" fmla="*/ 0 h 937"/>
                <a:gd name="T6" fmla="*/ 0 w 102"/>
                <a:gd name="T7" fmla="*/ 0 h 937"/>
                <a:gd name="T8" fmla="*/ 0 w 102"/>
                <a:gd name="T9" fmla="*/ 0 h 937"/>
                <a:gd name="T10" fmla="*/ 0 w 102"/>
                <a:gd name="T11" fmla="*/ 0 h 937"/>
                <a:gd name="T12" fmla="*/ 0 w 102"/>
                <a:gd name="T13" fmla="*/ 0 h 937"/>
                <a:gd name="T14" fmla="*/ 0 w 102"/>
                <a:gd name="T15" fmla="*/ 0 h 937"/>
                <a:gd name="T16" fmla="*/ 0 w 102"/>
                <a:gd name="T17" fmla="*/ 0 h 937"/>
                <a:gd name="T18" fmla="*/ 0 w 102"/>
                <a:gd name="T19" fmla="*/ 0 h 937"/>
                <a:gd name="T20" fmla="*/ 0 w 102"/>
                <a:gd name="T21" fmla="*/ 0 h 937"/>
                <a:gd name="T22" fmla="*/ 0 w 102"/>
                <a:gd name="T23" fmla="*/ 0 h 937"/>
                <a:gd name="T24" fmla="*/ 0 w 102"/>
                <a:gd name="T25" fmla="*/ 0 h 937"/>
                <a:gd name="T26" fmla="*/ 0 w 102"/>
                <a:gd name="T27" fmla="*/ 0 h 937"/>
                <a:gd name="T28" fmla="*/ 0 w 102"/>
                <a:gd name="T29" fmla="*/ 0 h 937"/>
                <a:gd name="T30" fmla="*/ 0 w 102"/>
                <a:gd name="T31" fmla="*/ 0 h 937"/>
                <a:gd name="T32" fmla="*/ 0 w 102"/>
                <a:gd name="T33" fmla="*/ 0 h 937"/>
                <a:gd name="T34" fmla="*/ 0 w 102"/>
                <a:gd name="T35" fmla="*/ 0 h 937"/>
                <a:gd name="T36" fmla="*/ 0 w 102"/>
                <a:gd name="T37" fmla="*/ 0 h 937"/>
                <a:gd name="T38" fmla="*/ 0 w 102"/>
                <a:gd name="T39" fmla="*/ 0 h 937"/>
                <a:gd name="T40" fmla="*/ 0 w 102"/>
                <a:gd name="T41" fmla="*/ 0 h 9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937"/>
                <a:gd name="T65" fmla="*/ 102 w 102"/>
                <a:gd name="T66" fmla="*/ 937 h 9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937">
                  <a:moveTo>
                    <a:pt x="52" y="0"/>
                  </a:moveTo>
                  <a:lnTo>
                    <a:pt x="10" y="210"/>
                  </a:lnTo>
                  <a:lnTo>
                    <a:pt x="13" y="429"/>
                  </a:lnTo>
                  <a:lnTo>
                    <a:pt x="68" y="641"/>
                  </a:lnTo>
                  <a:lnTo>
                    <a:pt x="89" y="747"/>
                  </a:lnTo>
                  <a:lnTo>
                    <a:pt x="102" y="845"/>
                  </a:lnTo>
                  <a:lnTo>
                    <a:pt x="89" y="937"/>
                  </a:lnTo>
                  <a:lnTo>
                    <a:pt x="81" y="828"/>
                  </a:lnTo>
                  <a:lnTo>
                    <a:pt x="64" y="715"/>
                  </a:lnTo>
                  <a:lnTo>
                    <a:pt x="45" y="605"/>
                  </a:lnTo>
                  <a:lnTo>
                    <a:pt x="0" y="428"/>
                  </a:lnTo>
                  <a:lnTo>
                    <a:pt x="0" y="249"/>
                  </a:lnTo>
                  <a:lnTo>
                    <a:pt x="18" y="76"/>
                  </a:lnTo>
                  <a:lnTo>
                    <a:pt x="27" y="44"/>
                  </a:lnTo>
                  <a:lnTo>
                    <a:pt x="32" y="17"/>
                  </a:lnTo>
                  <a:lnTo>
                    <a:pt x="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7" name="Freeform 166"/>
            <p:cNvSpPr>
              <a:spLocks/>
            </p:cNvSpPr>
            <p:nvPr/>
          </p:nvSpPr>
          <p:spPr bwMode="auto">
            <a:xfrm>
              <a:off x="1113" y="3278"/>
              <a:ext cx="24" cy="96"/>
            </a:xfrm>
            <a:custGeom>
              <a:avLst/>
              <a:gdLst>
                <a:gd name="T0" fmla="*/ 0 w 222"/>
                <a:gd name="T1" fmla="*/ 0 h 865"/>
                <a:gd name="T2" fmla="*/ 0 w 222"/>
                <a:gd name="T3" fmla="*/ 0 h 865"/>
                <a:gd name="T4" fmla="*/ 0 w 222"/>
                <a:gd name="T5" fmla="*/ 0 h 865"/>
                <a:gd name="T6" fmla="*/ 0 w 222"/>
                <a:gd name="T7" fmla="*/ 0 h 865"/>
                <a:gd name="T8" fmla="*/ 0 w 222"/>
                <a:gd name="T9" fmla="*/ 0 h 865"/>
                <a:gd name="T10" fmla="*/ 0 w 222"/>
                <a:gd name="T11" fmla="*/ 0 h 865"/>
                <a:gd name="T12" fmla="*/ 0 w 222"/>
                <a:gd name="T13" fmla="*/ 0 h 865"/>
                <a:gd name="T14" fmla="*/ 0 w 222"/>
                <a:gd name="T15" fmla="*/ 0 h 865"/>
                <a:gd name="T16" fmla="*/ 0 w 222"/>
                <a:gd name="T17" fmla="*/ 0 h 865"/>
                <a:gd name="T18" fmla="*/ 0 w 222"/>
                <a:gd name="T19" fmla="*/ 0 h 865"/>
                <a:gd name="T20" fmla="*/ 0 w 222"/>
                <a:gd name="T21" fmla="*/ 0 h 865"/>
                <a:gd name="T22" fmla="*/ 0 w 222"/>
                <a:gd name="T23" fmla="*/ 0 h 865"/>
                <a:gd name="T24" fmla="*/ 0 w 222"/>
                <a:gd name="T25" fmla="*/ 0 h 865"/>
                <a:gd name="T26" fmla="*/ 0 w 222"/>
                <a:gd name="T27" fmla="*/ 0 h 865"/>
                <a:gd name="T28" fmla="*/ 0 w 222"/>
                <a:gd name="T29" fmla="*/ 0 h 865"/>
                <a:gd name="T30" fmla="*/ 0 w 222"/>
                <a:gd name="T31" fmla="*/ 0 h 865"/>
                <a:gd name="T32" fmla="*/ 0 w 222"/>
                <a:gd name="T33" fmla="*/ 0 h 865"/>
                <a:gd name="T34" fmla="*/ 0 w 222"/>
                <a:gd name="T35" fmla="*/ 0 h 865"/>
                <a:gd name="T36" fmla="*/ 0 w 222"/>
                <a:gd name="T37" fmla="*/ 0 h 865"/>
                <a:gd name="T38" fmla="*/ 0 w 222"/>
                <a:gd name="T39" fmla="*/ 0 h 865"/>
                <a:gd name="T40" fmla="*/ 0 w 222"/>
                <a:gd name="T41" fmla="*/ 0 h 865"/>
                <a:gd name="T42" fmla="*/ 0 w 222"/>
                <a:gd name="T43" fmla="*/ 0 h 865"/>
                <a:gd name="T44" fmla="*/ 0 w 222"/>
                <a:gd name="T45" fmla="*/ 0 h 865"/>
                <a:gd name="T46" fmla="*/ 0 w 222"/>
                <a:gd name="T47" fmla="*/ 0 h 865"/>
                <a:gd name="T48" fmla="*/ 0 w 222"/>
                <a:gd name="T49" fmla="*/ 0 h 8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
                <a:gd name="T76" fmla="*/ 0 h 865"/>
                <a:gd name="T77" fmla="*/ 222 w 222"/>
                <a:gd name="T78" fmla="*/ 865 h 86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 h="865">
                  <a:moveTo>
                    <a:pt x="204" y="0"/>
                  </a:moveTo>
                  <a:lnTo>
                    <a:pt x="210" y="2"/>
                  </a:lnTo>
                  <a:lnTo>
                    <a:pt x="217" y="5"/>
                  </a:lnTo>
                  <a:lnTo>
                    <a:pt x="222" y="9"/>
                  </a:lnTo>
                  <a:lnTo>
                    <a:pt x="131" y="87"/>
                  </a:lnTo>
                  <a:lnTo>
                    <a:pt x="64" y="191"/>
                  </a:lnTo>
                  <a:lnTo>
                    <a:pt x="21" y="321"/>
                  </a:lnTo>
                  <a:lnTo>
                    <a:pt x="42" y="505"/>
                  </a:lnTo>
                  <a:lnTo>
                    <a:pt x="63" y="688"/>
                  </a:lnTo>
                  <a:lnTo>
                    <a:pt x="27" y="865"/>
                  </a:lnTo>
                  <a:lnTo>
                    <a:pt x="39" y="734"/>
                  </a:lnTo>
                  <a:lnTo>
                    <a:pt x="45" y="595"/>
                  </a:lnTo>
                  <a:lnTo>
                    <a:pt x="0" y="462"/>
                  </a:lnTo>
                  <a:lnTo>
                    <a:pt x="14" y="283"/>
                  </a:lnTo>
                  <a:lnTo>
                    <a:pt x="81" y="129"/>
                  </a:lnTo>
                  <a:lnTo>
                    <a:pt x="179" y="9"/>
                  </a:lnTo>
                  <a:lnTo>
                    <a:pt x="191" y="5"/>
                  </a:lnTo>
                  <a:lnTo>
                    <a:pt x="201" y="2"/>
                  </a:lnTo>
                  <a:lnTo>
                    <a:pt x="20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8" name="Freeform 167"/>
            <p:cNvSpPr>
              <a:spLocks/>
            </p:cNvSpPr>
            <p:nvPr/>
          </p:nvSpPr>
          <p:spPr bwMode="auto">
            <a:xfrm>
              <a:off x="906" y="3290"/>
              <a:ext cx="8" cy="22"/>
            </a:xfrm>
            <a:custGeom>
              <a:avLst/>
              <a:gdLst>
                <a:gd name="T0" fmla="*/ 0 w 70"/>
                <a:gd name="T1" fmla="*/ 0 h 204"/>
                <a:gd name="T2" fmla="*/ 0 w 70"/>
                <a:gd name="T3" fmla="*/ 0 h 204"/>
                <a:gd name="T4" fmla="*/ 0 w 70"/>
                <a:gd name="T5" fmla="*/ 0 h 204"/>
                <a:gd name="T6" fmla="*/ 0 w 70"/>
                <a:gd name="T7" fmla="*/ 0 h 204"/>
                <a:gd name="T8" fmla="*/ 0 w 70"/>
                <a:gd name="T9" fmla="*/ 0 h 204"/>
                <a:gd name="T10" fmla="*/ 0 w 70"/>
                <a:gd name="T11" fmla="*/ 0 h 204"/>
                <a:gd name="T12" fmla="*/ 0 w 70"/>
                <a:gd name="T13" fmla="*/ 0 h 204"/>
                <a:gd name="T14" fmla="*/ 0 w 70"/>
                <a:gd name="T15" fmla="*/ 0 h 204"/>
                <a:gd name="T16" fmla="*/ 0 w 70"/>
                <a:gd name="T17" fmla="*/ 0 h 204"/>
                <a:gd name="T18" fmla="*/ 0 w 70"/>
                <a:gd name="T19" fmla="*/ 0 h 204"/>
                <a:gd name="T20" fmla="*/ 0 w 70"/>
                <a:gd name="T21" fmla="*/ 0 h 204"/>
                <a:gd name="T22" fmla="*/ 0 w 70"/>
                <a:gd name="T23" fmla="*/ 0 h 204"/>
                <a:gd name="T24" fmla="*/ 0 w 70"/>
                <a:gd name="T25" fmla="*/ 0 h 2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204"/>
                <a:gd name="T41" fmla="*/ 70 w 70"/>
                <a:gd name="T42" fmla="*/ 204 h 2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204">
                  <a:moveTo>
                    <a:pt x="70" y="0"/>
                  </a:moveTo>
                  <a:lnTo>
                    <a:pt x="60" y="71"/>
                  </a:lnTo>
                  <a:lnTo>
                    <a:pt x="34" y="141"/>
                  </a:lnTo>
                  <a:lnTo>
                    <a:pt x="0" y="204"/>
                  </a:lnTo>
                  <a:lnTo>
                    <a:pt x="2" y="167"/>
                  </a:lnTo>
                  <a:lnTo>
                    <a:pt x="25" y="124"/>
                  </a:lnTo>
                  <a:lnTo>
                    <a:pt x="35" y="71"/>
                  </a:lnTo>
                  <a:lnTo>
                    <a:pt x="48" y="38"/>
                  </a:lnTo>
                  <a:lnTo>
                    <a:pt x="51" y="8"/>
                  </a:lnTo>
                  <a:lnTo>
                    <a:pt x="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69" name="Freeform 168"/>
            <p:cNvSpPr>
              <a:spLocks/>
            </p:cNvSpPr>
            <p:nvPr/>
          </p:nvSpPr>
          <p:spPr bwMode="auto">
            <a:xfrm>
              <a:off x="1453" y="3304"/>
              <a:ext cx="6" cy="32"/>
            </a:xfrm>
            <a:custGeom>
              <a:avLst/>
              <a:gdLst>
                <a:gd name="T0" fmla="*/ 0 w 55"/>
                <a:gd name="T1" fmla="*/ 0 h 294"/>
                <a:gd name="T2" fmla="*/ 0 w 55"/>
                <a:gd name="T3" fmla="*/ 0 h 294"/>
                <a:gd name="T4" fmla="*/ 0 w 55"/>
                <a:gd name="T5" fmla="*/ 0 h 294"/>
                <a:gd name="T6" fmla="*/ 0 w 55"/>
                <a:gd name="T7" fmla="*/ 0 h 294"/>
                <a:gd name="T8" fmla="*/ 0 w 55"/>
                <a:gd name="T9" fmla="*/ 0 h 294"/>
                <a:gd name="T10" fmla="*/ 0 w 55"/>
                <a:gd name="T11" fmla="*/ 0 h 294"/>
                <a:gd name="T12" fmla="*/ 0 w 55"/>
                <a:gd name="T13" fmla="*/ 0 h 294"/>
                <a:gd name="T14" fmla="*/ 0 w 55"/>
                <a:gd name="T15" fmla="*/ 0 h 294"/>
                <a:gd name="T16" fmla="*/ 0 w 55"/>
                <a:gd name="T17" fmla="*/ 0 h 294"/>
                <a:gd name="T18" fmla="*/ 0 w 55"/>
                <a:gd name="T19" fmla="*/ 0 h 294"/>
                <a:gd name="T20" fmla="*/ 0 w 55"/>
                <a:gd name="T21" fmla="*/ 0 h 294"/>
                <a:gd name="T22" fmla="*/ 0 w 55"/>
                <a:gd name="T23" fmla="*/ 0 h 294"/>
                <a:gd name="T24" fmla="*/ 0 w 55"/>
                <a:gd name="T25" fmla="*/ 0 h 2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
                <a:gd name="T40" fmla="*/ 0 h 294"/>
                <a:gd name="T41" fmla="*/ 55 w 55"/>
                <a:gd name="T42" fmla="*/ 294 h 2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 h="294">
                  <a:moveTo>
                    <a:pt x="55" y="0"/>
                  </a:moveTo>
                  <a:lnTo>
                    <a:pt x="34" y="75"/>
                  </a:lnTo>
                  <a:lnTo>
                    <a:pt x="13" y="186"/>
                  </a:lnTo>
                  <a:lnTo>
                    <a:pt x="28" y="294"/>
                  </a:lnTo>
                  <a:lnTo>
                    <a:pt x="0" y="210"/>
                  </a:lnTo>
                  <a:lnTo>
                    <a:pt x="2" y="112"/>
                  </a:lnTo>
                  <a:lnTo>
                    <a:pt x="19" y="23"/>
                  </a:lnTo>
                  <a:lnTo>
                    <a:pt x="28" y="8"/>
                  </a:lnTo>
                  <a:lnTo>
                    <a:pt x="39" y="1"/>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0" name="Freeform 169"/>
            <p:cNvSpPr>
              <a:spLocks/>
            </p:cNvSpPr>
            <p:nvPr/>
          </p:nvSpPr>
          <p:spPr bwMode="auto">
            <a:xfrm>
              <a:off x="845" y="3317"/>
              <a:ext cx="17" cy="56"/>
            </a:xfrm>
            <a:custGeom>
              <a:avLst/>
              <a:gdLst>
                <a:gd name="T0" fmla="*/ 0 w 152"/>
                <a:gd name="T1" fmla="*/ 0 h 504"/>
                <a:gd name="T2" fmla="*/ 0 w 152"/>
                <a:gd name="T3" fmla="*/ 0 h 504"/>
                <a:gd name="T4" fmla="*/ 0 w 152"/>
                <a:gd name="T5" fmla="*/ 0 h 504"/>
                <a:gd name="T6" fmla="*/ 0 w 152"/>
                <a:gd name="T7" fmla="*/ 0 h 504"/>
                <a:gd name="T8" fmla="*/ 0 w 152"/>
                <a:gd name="T9" fmla="*/ 0 h 504"/>
                <a:gd name="T10" fmla="*/ 0 w 152"/>
                <a:gd name="T11" fmla="*/ 0 h 504"/>
                <a:gd name="T12" fmla="*/ 0 w 152"/>
                <a:gd name="T13" fmla="*/ 0 h 504"/>
                <a:gd name="T14" fmla="*/ 0 w 152"/>
                <a:gd name="T15" fmla="*/ 0 h 504"/>
                <a:gd name="T16" fmla="*/ 0 w 152"/>
                <a:gd name="T17" fmla="*/ 0 h 504"/>
                <a:gd name="T18" fmla="*/ 0 w 152"/>
                <a:gd name="T19" fmla="*/ 0 h 504"/>
                <a:gd name="T20" fmla="*/ 0 w 152"/>
                <a:gd name="T21" fmla="*/ 0 h 504"/>
                <a:gd name="T22" fmla="*/ 0 w 152"/>
                <a:gd name="T23" fmla="*/ 0 h 504"/>
                <a:gd name="T24" fmla="*/ 0 w 152"/>
                <a:gd name="T25" fmla="*/ 0 h 504"/>
                <a:gd name="T26" fmla="*/ 0 w 152"/>
                <a:gd name="T27" fmla="*/ 0 h 504"/>
                <a:gd name="T28" fmla="*/ 0 w 152"/>
                <a:gd name="T29" fmla="*/ 0 h 504"/>
                <a:gd name="T30" fmla="*/ 0 w 152"/>
                <a:gd name="T31" fmla="*/ 0 h 504"/>
                <a:gd name="T32" fmla="*/ 0 w 152"/>
                <a:gd name="T33" fmla="*/ 0 h 5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2"/>
                <a:gd name="T52" fmla="*/ 0 h 504"/>
                <a:gd name="T53" fmla="*/ 152 w 152"/>
                <a:gd name="T54" fmla="*/ 504 h 5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2" h="504">
                  <a:moveTo>
                    <a:pt x="150" y="0"/>
                  </a:moveTo>
                  <a:lnTo>
                    <a:pt x="152" y="86"/>
                  </a:lnTo>
                  <a:lnTo>
                    <a:pt x="139" y="170"/>
                  </a:lnTo>
                  <a:lnTo>
                    <a:pt x="121" y="256"/>
                  </a:lnTo>
                  <a:lnTo>
                    <a:pt x="60" y="329"/>
                  </a:lnTo>
                  <a:lnTo>
                    <a:pt x="16" y="409"/>
                  </a:lnTo>
                  <a:lnTo>
                    <a:pt x="0" y="504"/>
                  </a:lnTo>
                  <a:lnTo>
                    <a:pt x="25" y="347"/>
                  </a:lnTo>
                  <a:lnTo>
                    <a:pt x="112" y="199"/>
                  </a:lnTo>
                  <a:lnTo>
                    <a:pt x="133" y="19"/>
                  </a:lnTo>
                  <a:lnTo>
                    <a:pt x="141" y="7"/>
                  </a:lnTo>
                  <a:lnTo>
                    <a:pt x="148" y="2"/>
                  </a:lnTo>
                  <a:lnTo>
                    <a:pt x="1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1" name="Freeform 170"/>
            <p:cNvSpPr>
              <a:spLocks/>
            </p:cNvSpPr>
            <p:nvPr/>
          </p:nvSpPr>
          <p:spPr bwMode="auto">
            <a:xfrm>
              <a:off x="1180" y="3319"/>
              <a:ext cx="10" cy="86"/>
            </a:xfrm>
            <a:custGeom>
              <a:avLst/>
              <a:gdLst>
                <a:gd name="T0" fmla="*/ 0 w 94"/>
                <a:gd name="T1" fmla="*/ 0 h 776"/>
                <a:gd name="T2" fmla="*/ 0 w 94"/>
                <a:gd name="T3" fmla="*/ 0 h 776"/>
                <a:gd name="T4" fmla="*/ 0 w 94"/>
                <a:gd name="T5" fmla="*/ 0 h 776"/>
                <a:gd name="T6" fmla="*/ 0 w 94"/>
                <a:gd name="T7" fmla="*/ 0 h 776"/>
                <a:gd name="T8" fmla="*/ 0 w 94"/>
                <a:gd name="T9" fmla="*/ 0 h 776"/>
                <a:gd name="T10" fmla="*/ 0 w 94"/>
                <a:gd name="T11" fmla="*/ 0 h 776"/>
                <a:gd name="T12" fmla="*/ 0 w 94"/>
                <a:gd name="T13" fmla="*/ 0 h 776"/>
                <a:gd name="T14" fmla="*/ 0 w 94"/>
                <a:gd name="T15" fmla="*/ 0 h 776"/>
                <a:gd name="T16" fmla="*/ 0 w 94"/>
                <a:gd name="T17" fmla="*/ 0 h 776"/>
                <a:gd name="T18" fmla="*/ 0 w 94"/>
                <a:gd name="T19" fmla="*/ 0 h 776"/>
                <a:gd name="T20" fmla="*/ 0 w 94"/>
                <a:gd name="T21" fmla="*/ 0 h 776"/>
                <a:gd name="T22" fmla="*/ 0 w 94"/>
                <a:gd name="T23" fmla="*/ 0 h 776"/>
                <a:gd name="T24" fmla="*/ 0 w 94"/>
                <a:gd name="T25" fmla="*/ 0 h 776"/>
                <a:gd name="T26" fmla="*/ 0 w 94"/>
                <a:gd name="T27" fmla="*/ 0 h 776"/>
                <a:gd name="T28" fmla="*/ 0 w 94"/>
                <a:gd name="T29" fmla="*/ 0 h 776"/>
                <a:gd name="T30" fmla="*/ 0 w 94"/>
                <a:gd name="T31" fmla="*/ 0 h 776"/>
                <a:gd name="T32" fmla="*/ 0 w 94"/>
                <a:gd name="T33" fmla="*/ 0 h 776"/>
                <a:gd name="T34" fmla="*/ 0 w 94"/>
                <a:gd name="T35" fmla="*/ 0 h 776"/>
                <a:gd name="T36" fmla="*/ 0 w 94"/>
                <a:gd name="T37" fmla="*/ 0 h 776"/>
                <a:gd name="T38" fmla="*/ 0 w 94"/>
                <a:gd name="T39" fmla="*/ 0 h 776"/>
                <a:gd name="T40" fmla="*/ 0 w 94"/>
                <a:gd name="T41" fmla="*/ 0 h 776"/>
                <a:gd name="T42" fmla="*/ 0 w 94"/>
                <a:gd name="T43" fmla="*/ 0 h 776"/>
                <a:gd name="T44" fmla="*/ 0 w 94"/>
                <a:gd name="T45" fmla="*/ 0 h 776"/>
                <a:gd name="T46" fmla="*/ 0 w 94"/>
                <a:gd name="T47" fmla="*/ 0 h 776"/>
                <a:gd name="T48" fmla="*/ 0 w 94"/>
                <a:gd name="T49" fmla="*/ 0 h 776"/>
                <a:gd name="T50" fmla="*/ 0 w 94"/>
                <a:gd name="T51" fmla="*/ 0 h 776"/>
                <a:gd name="T52" fmla="*/ 0 w 94"/>
                <a:gd name="T53" fmla="*/ 0 h 776"/>
                <a:gd name="T54" fmla="*/ 0 w 94"/>
                <a:gd name="T55" fmla="*/ 0 h 776"/>
                <a:gd name="T56" fmla="*/ 0 w 94"/>
                <a:gd name="T57" fmla="*/ 0 h 7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4"/>
                <a:gd name="T88" fmla="*/ 0 h 776"/>
                <a:gd name="T89" fmla="*/ 94 w 94"/>
                <a:gd name="T90" fmla="*/ 776 h 7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4" h="776">
                  <a:moveTo>
                    <a:pt x="74" y="0"/>
                  </a:moveTo>
                  <a:lnTo>
                    <a:pt x="87" y="4"/>
                  </a:lnTo>
                  <a:lnTo>
                    <a:pt x="94" y="14"/>
                  </a:lnTo>
                  <a:lnTo>
                    <a:pt x="83" y="23"/>
                  </a:lnTo>
                  <a:lnTo>
                    <a:pt x="30" y="143"/>
                  </a:lnTo>
                  <a:lnTo>
                    <a:pt x="29" y="268"/>
                  </a:lnTo>
                  <a:lnTo>
                    <a:pt x="62" y="394"/>
                  </a:lnTo>
                  <a:lnTo>
                    <a:pt x="86" y="507"/>
                  </a:lnTo>
                  <a:lnTo>
                    <a:pt x="72" y="617"/>
                  </a:lnTo>
                  <a:lnTo>
                    <a:pt x="30" y="716"/>
                  </a:lnTo>
                  <a:lnTo>
                    <a:pt x="17" y="738"/>
                  </a:lnTo>
                  <a:lnTo>
                    <a:pt x="12" y="759"/>
                  </a:lnTo>
                  <a:lnTo>
                    <a:pt x="0" y="776"/>
                  </a:lnTo>
                  <a:lnTo>
                    <a:pt x="37" y="652"/>
                  </a:lnTo>
                  <a:lnTo>
                    <a:pt x="70" y="516"/>
                  </a:lnTo>
                  <a:lnTo>
                    <a:pt x="37" y="385"/>
                  </a:lnTo>
                  <a:lnTo>
                    <a:pt x="5" y="252"/>
                  </a:lnTo>
                  <a:lnTo>
                    <a:pt x="11" y="125"/>
                  </a:lnTo>
                  <a:lnTo>
                    <a:pt x="52" y="15"/>
                  </a:lnTo>
                  <a:lnTo>
                    <a:pt x="62" y="8"/>
                  </a:lnTo>
                  <a:lnTo>
                    <a:pt x="70" y="1"/>
                  </a:lnTo>
                  <a:lnTo>
                    <a:pt x="7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2" name="Freeform 171"/>
            <p:cNvSpPr>
              <a:spLocks/>
            </p:cNvSpPr>
            <p:nvPr/>
          </p:nvSpPr>
          <p:spPr bwMode="auto">
            <a:xfrm>
              <a:off x="1348" y="3324"/>
              <a:ext cx="14" cy="112"/>
            </a:xfrm>
            <a:custGeom>
              <a:avLst/>
              <a:gdLst>
                <a:gd name="T0" fmla="*/ 0 w 126"/>
                <a:gd name="T1" fmla="*/ 0 h 1004"/>
                <a:gd name="T2" fmla="*/ 0 w 126"/>
                <a:gd name="T3" fmla="*/ 0 h 1004"/>
                <a:gd name="T4" fmla="*/ 0 w 126"/>
                <a:gd name="T5" fmla="*/ 0 h 1004"/>
                <a:gd name="T6" fmla="*/ 0 w 126"/>
                <a:gd name="T7" fmla="*/ 0 h 1004"/>
                <a:gd name="T8" fmla="*/ 0 w 126"/>
                <a:gd name="T9" fmla="*/ 0 h 1004"/>
                <a:gd name="T10" fmla="*/ 0 w 126"/>
                <a:gd name="T11" fmla="*/ 0 h 1004"/>
                <a:gd name="T12" fmla="*/ 0 w 126"/>
                <a:gd name="T13" fmla="*/ 0 h 1004"/>
                <a:gd name="T14" fmla="*/ 0 w 126"/>
                <a:gd name="T15" fmla="*/ 0 h 1004"/>
                <a:gd name="T16" fmla="*/ 0 w 126"/>
                <a:gd name="T17" fmla="*/ 0 h 1004"/>
                <a:gd name="T18" fmla="*/ 0 w 126"/>
                <a:gd name="T19" fmla="*/ 0 h 1004"/>
                <a:gd name="T20" fmla="*/ 0 w 126"/>
                <a:gd name="T21" fmla="*/ 0 h 1004"/>
                <a:gd name="T22" fmla="*/ 0 w 126"/>
                <a:gd name="T23" fmla="*/ 0 h 1004"/>
                <a:gd name="T24" fmla="*/ 0 w 126"/>
                <a:gd name="T25" fmla="*/ 0 h 1004"/>
                <a:gd name="T26" fmla="*/ 0 w 126"/>
                <a:gd name="T27" fmla="*/ 0 h 1004"/>
                <a:gd name="T28" fmla="*/ 0 w 126"/>
                <a:gd name="T29" fmla="*/ 0 h 1004"/>
                <a:gd name="T30" fmla="*/ 0 w 126"/>
                <a:gd name="T31" fmla="*/ 0 h 1004"/>
                <a:gd name="T32" fmla="*/ 0 w 126"/>
                <a:gd name="T33" fmla="*/ 0 h 1004"/>
                <a:gd name="T34" fmla="*/ 0 w 126"/>
                <a:gd name="T35" fmla="*/ 0 h 1004"/>
                <a:gd name="T36" fmla="*/ 0 w 126"/>
                <a:gd name="T37" fmla="*/ 0 h 1004"/>
                <a:gd name="T38" fmla="*/ 0 w 126"/>
                <a:gd name="T39" fmla="*/ 0 h 1004"/>
                <a:gd name="T40" fmla="*/ 0 w 126"/>
                <a:gd name="T41" fmla="*/ 0 h 1004"/>
                <a:gd name="T42" fmla="*/ 0 w 126"/>
                <a:gd name="T43" fmla="*/ 0 h 1004"/>
                <a:gd name="T44" fmla="*/ 0 w 126"/>
                <a:gd name="T45" fmla="*/ 0 h 1004"/>
                <a:gd name="T46" fmla="*/ 0 w 126"/>
                <a:gd name="T47" fmla="*/ 0 h 1004"/>
                <a:gd name="T48" fmla="*/ 0 w 126"/>
                <a:gd name="T49" fmla="*/ 0 h 1004"/>
                <a:gd name="T50" fmla="*/ 0 w 126"/>
                <a:gd name="T51" fmla="*/ 0 h 1004"/>
                <a:gd name="T52" fmla="*/ 0 w 126"/>
                <a:gd name="T53" fmla="*/ 0 h 1004"/>
                <a:gd name="T54" fmla="*/ 0 w 126"/>
                <a:gd name="T55" fmla="*/ 0 h 1004"/>
                <a:gd name="T56" fmla="*/ 0 w 126"/>
                <a:gd name="T57" fmla="*/ 0 h 10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6"/>
                <a:gd name="T88" fmla="*/ 0 h 1004"/>
                <a:gd name="T89" fmla="*/ 126 w 126"/>
                <a:gd name="T90" fmla="*/ 1004 h 100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6" h="1004">
                  <a:moveTo>
                    <a:pt x="103" y="0"/>
                  </a:moveTo>
                  <a:lnTo>
                    <a:pt x="65" y="77"/>
                  </a:lnTo>
                  <a:lnTo>
                    <a:pt x="37" y="163"/>
                  </a:lnTo>
                  <a:lnTo>
                    <a:pt x="37" y="254"/>
                  </a:lnTo>
                  <a:lnTo>
                    <a:pt x="89" y="454"/>
                  </a:lnTo>
                  <a:lnTo>
                    <a:pt x="126" y="657"/>
                  </a:lnTo>
                  <a:lnTo>
                    <a:pt x="103" y="857"/>
                  </a:lnTo>
                  <a:lnTo>
                    <a:pt x="83" y="898"/>
                  </a:lnTo>
                  <a:lnTo>
                    <a:pt x="62" y="935"/>
                  </a:lnTo>
                  <a:lnTo>
                    <a:pt x="37" y="970"/>
                  </a:lnTo>
                  <a:lnTo>
                    <a:pt x="25" y="981"/>
                  </a:lnTo>
                  <a:lnTo>
                    <a:pt x="13" y="990"/>
                  </a:lnTo>
                  <a:lnTo>
                    <a:pt x="0" y="1004"/>
                  </a:lnTo>
                  <a:lnTo>
                    <a:pt x="23" y="972"/>
                  </a:lnTo>
                  <a:lnTo>
                    <a:pt x="42" y="933"/>
                  </a:lnTo>
                  <a:lnTo>
                    <a:pt x="66" y="901"/>
                  </a:lnTo>
                  <a:lnTo>
                    <a:pt x="110" y="621"/>
                  </a:lnTo>
                  <a:lnTo>
                    <a:pt x="43" y="338"/>
                  </a:lnTo>
                  <a:lnTo>
                    <a:pt x="51" y="62"/>
                  </a:lnTo>
                  <a:lnTo>
                    <a:pt x="64" y="36"/>
                  </a:lnTo>
                  <a:lnTo>
                    <a:pt x="78" y="11"/>
                  </a:lnTo>
                  <a:lnTo>
                    <a:pt x="10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3" name="Freeform 172"/>
            <p:cNvSpPr>
              <a:spLocks/>
            </p:cNvSpPr>
            <p:nvPr/>
          </p:nvSpPr>
          <p:spPr bwMode="auto">
            <a:xfrm>
              <a:off x="1137" y="3328"/>
              <a:ext cx="8" cy="30"/>
            </a:xfrm>
            <a:custGeom>
              <a:avLst/>
              <a:gdLst>
                <a:gd name="T0" fmla="*/ 0 w 73"/>
                <a:gd name="T1" fmla="*/ 0 h 272"/>
                <a:gd name="T2" fmla="*/ 0 w 73"/>
                <a:gd name="T3" fmla="*/ 0 h 272"/>
                <a:gd name="T4" fmla="*/ 0 w 73"/>
                <a:gd name="T5" fmla="*/ 0 h 272"/>
                <a:gd name="T6" fmla="*/ 0 w 73"/>
                <a:gd name="T7" fmla="*/ 0 h 272"/>
                <a:gd name="T8" fmla="*/ 0 w 73"/>
                <a:gd name="T9" fmla="*/ 0 h 272"/>
                <a:gd name="T10" fmla="*/ 0 w 73"/>
                <a:gd name="T11" fmla="*/ 0 h 272"/>
                <a:gd name="T12" fmla="*/ 0 w 73"/>
                <a:gd name="T13" fmla="*/ 0 h 272"/>
                <a:gd name="T14" fmla="*/ 0 w 73"/>
                <a:gd name="T15" fmla="*/ 0 h 272"/>
                <a:gd name="T16" fmla="*/ 0 w 73"/>
                <a:gd name="T17" fmla="*/ 0 h 272"/>
                <a:gd name="T18" fmla="*/ 0 w 73"/>
                <a:gd name="T19" fmla="*/ 0 h 272"/>
                <a:gd name="T20" fmla="*/ 0 w 73"/>
                <a:gd name="T21" fmla="*/ 0 h 272"/>
                <a:gd name="T22" fmla="*/ 0 w 73"/>
                <a:gd name="T23" fmla="*/ 0 h 272"/>
                <a:gd name="T24" fmla="*/ 0 w 73"/>
                <a:gd name="T25" fmla="*/ 0 h 2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
                <a:gd name="T40" fmla="*/ 0 h 272"/>
                <a:gd name="T41" fmla="*/ 73 w 73"/>
                <a:gd name="T42" fmla="*/ 272 h 2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 h="272">
                  <a:moveTo>
                    <a:pt x="73" y="0"/>
                  </a:moveTo>
                  <a:lnTo>
                    <a:pt x="40" y="85"/>
                  </a:lnTo>
                  <a:lnTo>
                    <a:pt x="23" y="178"/>
                  </a:lnTo>
                  <a:lnTo>
                    <a:pt x="23" y="272"/>
                  </a:lnTo>
                  <a:lnTo>
                    <a:pt x="0" y="207"/>
                  </a:lnTo>
                  <a:lnTo>
                    <a:pt x="7" y="129"/>
                  </a:lnTo>
                  <a:lnTo>
                    <a:pt x="24" y="50"/>
                  </a:lnTo>
                  <a:lnTo>
                    <a:pt x="41" y="27"/>
                  </a:lnTo>
                  <a:lnTo>
                    <a:pt x="54" y="6"/>
                  </a:lnTo>
                  <a:lnTo>
                    <a:pt x="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4" name="Freeform 173"/>
            <p:cNvSpPr>
              <a:spLocks/>
            </p:cNvSpPr>
            <p:nvPr/>
          </p:nvSpPr>
          <p:spPr bwMode="auto">
            <a:xfrm>
              <a:off x="819" y="3365"/>
              <a:ext cx="7" cy="16"/>
            </a:xfrm>
            <a:custGeom>
              <a:avLst/>
              <a:gdLst>
                <a:gd name="T0" fmla="*/ 0 w 69"/>
                <a:gd name="T1" fmla="*/ 0 h 138"/>
                <a:gd name="T2" fmla="*/ 0 w 69"/>
                <a:gd name="T3" fmla="*/ 0 h 138"/>
                <a:gd name="T4" fmla="*/ 0 w 69"/>
                <a:gd name="T5" fmla="*/ 0 h 138"/>
                <a:gd name="T6" fmla="*/ 0 w 69"/>
                <a:gd name="T7" fmla="*/ 0 h 138"/>
                <a:gd name="T8" fmla="*/ 0 w 69"/>
                <a:gd name="T9" fmla="*/ 0 h 138"/>
                <a:gd name="T10" fmla="*/ 0 w 69"/>
                <a:gd name="T11" fmla="*/ 0 h 138"/>
                <a:gd name="T12" fmla="*/ 0 w 69"/>
                <a:gd name="T13" fmla="*/ 0 h 138"/>
                <a:gd name="T14" fmla="*/ 0 w 69"/>
                <a:gd name="T15" fmla="*/ 0 h 138"/>
                <a:gd name="T16" fmla="*/ 0 w 69"/>
                <a:gd name="T17" fmla="*/ 0 h 138"/>
                <a:gd name="T18" fmla="*/ 0 w 69"/>
                <a:gd name="T19" fmla="*/ 0 h 138"/>
                <a:gd name="T20" fmla="*/ 0 w 69"/>
                <a:gd name="T21" fmla="*/ 0 h 138"/>
                <a:gd name="T22" fmla="*/ 0 w 69"/>
                <a:gd name="T23" fmla="*/ 0 h 138"/>
                <a:gd name="T24" fmla="*/ 0 w 69"/>
                <a:gd name="T25" fmla="*/ 0 h 138"/>
                <a:gd name="T26" fmla="*/ 0 w 69"/>
                <a:gd name="T27" fmla="*/ 0 h 138"/>
                <a:gd name="T28" fmla="*/ 0 w 69"/>
                <a:gd name="T29" fmla="*/ 0 h 138"/>
                <a:gd name="T30" fmla="*/ 0 w 69"/>
                <a:gd name="T31" fmla="*/ 0 h 138"/>
                <a:gd name="T32" fmla="*/ 0 w 69"/>
                <a:gd name="T33" fmla="*/ 0 h 138"/>
                <a:gd name="T34" fmla="*/ 0 w 69"/>
                <a:gd name="T35" fmla="*/ 0 h 138"/>
                <a:gd name="T36" fmla="*/ 0 w 69"/>
                <a:gd name="T37" fmla="*/ 0 h 138"/>
                <a:gd name="T38" fmla="*/ 0 w 69"/>
                <a:gd name="T39" fmla="*/ 0 h 138"/>
                <a:gd name="T40" fmla="*/ 0 w 69"/>
                <a:gd name="T41" fmla="*/ 0 h 138"/>
                <a:gd name="T42" fmla="*/ 0 w 69"/>
                <a:gd name="T43" fmla="*/ 0 h 138"/>
                <a:gd name="T44" fmla="*/ 0 w 69"/>
                <a:gd name="T45" fmla="*/ 0 h 138"/>
                <a:gd name="T46" fmla="*/ 0 w 69"/>
                <a:gd name="T47" fmla="*/ 0 h 138"/>
                <a:gd name="T48" fmla="*/ 0 w 69"/>
                <a:gd name="T49" fmla="*/ 0 h 1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9"/>
                <a:gd name="T76" fmla="*/ 0 h 138"/>
                <a:gd name="T77" fmla="*/ 69 w 69"/>
                <a:gd name="T78" fmla="*/ 138 h 1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9" h="138">
                  <a:moveTo>
                    <a:pt x="35" y="0"/>
                  </a:moveTo>
                  <a:lnTo>
                    <a:pt x="41" y="0"/>
                  </a:lnTo>
                  <a:lnTo>
                    <a:pt x="55" y="0"/>
                  </a:lnTo>
                  <a:lnTo>
                    <a:pt x="69" y="0"/>
                  </a:lnTo>
                  <a:lnTo>
                    <a:pt x="44" y="20"/>
                  </a:lnTo>
                  <a:lnTo>
                    <a:pt x="27" y="47"/>
                  </a:lnTo>
                  <a:lnTo>
                    <a:pt x="25" y="80"/>
                  </a:lnTo>
                  <a:lnTo>
                    <a:pt x="37" y="104"/>
                  </a:lnTo>
                  <a:lnTo>
                    <a:pt x="49" y="119"/>
                  </a:lnTo>
                  <a:lnTo>
                    <a:pt x="60" y="133"/>
                  </a:lnTo>
                  <a:lnTo>
                    <a:pt x="49" y="138"/>
                  </a:lnTo>
                  <a:lnTo>
                    <a:pt x="35" y="128"/>
                  </a:lnTo>
                  <a:lnTo>
                    <a:pt x="21" y="115"/>
                  </a:lnTo>
                  <a:lnTo>
                    <a:pt x="7" y="78"/>
                  </a:lnTo>
                  <a:lnTo>
                    <a:pt x="0" y="40"/>
                  </a:lnTo>
                  <a:lnTo>
                    <a:pt x="14" y="9"/>
                  </a:lnTo>
                  <a:lnTo>
                    <a:pt x="23" y="4"/>
                  </a:lnTo>
                  <a:lnTo>
                    <a:pt x="31" y="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5" name="Freeform 174"/>
            <p:cNvSpPr>
              <a:spLocks/>
            </p:cNvSpPr>
            <p:nvPr/>
          </p:nvSpPr>
          <p:spPr bwMode="auto">
            <a:xfrm>
              <a:off x="1301" y="3377"/>
              <a:ext cx="8" cy="31"/>
            </a:xfrm>
            <a:custGeom>
              <a:avLst/>
              <a:gdLst>
                <a:gd name="T0" fmla="*/ 0 w 78"/>
                <a:gd name="T1" fmla="*/ 0 h 272"/>
                <a:gd name="T2" fmla="*/ 0 w 78"/>
                <a:gd name="T3" fmla="*/ 0 h 272"/>
                <a:gd name="T4" fmla="*/ 0 w 78"/>
                <a:gd name="T5" fmla="*/ 0 h 272"/>
                <a:gd name="T6" fmla="*/ 0 w 78"/>
                <a:gd name="T7" fmla="*/ 0 h 272"/>
                <a:gd name="T8" fmla="*/ 0 w 78"/>
                <a:gd name="T9" fmla="*/ 0 h 272"/>
                <a:gd name="T10" fmla="*/ 0 w 78"/>
                <a:gd name="T11" fmla="*/ 0 h 272"/>
                <a:gd name="T12" fmla="*/ 0 w 78"/>
                <a:gd name="T13" fmla="*/ 0 h 272"/>
                <a:gd name="T14" fmla="*/ 0 w 78"/>
                <a:gd name="T15" fmla="*/ 0 h 272"/>
                <a:gd name="T16" fmla="*/ 0 w 78"/>
                <a:gd name="T17" fmla="*/ 0 h 272"/>
                <a:gd name="T18" fmla="*/ 0 w 78"/>
                <a:gd name="T19" fmla="*/ 0 h 272"/>
                <a:gd name="T20" fmla="*/ 0 w 78"/>
                <a:gd name="T21" fmla="*/ 0 h 272"/>
                <a:gd name="T22" fmla="*/ 0 w 78"/>
                <a:gd name="T23" fmla="*/ 0 h 272"/>
                <a:gd name="T24" fmla="*/ 0 w 78"/>
                <a:gd name="T25" fmla="*/ 0 h 2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272"/>
                <a:gd name="T41" fmla="*/ 78 w 78"/>
                <a:gd name="T42" fmla="*/ 272 h 2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272">
                  <a:moveTo>
                    <a:pt x="78" y="0"/>
                  </a:moveTo>
                  <a:lnTo>
                    <a:pt x="45" y="80"/>
                  </a:lnTo>
                  <a:lnTo>
                    <a:pt x="15" y="169"/>
                  </a:lnTo>
                  <a:lnTo>
                    <a:pt x="14" y="272"/>
                  </a:lnTo>
                  <a:lnTo>
                    <a:pt x="0" y="178"/>
                  </a:lnTo>
                  <a:lnTo>
                    <a:pt x="20" y="86"/>
                  </a:lnTo>
                  <a:lnTo>
                    <a:pt x="65" y="7"/>
                  </a:lnTo>
                  <a:lnTo>
                    <a:pt x="69" y="1"/>
                  </a:lnTo>
                  <a:lnTo>
                    <a:pt x="75" y="0"/>
                  </a:lnTo>
                  <a:lnTo>
                    <a:pt x="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6" name="Freeform 175"/>
            <p:cNvSpPr>
              <a:spLocks/>
            </p:cNvSpPr>
            <p:nvPr/>
          </p:nvSpPr>
          <p:spPr bwMode="auto">
            <a:xfrm>
              <a:off x="1412" y="3381"/>
              <a:ext cx="4" cy="24"/>
            </a:xfrm>
            <a:custGeom>
              <a:avLst/>
              <a:gdLst>
                <a:gd name="T0" fmla="*/ 0 w 40"/>
                <a:gd name="T1" fmla="*/ 0 h 209"/>
                <a:gd name="T2" fmla="*/ 0 w 40"/>
                <a:gd name="T3" fmla="*/ 0 h 209"/>
                <a:gd name="T4" fmla="*/ 0 w 40"/>
                <a:gd name="T5" fmla="*/ 0 h 209"/>
                <a:gd name="T6" fmla="*/ 0 w 40"/>
                <a:gd name="T7" fmla="*/ 0 h 209"/>
                <a:gd name="T8" fmla="*/ 0 w 40"/>
                <a:gd name="T9" fmla="*/ 0 h 209"/>
                <a:gd name="T10" fmla="*/ 0 w 40"/>
                <a:gd name="T11" fmla="*/ 0 h 209"/>
                <a:gd name="T12" fmla="*/ 0 w 40"/>
                <a:gd name="T13" fmla="*/ 0 h 209"/>
                <a:gd name="T14" fmla="*/ 0 w 40"/>
                <a:gd name="T15" fmla="*/ 0 h 209"/>
                <a:gd name="T16" fmla="*/ 0 w 40"/>
                <a:gd name="T17" fmla="*/ 0 h 2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209"/>
                <a:gd name="T29" fmla="*/ 40 w 40"/>
                <a:gd name="T30" fmla="*/ 209 h 20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209">
                  <a:moveTo>
                    <a:pt x="40" y="0"/>
                  </a:moveTo>
                  <a:lnTo>
                    <a:pt x="29" y="65"/>
                  </a:lnTo>
                  <a:lnTo>
                    <a:pt x="21" y="137"/>
                  </a:lnTo>
                  <a:lnTo>
                    <a:pt x="6" y="209"/>
                  </a:lnTo>
                  <a:lnTo>
                    <a:pt x="0" y="137"/>
                  </a:lnTo>
                  <a:lnTo>
                    <a:pt x="8" y="59"/>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7" name="Freeform 176"/>
            <p:cNvSpPr>
              <a:spLocks/>
            </p:cNvSpPr>
            <p:nvPr/>
          </p:nvSpPr>
          <p:spPr bwMode="auto">
            <a:xfrm>
              <a:off x="1212" y="3390"/>
              <a:ext cx="8" cy="80"/>
            </a:xfrm>
            <a:custGeom>
              <a:avLst/>
              <a:gdLst>
                <a:gd name="T0" fmla="*/ 0 w 70"/>
                <a:gd name="T1" fmla="*/ 0 h 718"/>
                <a:gd name="T2" fmla="*/ 0 w 70"/>
                <a:gd name="T3" fmla="*/ 0 h 718"/>
                <a:gd name="T4" fmla="*/ 0 w 70"/>
                <a:gd name="T5" fmla="*/ 0 h 718"/>
                <a:gd name="T6" fmla="*/ 0 w 70"/>
                <a:gd name="T7" fmla="*/ 0 h 718"/>
                <a:gd name="T8" fmla="*/ 0 w 70"/>
                <a:gd name="T9" fmla="*/ 0 h 718"/>
                <a:gd name="T10" fmla="*/ 0 w 70"/>
                <a:gd name="T11" fmla="*/ 0 h 718"/>
                <a:gd name="T12" fmla="*/ 0 w 70"/>
                <a:gd name="T13" fmla="*/ 0 h 718"/>
                <a:gd name="T14" fmla="*/ 0 w 70"/>
                <a:gd name="T15" fmla="*/ 0 h 718"/>
                <a:gd name="T16" fmla="*/ 0 w 70"/>
                <a:gd name="T17" fmla="*/ 0 h 718"/>
                <a:gd name="T18" fmla="*/ 0 w 70"/>
                <a:gd name="T19" fmla="*/ 0 h 718"/>
                <a:gd name="T20" fmla="*/ 0 w 70"/>
                <a:gd name="T21" fmla="*/ 0 h 718"/>
                <a:gd name="T22" fmla="*/ 0 w 70"/>
                <a:gd name="T23" fmla="*/ 0 h 718"/>
                <a:gd name="T24" fmla="*/ 0 w 70"/>
                <a:gd name="T25" fmla="*/ 0 h 718"/>
                <a:gd name="T26" fmla="*/ 0 w 70"/>
                <a:gd name="T27" fmla="*/ 0 h 718"/>
                <a:gd name="T28" fmla="*/ 0 w 70"/>
                <a:gd name="T29" fmla="*/ 0 h 718"/>
                <a:gd name="T30" fmla="*/ 0 w 70"/>
                <a:gd name="T31" fmla="*/ 0 h 718"/>
                <a:gd name="T32" fmla="*/ 0 w 70"/>
                <a:gd name="T33" fmla="*/ 0 h 7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718"/>
                <a:gd name="T53" fmla="*/ 70 w 70"/>
                <a:gd name="T54" fmla="*/ 718 h 7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718">
                  <a:moveTo>
                    <a:pt x="70" y="0"/>
                  </a:moveTo>
                  <a:lnTo>
                    <a:pt x="34" y="162"/>
                  </a:lnTo>
                  <a:lnTo>
                    <a:pt x="27" y="334"/>
                  </a:lnTo>
                  <a:lnTo>
                    <a:pt x="70" y="500"/>
                  </a:lnTo>
                  <a:lnTo>
                    <a:pt x="67" y="585"/>
                  </a:lnTo>
                  <a:lnTo>
                    <a:pt x="44" y="661"/>
                  </a:lnTo>
                  <a:lnTo>
                    <a:pt x="1" y="718"/>
                  </a:lnTo>
                  <a:lnTo>
                    <a:pt x="38" y="501"/>
                  </a:lnTo>
                  <a:lnTo>
                    <a:pt x="0" y="275"/>
                  </a:lnTo>
                  <a:lnTo>
                    <a:pt x="35" y="56"/>
                  </a:lnTo>
                  <a:lnTo>
                    <a:pt x="37" y="29"/>
                  </a:lnTo>
                  <a:lnTo>
                    <a:pt x="46" y="5"/>
                  </a:lnTo>
                  <a:lnTo>
                    <a:pt x="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8" name="Freeform 177"/>
            <p:cNvSpPr>
              <a:spLocks/>
            </p:cNvSpPr>
            <p:nvPr/>
          </p:nvSpPr>
          <p:spPr bwMode="auto">
            <a:xfrm>
              <a:off x="1129" y="3393"/>
              <a:ext cx="5" cy="16"/>
            </a:xfrm>
            <a:custGeom>
              <a:avLst/>
              <a:gdLst>
                <a:gd name="T0" fmla="*/ 0 w 43"/>
                <a:gd name="T1" fmla="*/ 0 h 142"/>
                <a:gd name="T2" fmla="*/ 0 w 43"/>
                <a:gd name="T3" fmla="*/ 0 h 142"/>
                <a:gd name="T4" fmla="*/ 0 w 43"/>
                <a:gd name="T5" fmla="*/ 0 h 142"/>
                <a:gd name="T6" fmla="*/ 0 w 43"/>
                <a:gd name="T7" fmla="*/ 0 h 142"/>
                <a:gd name="T8" fmla="*/ 0 w 43"/>
                <a:gd name="T9" fmla="*/ 0 h 142"/>
                <a:gd name="T10" fmla="*/ 0 w 43"/>
                <a:gd name="T11" fmla="*/ 0 h 142"/>
                <a:gd name="T12" fmla="*/ 0 w 43"/>
                <a:gd name="T13" fmla="*/ 0 h 142"/>
                <a:gd name="T14" fmla="*/ 0 w 43"/>
                <a:gd name="T15" fmla="*/ 0 h 142"/>
                <a:gd name="T16" fmla="*/ 0 w 43"/>
                <a:gd name="T17" fmla="*/ 0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142"/>
                <a:gd name="T29" fmla="*/ 43 w 43"/>
                <a:gd name="T30" fmla="*/ 142 h 1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142">
                  <a:moveTo>
                    <a:pt x="43" y="0"/>
                  </a:moveTo>
                  <a:lnTo>
                    <a:pt x="39" y="48"/>
                  </a:lnTo>
                  <a:lnTo>
                    <a:pt x="24" y="99"/>
                  </a:lnTo>
                  <a:lnTo>
                    <a:pt x="0" y="142"/>
                  </a:lnTo>
                  <a:lnTo>
                    <a:pt x="7" y="89"/>
                  </a:lnTo>
                  <a:lnTo>
                    <a:pt x="24" y="34"/>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79" name="Freeform 178"/>
            <p:cNvSpPr>
              <a:spLocks/>
            </p:cNvSpPr>
            <p:nvPr/>
          </p:nvSpPr>
          <p:spPr bwMode="auto">
            <a:xfrm>
              <a:off x="1427" y="3393"/>
              <a:ext cx="7" cy="21"/>
            </a:xfrm>
            <a:custGeom>
              <a:avLst/>
              <a:gdLst>
                <a:gd name="T0" fmla="*/ 0 w 63"/>
                <a:gd name="T1" fmla="*/ 0 h 185"/>
                <a:gd name="T2" fmla="*/ 0 w 63"/>
                <a:gd name="T3" fmla="*/ 0 h 185"/>
                <a:gd name="T4" fmla="*/ 0 w 63"/>
                <a:gd name="T5" fmla="*/ 0 h 185"/>
                <a:gd name="T6" fmla="*/ 0 w 63"/>
                <a:gd name="T7" fmla="*/ 0 h 185"/>
                <a:gd name="T8" fmla="*/ 0 w 63"/>
                <a:gd name="T9" fmla="*/ 0 h 185"/>
                <a:gd name="T10" fmla="*/ 0 w 63"/>
                <a:gd name="T11" fmla="*/ 0 h 185"/>
                <a:gd name="T12" fmla="*/ 0 w 63"/>
                <a:gd name="T13" fmla="*/ 0 h 185"/>
                <a:gd name="T14" fmla="*/ 0 w 63"/>
                <a:gd name="T15" fmla="*/ 0 h 185"/>
                <a:gd name="T16" fmla="*/ 0 w 63"/>
                <a:gd name="T17" fmla="*/ 0 h 185"/>
                <a:gd name="T18" fmla="*/ 0 w 63"/>
                <a:gd name="T19" fmla="*/ 0 h 185"/>
                <a:gd name="T20" fmla="*/ 0 w 63"/>
                <a:gd name="T21" fmla="*/ 0 h 185"/>
                <a:gd name="T22" fmla="*/ 0 w 63"/>
                <a:gd name="T23" fmla="*/ 0 h 185"/>
                <a:gd name="T24" fmla="*/ 0 w 63"/>
                <a:gd name="T25" fmla="*/ 0 h 1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185"/>
                <a:gd name="T41" fmla="*/ 63 w 63"/>
                <a:gd name="T42" fmla="*/ 185 h 1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185">
                  <a:moveTo>
                    <a:pt x="52" y="0"/>
                  </a:moveTo>
                  <a:lnTo>
                    <a:pt x="63" y="57"/>
                  </a:lnTo>
                  <a:lnTo>
                    <a:pt x="60" y="115"/>
                  </a:lnTo>
                  <a:lnTo>
                    <a:pt x="31" y="164"/>
                  </a:lnTo>
                  <a:lnTo>
                    <a:pt x="18" y="172"/>
                  </a:lnTo>
                  <a:lnTo>
                    <a:pt x="8" y="178"/>
                  </a:lnTo>
                  <a:lnTo>
                    <a:pt x="0" y="185"/>
                  </a:lnTo>
                  <a:lnTo>
                    <a:pt x="26" y="133"/>
                  </a:lnTo>
                  <a:lnTo>
                    <a:pt x="40" y="64"/>
                  </a:lnTo>
                  <a:lnTo>
                    <a:pt x="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0" name="Freeform 179"/>
            <p:cNvSpPr>
              <a:spLocks/>
            </p:cNvSpPr>
            <p:nvPr/>
          </p:nvSpPr>
          <p:spPr bwMode="auto">
            <a:xfrm>
              <a:off x="1312" y="3399"/>
              <a:ext cx="28" cy="97"/>
            </a:xfrm>
            <a:custGeom>
              <a:avLst/>
              <a:gdLst>
                <a:gd name="T0" fmla="*/ 0 w 250"/>
                <a:gd name="T1" fmla="*/ 0 h 870"/>
                <a:gd name="T2" fmla="*/ 0 w 250"/>
                <a:gd name="T3" fmla="*/ 0 h 870"/>
                <a:gd name="T4" fmla="*/ 0 w 250"/>
                <a:gd name="T5" fmla="*/ 0 h 870"/>
                <a:gd name="T6" fmla="*/ 0 w 250"/>
                <a:gd name="T7" fmla="*/ 0 h 870"/>
                <a:gd name="T8" fmla="*/ 0 w 250"/>
                <a:gd name="T9" fmla="*/ 0 h 870"/>
                <a:gd name="T10" fmla="*/ 0 w 250"/>
                <a:gd name="T11" fmla="*/ 0 h 870"/>
                <a:gd name="T12" fmla="*/ 0 w 250"/>
                <a:gd name="T13" fmla="*/ 0 h 870"/>
                <a:gd name="T14" fmla="*/ 0 w 250"/>
                <a:gd name="T15" fmla="*/ 0 h 870"/>
                <a:gd name="T16" fmla="*/ 0 w 250"/>
                <a:gd name="T17" fmla="*/ 0 h 870"/>
                <a:gd name="T18" fmla="*/ 0 w 250"/>
                <a:gd name="T19" fmla="*/ 0 h 870"/>
                <a:gd name="T20" fmla="*/ 0 w 250"/>
                <a:gd name="T21" fmla="*/ 0 h 870"/>
                <a:gd name="T22" fmla="*/ 0 w 250"/>
                <a:gd name="T23" fmla="*/ 0 h 870"/>
                <a:gd name="T24" fmla="*/ 0 w 250"/>
                <a:gd name="T25" fmla="*/ 0 h 870"/>
                <a:gd name="T26" fmla="*/ 0 w 250"/>
                <a:gd name="T27" fmla="*/ 0 h 870"/>
                <a:gd name="T28" fmla="*/ 0 w 250"/>
                <a:gd name="T29" fmla="*/ 0 h 870"/>
                <a:gd name="T30" fmla="*/ 0 w 250"/>
                <a:gd name="T31" fmla="*/ 0 h 870"/>
                <a:gd name="T32" fmla="*/ 0 w 250"/>
                <a:gd name="T33" fmla="*/ 0 h 8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0"/>
                <a:gd name="T52" fmla="*/ 0 h 870"/>
                <a:gd name="T53" fmla="*/ 250 w 250"/>
                <a:gd name="T54" fmla="*/ 870 h 8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0" h="870">
                  <a:moveTo>
                    <a:pt x="250" y="0"/>
                  </a:moveTo>
                  <a:lnTo>
                    <a:pt x="245" y="138"/>
                  </a:lnTo>
                  <a:lnTo>
                    <a:pt x="226" y="272"/>
                  </a:lnTo>
                  <a:lnTo>
                    <a:pt x="193" y="406"/>
                  </a:lnTo>
                  <a:lnTo>
                    <a:pt x="154" y="581"/>
                  </a:lnTo>
                  <a:lnTo>
                    <a:pt x="60" y="712"/>
                  </a:lnTo>
                  <a:lnTo>
                    <a:pt x="0" y="870"/>
                  </a:lnTo>
                  <a:lnTo>
                    <a:pt x="26" y="724"/>
                  </a:lnTo>
                  <a:lnTo>
                    <a:pt x="125" y="598"/>
                  </a:lnTo>
                  <a:lnTo>
                    <a:pt x="164" y="444"/>
                  </a:lnTo>
                  <a:lnTo>
                    <a:pt x="208" y="289"/>
                  </a:lnTo>
                  <a:lnTo>
                    <a:pt x="226" y="136"/>
                  </a:lnTo>
                  <a:lnTo>
                    <a:pt x="2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1" name="Freeform 180"/>
            <p:cNvSpPr>
              <a:spLocks/>
            </p:cNvSpPr>
            <p:nvPr/>
          </p:nvSpPr>
          <p:spPr bwMode="auto">
            <a:xfrm>
              <a:off x="1070" y="3401"/>
              <a:ext cx="33" cy="121"/>
            </a:xfrm>
            <a:custGeom>
              <a:avLst/>
              <a:gdLst>
                <a:gd name="T0" fmla="*/ 0 w 300"/>
                <a:gd name="T1" fmla="*/ 0 h 1089"/>
                <a:gd name="T2" fmla="*/ 0 w 300"/>
                <a:gd name="T3" fmla="*/ 0 h 1089"/>
                <a:gd name="T4" fmla="*/ 0 w 300"/>
                <a:gd name="T5" fmla="*/ 0 h 1089"/>
                <a:gd name="T6" fmla="*/ 0 w 300"/>
                <a:gd name="T7" fmla="*/ 0 h 1089"/>
                <a:gd name="T8" fmla="*/ 0 w 300"/>
                <a:gd name="T9" fmla="*/ 0 h 1089"/>
                <a:gd name="T10" fmla="*/ 0 w 300"/>
                <a:gd name="T11" fmla="*/ 0 h 1089"/>
                <a:gd name="T12" fmla="*/ 0 w 300"/>
                <a:gd name="T13" fmla="*/ 0 h 1089"/>
                <a:gd name="T14" fmla="*/ 0 w 300"/>
                <a:gd name="T15" fmla="*/ 0 h 1089"/>
                <a:gd name="T16" fmla="*/ 0 w 300"/>
                <a:gd name="T17" fmla="*/ 0 h 1089"/>
                <a:gd name="T18" fmla="*/ 0 w 300"/>
                <a:gd name="T19" fmla="*/ 0 h 1089"/>
                <a:gd name="T20" fmla="*/ 0 w 300"/>
                <a:gd name="T21" fmla="*/ 0 h 1089"/>
                <a:gd name="T22" fmla="*/ 0 w 300"/>
                <a:gd name="T23" fmla="*/ 0 h 1089"/>
                <a:gd name="T24" fmla="*/ 0 w 300"/>
                <a:gd name="T25" fmla="*/ 0 h 1089"/>
                <a:gd name="T26" fmla="*/ 0 w 300"/>
                <a:gd name="T27" fmla="*/ 0 h 1089"/>
                <a:gd name="T28" fmla="*/ 0 w 300"/>
                <a:gd name="T29" fmla="*/ 0 h 1089"/>
                <a:gd name="T30" fmla="*/ 0 w 300"/>
                <a:gd name="T31" fmla="*/ 0 h 1089"/>
                <a:gd name="T32" fmla="*/ 0 w 300"/>
                <a:gd name="T33" fmla="*/ 0 h 1089"/>
                <a:gd name="T34" fmla="*/ 0 w 300"/>
                <a:gd name="T35" fmla="*/ 0 h 1089"/>
                <a:gd name="T36" fmla="*/ 0 w 300"/>
                <a:gd name="T37" fmla="*/ 0 h 1089"/>
                <a:gd name="T38" fmla="*/ 0 w 300"/>
                <a:gd name="T39" fmla="*/ 0 h 1089"/>
                <a:gd name="T40" fmla="*/ 0 w 300"/>
                <a:gd name="T41" fmla="*/ 0 h 1089"/>
                <a:gd name="T42" fmla="*/ 0 w 300"/>
                <a:gd name="T43" fmla="*/ 0 h 1089"/>
                <a:gd name="T44" fmla="*/ 0 w 300"/>
                <a:gd name="T45" fmla="*/ 0 h 1089"/>
                <a:gd name="T46" fmla="*/ 0 w 300"/>
                <a:gd name="T47" fmla="*/ 0 h 1089"/>
                <a:gd name="T48" fmla="*/ 0 w 300"/>
                <a:gd name="T49" fmla="*/ 0 h 1089"/>
                <a:gd name="T50" fmla="*/ 0 w 300"/>
                <a:gd name="T51" fmla="*/ 0 h 1089"/>
                <a:gd name="T52" fmla="*/ 0 w 300"/>
                <a:gd name="T53" fmla="*/ 0 h 1089"/>
                <a:gd name="T54" fmla="*/ 0 w 300"/>
                <a:gd name="T55" fmla="*/ 0 h 1089"/>
                <a:gd name="T56" fmla="*/ 0 w 300"/>
                <a:gd name="T57" fmla="*/ 0 h 1089"/>
                <a:gd name="T58" fmla="*/ 0 w 300"/>
                <a:gd name="T59" fmla="*/ 0 h 1089"/>
                <a:gd name="T60" fmla="*/ 0 w 300"/>
                <a:gd name="T61" fmla="*/ 0 h 1089"/>
                <a:gd name="T62" fmla="*/ 0 w 300"/>
                <a:gd name="T63" fmla="*/ 0 h 1089"/>
                <a:gd name="T64" fmla="*/ 0 w 300"/>
                <a:gd name="T65" fmla="*/ 0 h 10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0"/>
                <a:gd name="T100" fmla="*/ 0 h 1089"/>
                <a:gd name="T101" fmla="*/ 300 w 300"/>
                <a:gd name="T102" fmla="*/ 1089 h 10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0" h="1089">
                  <a:moveTo>
                    <a:pt x="260" y="2"/>
                  </a:moveTo>
                  <a:lnTo>
                    <a:pt x="273" y="0"/>
                  </a:lnTo>
                  <a:lnTo>
                    <a:pt x="288" y="0"/>
                  </a:lnTo>
                  <a:lnTo>
                    <a:pt x="300" y="12"/>
                  </a:lnTo>
                  <a:lnTo>
                    <a:pt x="254" y="44"/>
                  </a:lnTo>
                  <a:lnTo>
                    <a:pt x="213" y="86"/>
                  </a:lnTo>
                  <a:lnTo>
                    <a:pt x="200" y="146"/>
                  </a:lnTo>
                  <a:lnTo>
                    <a:pt x="200" y="295"/>
                  </a:lnTo>
                  <a:lnTo>
                    <a:pt x="187" y="434"/>
                  </a:lnTo>
                  <a:lnTo>
                    <a:pt x="154" y="569"/>
                  </a:lnTo>
                  <a:lnTo>
                    <a:pt x="65" y="691"/>
                  </a:lnTo>
                  <a:lnTo>
                    <a:pt x="27" y="832"/>
                  </a:lnTo>
                  <a:lnTo>
                    <a:pt x="23" y="983"/>
                  </a:lnTo>
                  <a:lnTo>
                    <a:pt x="29" y="1024"/>
                  </a:lnTo>
                  <a:lnTo>
                    <a:pt x="23" y="1056"/>
                  </a:lnTo>
                  <a:lnTo>
                    <a:pt x="19" y="1089"/>
                  </a:lnTo>
                  <a:lnTo>
                    <a:pt x="0" y="1068"/>
                  </a:lnTo>
                  <a:lnTo>
                    <a:pt x="7" y="1026"/>
                  </a:lnTo>
                  <a:lnTo>
                    <a:pt x="0" y="978"/>
                  </a:lnTo>
                  <a:lnTo>
                    <a:pt x="61" y="678"/>
                  </a:lnTo>
                  <a:lnTo>
                    <a:pt x="170" y="399"/>
                  </a:lnTo>
                  <a:lnTo>
                    <a:pt x="181" y="98"/>
                  </a:lnTo>
                  <a:lnTo>
                    <a:pt x="203" y="57"/>
                  </a:lnTo>
                  <a:lnTo>
                    <a:pt x="230" y="25"/>
                  </a:lnTo>
                  <a:lnTo>
                    <a:pt x="26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2" name="Freeform 181"/>
            <p:cNvSpPr>
              <a:spLocks/>
            </p:cNvSpPr>
            <p:nvPr/>
          </p:nvSpPr>
          <p:spPr bwMode="auto">
            <a:xfrm>
              <a:off x="1129" y="3412"/>
              <a:ext cx="20" cy="71"/>
            </a:xfrm>
            <a:custGeom>
              <a:avLst/>
              <a:gdLst>
                <a:gd name="T0" fmla="*/ 0 w 176"/>
                <a:gd name="T1" fmla="*/ 0 h 639"/>
                <a:gd name="T2" fmla="*/ 0 w 176"/>
                <a:gd name="T3" fmla="*/ 0 h 639"/>
                <a:gd name="T4" fmla="*/ 0 w 176"/>
                <a:gd name="T5" fmla="*/ 0 h 639"/>
                <a:gd name="T6" fmla="*/ 0 w 176"/>
                <a:gd name="T7" fmla="*/ 0 h 639"/>
                <a:gd name="T8" fmla="*/ 0 w 176"/>
                <a:gd name="T9" fmla="*/ 0 h 639"/>
                <a:gd name="T10" fmla="*/ 0 w 176"/>
                <a:gd name="T11" fmla="*/ 0 h 639"/>
                <a:gd name="T12" fmla="*/ 0 w 176"/>
                <a:gd name="T13" fmla="*/ 0 h 639"/>
                <a:gd name="T14" fmla="*/ 0 w 176"/>
                <a:gd name="T15" fmla="*/ 0 h 639"/>
                <a:gd name="T16" fmla="*/ 0 w 176"/>
                <a:gd name="T17" fmla="*/ 0 h 639"/>
                <a:gd name="T18" fmla="*/ 0 w 176"/>
                <a:gd name="T19" fmla="*/ 0 h 639"/>
                <a:gd name="T20" fmla="*/ 0 w 176"/>
                <a:gd name="T21" fmla="*/ 0 h 639"/>
                <a:gd name="T22" fmla="*/ 0 w 176"/>
                <a:gd name="T23" fmla="*/ 0 h 639"/>
                <a:gd name="T24" fmla="*/ 0 w 176"/>
                <a:gd name="T25" fmla="*/ 0 h 639"/>
                <a:gd name="T26" fmla="*/ 0 w 176"/>
                <a:gd name="T27" fmla="*/ 0 h 639"/>
                <a:gd name="T28" fmla="*/ 0 w 176"/>
                <a:gd name="T29" fmla="*/ 0 h 639"/>
                <a:gd name="T30" fmla="*/ 0 w 176"/>
                <a:gd name="T31" fmla="*/ 0 h 639"/>
                <a:gd name="T32" fmla="*/ 0 w 176"/>
                <a:gd name="T33" fmla="*/ 0 h 639"/>
                <a:gd name="T34" fmla="*/ 0 w 176"/>
                <a:gd name="T35" fmla="*/ 0 h 639"/>
                <a:gd name="T36" fmla="*/ 0 w 176"/>
                <a:gd name="T37" fmla="*/ 0 h 639"/>
                <a:gd name="T38" fmla="*/ 0 w 176"/>
                <a:gd name="T39" fmla="*/ 0 h 639"/>
                <a:gd name="T40" fmla="*/ 0 w 176"/>
                <a:gd name="T41" fmla="*/ 0 h 639"/>
                <a:gd name="T42" fmla="*/ 0 w 176"/>
                <a:gd name="T43" fmla="*/ 0 h 639"/>
                <a:gd name="T44" fmla="*/ 0 w 176"/>
                <a:gd name="T45" fmla="*/ 0 h 639"/>
                <a:gd name="T46" fmla="*/ 0 w 176"/>
                <a:gd name="T47" fmla="*/ 0 h 639"/>
                <a:gd name="T48" fmla="*/ 0 w 176"/>
                <a:gd name="T49" fmla="*/ 0 h 639"/>
                <a:gd name="T50" fmla="*/ 0 w 176"/>
                <a:gd name="T51" fmla="*/ 0 h 639"/>
                <a:gd name="T52" fmla="*/ 0 w 176"/>
                <a:gd name="T53" fmla="*/ 0 h 639"/>
                <a:gd name="T54" fmla="*/ 0 w 176"/>
                <a:gd name="T55" fmla="*/ 0 h 639"/>
                <a:gd name="T56" fmla="*/ 0 w 176"/>
                <a:gd name="T57" fmla="*/ 0 h 6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6"/>
                <a:gd name="T88" fmla="*/ 0 h 639"/>
                <a:gd name="T89" fmla="*/ 176 w 176"/>
                <a:gd name="T90" fmla="*/ 639 h 63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6" h="639">
                  <a:moveTo>
                    <a:pt x="176" y="0"/>
                  </a:moveTo>
                  <a:lnTo>
                    <a:pt x="133" y="138"/>
                  </a:lnTo>
                  <a:lnTo>
                    <a:pt x="52" y="254"/>
                  </a:lnTo>
                  <a:lnTo>
                    <a:pt x="28" y="401"/>
                  </a:lnTo>
                  <a:lnTo>
                    <a:pt x="47" y="483"/>
                  </a:lnTo>
                  <a:lnTo>
                    <a:pt x="59" y="561"/>
                  </a:lnTo>
                  <a:lnTo>
                    <a:pt x="34" y="630"/>
                  </a:lnTo>
                  <a:lnTo>
                    <a:pt x="20" y="636"/>
                  </a:lnTo>
                  <a:lnTo>
                    <a:pt x="9" y="639"/>
                  </a:lnTo>
                  <a:lnTo>
                    <a:pt x="0" y="639"/>
                  </a:lnTo>
                  <a:lnTo>
                    <a:pt x="30" y="602"/>
                  </a:lnTo>
                  <a:lnTo>
                    <a:pt x="45" y="557"/>
                  </a:lnTo>
                  <a:lnTo>
                    <a:pt x="34" y="506"/>
                  </a:lnTo>
                  <a:lnTo>
                    <a:pt x="9" y="425"/>
                  </a:lnTo>
                  <a:lnTo>
                    <a:pt x="3" y="343"/>
                  </a:lnTo>
                  <a:lnTo>
                    <a:pt x="19" y="266"/>
                  </a:lnTo>
                  <a:lnTo>
                    <a:pt x="41" y="221"/>
                  </a:lnTo>
                  <a:lnTo>
                    <a:pt x="69" y="186"/>
                  </a:lnTo>
                  <a:lnTo>
                    <a:pt x="89" y="151"/>
                  </a:lnTo>
                  <a:lnTo>
                    <a:pt x="132" y="107"/>
                  </a:lnTo>
                  <a:lnTo>
                    <a:pt x="152" y="48"/>
                  </a:lnTo>
                  <a:lnTo>
                    <a:pt x="1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3" name="Freeform 182"/>
            <p:cNvSpPr>
              <a:spLocks/>
            </p:cNvSpPr>
            <p:nvPr/>
          </p:nvSpPr>
          <p:spPr bwMode="auto">
            <a:xfrm>
              <a:off x="1029" y="3418"/>
              <a:ext cx="6" cy="44"/>
            </a:xfrm>
            <a:custGeom>
              <a:avLst/>
              <a:gdLst>
                <a:gd name="T0" fmla="*/ 0 w 55"/>
                <a:gd name="T1" fmla="*/ 0 h 389"/>
                <a:gd name="T2" fmla="*/ 0 w 55"/>
                <a:gd name="T3" fmla="*/ 0 h 389"/>
                <a:gd name="T4" fmla="*/ 0 w 55"/>
                <a:gd name="T5" fmla="*/ 0 h 389"/>
                <a:gd name="T6" fmla="*/ 0 w 55"/>
                <a:gd name="T7" fmla="*/ 0 h 389"/>
                <a:gd name="T8" fmla="*/ 0 w 55"/>
                <a:gd name="T9" fmla="*/ 0 h 389"/>
                <a:gd name="T10" fmla="*/ 0 w 55"/>
                <a:gd name="T11" fmla="*/ 0 h 389"/>
                <a:gd name="T12" fmla="*/ 0 w 55"/>
                <a:gd name="T13" fmla="*/ 0 h 389"/>
                <a:gd name="T14" fmla="*/ 0 w 55"/>
                <a:gd name="T15" fmla="*/ 0 h 389"/>
                <a:gd name="T16" fmla="*/ 0 w 55"/>
                <a:gd name="T17" fmla="*/ 0 h 389"/>
                <a:gd name="T18" fmla="*/ 0 w 55"/>
                <a:gd name="T19" fmla="*/ 0 h 389"/>
                <a:gd name="T20" fmla="*/ 0 w 55"/>
                <a:gd name="T21" fmla="*/ 0 h 389"/>
                <a:gd name="T22" fmla="*/ 0 w 55"/>
                <a:gd name="T23" fmla="*/ 0 h 389"/>
                <a:gd name="T24" fmla="*/ 0 w 55"/>
                <a:gd name="T25" fmla="*/ 0 h 389"/>
                <a:gd name="T26" fmla="*/ 0 w 55"/>
                <a:gd name="T27" fmla="*/ 0 h 389"/>
                <a:gd name="T28" fmla="*/ 0 w 55"/>
                <a:gd name="T29" fmla="*/ 0 h 389"/>
                <a:gd name="T30" fmla="*/ 0 w 55"/>
                <a:gd name="T31" fmla="*/ 0 h 389"/>
                <a:gd name="T32" fmla="*/ 0 w 55"/>
                <a:gd name="T33" fmla="*/ 0 h 3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389"/>
                <a:gd name="T53" fmla="*/ 55 w 55"/>
                <a:gd name="T54" fmla="*/ 389 h 3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389">
                  <a:moveTo>
                    <a:pt x="36" y="0"/>
                  </a:moveTo>
                  <a:lnTo>
                    <a:pt x="55" y="125"/>
                  </a:lnTo>
                  <a:lnTo>
                    <a:pt x="53" y="258"/>
                  </a:lnTo>
                  <a:lnTo>
                    <a:pt x="14" y="375"/>
                  </a:lnTo>
                  <a:lnTo>
                    <a:pt x="6" y="382"/>
                  </a:lnTo>
                  <a:lnTo>
                    <a:pt x="1" y="387"/>
                  </a:lnTo>
                  <a:lnTo>
                    <a:pt x="0" y="389"/>
                  </a:lnTo>
                  <a:lnTo>
                    <a:pt x="27" y="274"/>
                  </a:lnTo>
                  <a:lnTo>
                    <a:pt x="35" y="147"/>
                  </a:lnTo>
                  <a:lnTo>
                    <a:pt x="16" y="18"/>
                  </a:lnTo>
                  <a:lnTo>
                    <a:pt x="25" y="5"/>
                  </a:lnTo>
                  <a:lnTo>
                    <a:pt x="34" y="1"/>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4" name="Freeform 183"/>
            <p:cNvSpPr>
              <a:spLocks/>
            </p:cNvSpPr>
            <p:nvPr/>
          </p:nvSpPr>
          <p:spPr bwMode="auto">
            <a:xfrm>
              <a:off x="1179" y="3432"/>
              <a:ext cx="9" cy="59"/>
            </a:xfrm>
            <a:custGeom>
              <a:avLst/>
              <a:gdLst>
                <a:gd name="T0" fmla="*/ 0 w 74"/>
                <a:gd name="T1" fmla="*/ 0 h 535"/>
                <a:gd name="T2" fmla="*/ 0 w 74"/>
                <a:gd name="T3" fmla="*/ 0 h 535"/>
                <a:gd name="T4" fmla="*/ 0 w 74"/>
                <a:gd name="T5" fmla="*/ 0 h 535"/>
                <a:gd name="T6" fmla="*/ 0 w 74"/>
                <a:gd name="T7" fmla="*/ 0 h 535"/>
                <a:gd name="T8" fmla="*/ 0 w 74"/>
                <a:gd name="T9" fmla="*/ 0 h 535"/>
                <a:gd name="T10" fmla="*/ 0 w 74"/>
                <a:gd name="T11" fmla="*/ 0 h 535"/>
                <a:gd name="T12" fmla="*/ 0 w 74"/>
                <a:gd name="T13" fmla="*/ 0 h 535"/>
                <a:gd name="T14" fmla="*/ 0 w 74"/>
                <a:gd name="T15" fmla="*/ 0 h 535"/>
                <a:gd name="T16" fmla="*/ 0 w 74"/>
                <a:gd name="T17" fmla="*/ 0 h 535"/>
                <a:gd name="T18" fmla="*/ 0 w 74"/>
                <a:gd name="T19" fmla="*/ 0 h 535"/>
                <a:gd name="T20" fmla="*/ 0 w 74"/>
                <a:gd name="T21" fmla="*/ 0 h 535"/>
                <a:gd name="T22" fmla="*/ 0 w 74"/>
                <a:gd name="T23" fmla="*/ 0 h 535"/>
                <a:gd name="T24" fmla="*/ 0 w 74"/>
                <a:gd name="T25" fmla="*/ 0 h 535"/>
                <a:gd name="T26" fmla="*/ 0 w 74"/>
                <a:gd name="T27" fmla="*/ 0 h 535"/>
                <a:gd name="T28" fmla="*/ 0 w 74"/>
                <a:gd name="T29" fmla="*/ 0 h 535"/>
                <a:gd name="T30" fmla="*/ 0 w 74"/>
                <a:gd name="T31" fmla="*/ 0 h 535"/>
                <a:gd name="T32" fmla="*/ 0 w 74"/>
                <a:gd name="T33" fmla="*/ 0 h 5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535"/>
                <a:gd name="T53" fmla="*/ 74 w 74"/>
                <a:gd name="T54" fmla="*/ 535 h 5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535">
                  <a:moveTo>
                    <a:pt x="46" y="0"/>
                  </a:moveTo>
                  <a:lnTo>
                    <a:pt x="28" y="117"/>
                  </a:lnTo>
                  <a:lnTo>
                    <a:pt x="17" y="240"/>
                  </a:lnTo>
                  <a:lnTo>
                    <a:pt x="42" y="364"/>
                  </a:lnTo>
                  <a:lnTo>
                    <a:pt x="55" y="426"/>
                  </a:lnTo>
                  <a:lnTo>
                    <a:pt x="69" y="481"/>
                  </a:lnTo>
                  <a:lnTo>
                    <a:pt x="74" y="535"/>
                  </a:lnTo>
                  <a:lnTo>
                    <a:pt x="21" y="368"/>
                  </a:lnTo>
                  <a:lnTo>
                    <a:pt x="0" y="190"/>
                  </a:lnTo>
                  <a:lnTo>
                    <a:pt x="30" y="15"/>
                  </a:lnTo>
                  <a:lnTo>
                    <a:pt x="39" y="5"/>
                  </a:lnTo>
                  <a:lnTo>
                    <a:pt x="44" y="1"/>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5" name="Freeform 184"/>
            <p:cNvSpPr>
              <a:spLocks/>
            </p:cNvSpPr>
            <p:nvPr/>
          </p:nvSpPr>
          <p:spPr bwMode="auto">
            <a:xfrm>
              <a:off x="1042" y="3438"/>
              <a:ext cx="15" cy="84"/>
            </a:xfrm>
            <a:custGeom>
              <a:avLst/>
              <a:gdLst>
                <a:gd name="T0" fmla="*/ 0 w 140"/>
                <a:gd name="T1" fmla="*/ 0 h 758"/>
                <a:gd name="T2" fmla="*/ 0 w 140"/>
                <a:gd name="T3" fmla="*/ 0 h 758"/>
                <a:gd name="T4" fmla="*/ 0 w 140"/>
                <a:gd name="T5" fmla="*/ 0 h 758"/>
                <a:gd name="T6" fmla="*/ 0 w 140"/>
                <a:gd name="T7" fmla="*/ 0 h 758"/>
                <a:gd name="T8" fmla="*/ 0 w 140"/>
                <a:gd name="T9" fmla="*/ 0 h 758"/>
                <a:gd name="T10" fmla="*/ 0 w 140"/>
                <a:gd name="T11" fmla="*/ 0 h 758"/>
                <a:gd name="T12" fmla="*/ 0 w 140"/>
                <a:gd name="T13" fmla="*/ 0 h 758"/>
                <a:gd name="T14" fmla="*/ 0 w 140"/>
                <a:gd name="T15" fmla="*/ 0 h 758"/>
                <a:gd name="T16" fmla="*/ 0 w 140"/>
                <a:gd name="T17" fmla="*/ 0 h 758"/>
                <a:gd name="T18" fmla="*/ 0 w 140"/>
                <a:gd name="T19" fmla="*/ 0 h 758"/>
                <a:gd name="T20" fmla="*/ 0 w 140"/>
                <a:gd name="T21" fmla="*/ 0 h 758"/>
                <a:gd name="T22" fmla="*/ 0 w 140"/>
                <a:gd name="T23" fmla="*/ 0 h 758"/>
                <a:gd name="T24" fmla="*/ 0 w 140"/>
                <a:gd name="T25" fmla="*/ 0 h 758"/>
                <a:gd name="T26" fmla="*/ 0 w 140"/>
                <a:gd name="T27" fmla="*/ 0 h 758"/>
                <a:gd name="T28" fmla="*/ 0 w 140"/>
                <a:gd name="T29" fmla="*/ 0 h 758"/>
                <a:gd name="T30" fmla="*/ 0 w 140"/>
                <a:gd name="T31" fmla="*/ 0 h 758"/>
                <a:gd name="T32" fmla="*/ 0 w 140"/>
                <a:gd name="T33" fmla="*/ 0 h 7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0"/>
                <a:gd name="T52" fmla="*/ 0 h 758"/>
                <a:gd name="T53" fmla="*/ 140 w 140"/>
                <a:gd name="T54" fmla="*/ 758 h 7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0" h="758">
                  <a:moveTo>
                    <a:pt x="111" y="0"/>
                  </a:moveTo>
                  <a:lnTo>
                    <a:pt x="140" y="259"/>
                  </a:lnTo>
                  <a:lnTo>
                    <a:pt x="59" y="499"/>
                  </a:lnTo>
                  <a:lnTo>
                    <a:pt x="19" y="753"/>
                  </a:lnTo>
                  <a:lnTo>
                    <a:pt x="9" y="755"/>
                  </a:lnTo>
                  <a:lnTo>
                    <a:pt x="4" y="756"/>
                  </a:lnTo>
                  <a:lnTo>
                    <a:pt x="0" y="758"/>
                  </a:lnTo>
                  <a:lnTo>
                    <a:pt x="27" y="512"/>
                  </a:lnTo>
                  <a:lnTo>
                    <a:pt x="118" y="291"/>
                  </a:lnTo>
                  <a:lnTo>
                    <a:pt x="101" y="37"/>
                  </a:lnTo>
                  <a:lnTo>
                    <a:pt x="101" y="15"/>
                  </a:lnTo>
                  <a:lnTo>
                    <a:pt x="102" y="4"/>
                  </a:lnTo>
                  <a:lnTo>
                    <a:pt x="1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6" name="Freeform 185"/>
            <p:cNvSpPr>
              <a:spLocks/>
            </p:cNvSpPr>
            <p:nvPr/>
          </p:nvSpPr>
          <p:spPr bwMode="auto">
            <a:xfrm>
              <a:off x="982" y="3456"/>
              <a:ext cx="28" cy="76"/>
            </a:xfrm>
            <a:custGeom>
              <a:avLst/>
              <a:gdLst>
                <a:gd name="T0" fmla="*/ 0 w 257"/>
                <a:gd name="T1" fmla="*/ 0 h 677"/>
                <a:gd name="T2" fmla="*/ 0 w 257"/>
                <a:gd name="T3" fmla="*/ 0 h 677"/>
                <a:gd name="T4" fmla="*/ 0 w 257"/>
                <a:gd name="T5" fmla="*/ 0 h 677"/>
                <a:gd name="T6" fmla="*/ 0 w 257"/>
                <a:gd name="T7" fmla="*/ 0 h 677"/>
                <a:gd name="T8" fmla="*/ 0 w 257"/>
                <a:gd name="T9" fmla="*/ 0 h 677"/>
                <a:gd name="T10" fmla="*/ 0 w 257"/>
                <a:gd name="T11" fmla="*/ 0 h 677"/>
                <a:gd name="T12" fmla="*/ 0 w 257"/>
                <a:gd name="T13" fmla="*/ 0 h 677"/>
                <a:gd name="T14" fmla="*/ 0 w 257"/>
                <a:gd name="T15" fmla="*/ 0 h 677"/>
                <a:gd name="T16" fmla="*/ 0 w 257"/>
                <a:gd name="T17" fmla="*/ 0 h 677"/>
                <a:gd name="T18" fmla="*/ 0 w 257"/>
                <a:gd name="T19" fmla="*/ 0 h 677"/>
                <a:gd name="T20" fmla="*/ 0 w 257"/>
                <a:gd name="T21" fmla="*/ 0 h 677"/>
                <a:gd name="T22" fmla="*/ 0 w 257"/>
                <a:gd name="T23" fmla="*/ 0 h 677"/>
                <a:gd name="T24" fmla="*/ 0 w 257"/>
                <a:gd name="T25" fmla="*/ 0 h 677"/>
                <a:gd name="T26" fmla="*/ 0 w 257"/>
                <a:gd name="T27" fmla="*/ 0 h 677"/>
                <a:gd name="T28" fmla="*/ 0 w 257"/>
                <a:gd name="T29" fmla="*/ 0 h 677"/>
                <a:gd name="T30" fmla="*/ 0 w 257"/>
                <a:gd name="T31" fmla="*/ 0 h 677"/>
                <a:gd name="T32" fmla="*/ 0 w 257"/>
                <a:gd name="T33" fmla="*/ 0 h 677"/>
                <a:gd name="T34" fmla="*/ 0 w 257"/>
                <a:gd name="T35" fmla="*/ 0 h 677"/>
                <a:gd name="T36" fmla="*/ 0 w 257"/>
                <a:gd name="T37" fmla="*/ 0 h 677"/>
                <a:gd name="T38" fmla="*/ 0 w 257"/>
                <a:gd name="T39" fmla="*/ 0 h 677"/>
                <a:gd name="T40" fmla="*/ 0 w 257"/>
                <a:gd name="T41" fmla="*/ 0 h 677"/>
                <a:gd name="T42" fmla="*/ 0 w 257"/>
                <a:gd name="T43" fmla="*/ 0 h 677"/>
                <a:gd name="T44" fmla="*/ 0 w 257"/>
                <a:gd name="T45" fmla="*/ 0 h 677"/>
                <a:gd name="T46" fmla="*/ 0 w 257"/>
                <a:gd name="T47" fmla="*/ 0 h 677"/>
                <a:gd name="T48" fmla="*/ 0 w 257"/>
                <a:gd name="T49" fmla="*/ 0 h 67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7"/>
                <a:gd name="T76" fmla="*/ 0 h 677"/>
                <a:gd name="T77" fmla="*/ 257 w 257"/>
                <a:gd name="T78" fmla="*/ 677 h 67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7" h="677">
                  <a:moveTo>
                    <a:pt x="257" y="0"/>
                  </a:moveTo>
                  <a:lnTo>
                    <a:pt x="256" y="26"/>
                  </a:lnTo>
                  <a:lnTo>
                    <a:pt x="245" y="62"/>
                  </a:lnTo>
                  <a:lnTo>
                    <a:pt x="234" y="100"/>
                  </a:lnTo>
                  <a:lnTo>
                    <a:pt x="125" y="229"/>
                  </a:lnTo>
                  <a:lnTo>
                    <a:pt x="35" y="366"/>
                  </a:lnTo>
                  <a:lnTo>
                    <a:pt x="22" y="544"/>
                  </a:lnTo>
                  <a:lnTo>
                    <a:pt x="35" y="597"/>
                  </a:lnTo>
                  <a:lnTo>
                    <a:pt x="57" y="640"/>
                  </a:lnTo>
                  <a:lnTo>
                    <a:pt x="81" y="677"/>
                  </a:lnTo>
                  <a:lnTo>
                    <a:pt x="49" y="665"/>
                  </a:lnTo>
                  <a:lnTo>
                    <a:pt x="26" y="636"/>
                  </a:lnTo>
                  <a:lnTo>
                    <a:pt x="12" y="597"/>
                  </a:lnTo>
                  <a:lnTo>
                    <a:pt x="0" y="462"/>
                  </a:lnTo>
                  <a:lnTo>
                    <a:pt x="25" y="336"/>
                  </a:lnTo>
                  <a:lnTo>
                    <a:pt x="81" y="235"/>
                  </a:lnTo>
                  <a:lnTo>
                    <a:pt x="161" y="172"/>
                  </a:lnTo>
                  <a:lnTo>
                    <a:pt x="209" y="85"/>
                  </a:lnTo>
                  <a:lnTo>
                    <a:pt x="2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7" name="Freeform 186"/>
            <p:cNvSpPr>
              <a:spLocks/>
            </p:cNvSpPr>
            <p:nvPr/>
          </p:nvSpPr>
          <p:spPr bwMode="auto">
            <a:xfrm>
              <a:off x="1293" y="3456"/>
              <a:ext cx="15" cy="36"/>
            </a:xfrm>
            <a:custGeom>
              <a:avLst/>
              <a:gdLst>
                <a:gd name="T0" fmla="*/ 0 w 140"/>
                <a:gd name="T1" fmla="*/ 0 h 324"/>
                <a:gd name="T2" fmla="*/ 0 w 140"/>
                <a:gd name="T3" fmla="*/ 0 h 324"/>
                <a:gd name="T4" fmla="*/ 0 w 140"/>
                <a:gd name="T5" fmla="*/ 0 h 324"/>
                <a:gd name="T6" fmla="*/ 0 w 140"/>
                <a:gd name="T7" fmla="*/ 0 h 324"/>
                <a:gd name="T8" fmla="*/ 0 w 140"/>
                <a:gd name="T9" fmla="*/ 0 h 324"/>
                <a:gd name="T10" fmla="*/ 0 w 140"/>
                <a:gd name="T11" fmla="*/ 0 h 324"/>
                <a:gd name="T12" fmla="*/ 0 w 140"/>
                <a:gd name="T13" fmla="*/ 0 h 324"/>
                <a:gd name="T14" fmla="*/ 0 w 140"/>
                <a:gd name="T15" fmla="*/ 0 h 324"/>
                <a:gd name="T16" fmla="*/ 0 w 140"/>
                <a:gd name="T17" fmla="*/ 0 h 324"/>
                <a:gd name="T18" fmla="*/ 0 w 140"/>
                <a:gd name="T19" fmla="*/ 0 h 324"/>
                <a:gd name="T20" fmla="*/ 0 w 140"/>
                <a:gd name="T21" fmla="*/ 0 h 324"/>
                <a:gd name="T22" fmla="*/ 0 w 140"/>
                <a:gd name="T23" fmla="*/ 0 h 324"/>
                <a:gd name="T24" fmla="*/ 0 w 140"/>
                <a:gd name="T25" fmla="*/ 0 h 324"/>
                <a:gd name="T26" fmla="*/ 0 w 140"/>
                <a:gd name="T27" fmla="*/ 0 h 324"/>
                <a:gd name="T28" fmla="*/ 0 w 140"/>
                <a:gd name="T29" fmla="*/ 0 h 324"/>
                <a:gd name="T30" fmla="*/ 0 w 140"/>
                <a:gd name="T31" fmla="*/ 0 h 324"/>
                <a:gd name="T32" fmla="*/ 0 w 140"/>
                <a:gd name="T33" fmla="*/ 0 h 324"/>
                <a:gd name="T34" fmla="*/ 0 w 140"/>
                <a:gd name="T35" fmla="*/ 0 h 324"/>
                <a:gd name="T36" fmla="*/ 0 w 140"/>
                <a:gd name="T37" fmla="*/ 0 h 324"/>
                <a:gd name="T38" fmla="*/ 0 w 140"/>
                <a:gd name="T39" fmla="*/ 0 h 324"/>
                <a:gd name="T40" fmla="*/ 0 w 140"/>
                <a:gd name="T41" fmla="*/ 0 h 3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324"/>
                <a:gd name="T65" fmla="*/ 140 w 140"/>
                <a:gd name="T66" fmla="*/ 324 h 3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324">
                  <a:moveTo>
                    <a:pt x="115" y="0"/>
                  </a:moveTo>
                  <a:lnTo>
                    <a:pt x="140" y="59"/>
                  </a:lnTo>
                  <a:lnTo>
                    <a:pt x="129" y="122"/>
                  </a:lnTo>
                  <a:lnTo>
                    <a:pt x="104" y="183"/>
                  </a:lnTo>
                  <a:lnTo>
                    <a:pt x="61" y="230"/>
                  </a:lnTo>
                  <a:lnTo>
                    <a:pt x="28" y="272"/>
                  </a:lnTo>
                  <a:lnTo>
                    <a:pt x="15" y="324"/>
                  </a:lnTo>
                  <a:lnTo>
                    <a:pt x="0" y="296"/>
                  </a:lnTo>
                  <a:lnTo>
                    <a:pt x="15" y="265"/>
                  </a:lnTo>
                  <a:lnTo>
                    <a:pt x="31" y="235"/>
                  </a:lnTo>
                  <a:lnTo>
                    <a:pt x="86" y="179"/>
                  </a:lnTo>
                  <a:lnTo>
                    <a:pt x="117" y="114"/>
                  </a:lnTo>
                  <a:lnTo>
                    <a:pt x="115" y="36"/>
                  </a:lnTo>
                  <a:lnTo>
                    <a:pt x="110" y="17"/>
                  </a:lnTo>
                  <a:lnTo>
                    <a:pt x="110" y="4"/>
                  </a:lnTo>
                  <a:lnTo>
                    <a:pt x="1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8" name="Freeform 187"/>
            <p:cNvSpPr>
              <a:spLocks/>
            </p:cNvSpPr>
            <p:nvPr/>
          </p:nvSpPr>
          <p:spPr bwMode="auto">
            <a:xfrm>
              <a:off x="1090" y="3467"/>
              <a:ext cx="17" cy="46"/>
            </a:xfrm>
            <a:custGeom>
              <a:avLst/>
              <a:gdLst>
                <a:gd name="T0" fmla="*/ 0 w 148"/>
                <a:gd name="T1" fmla="*/ 0 h 412"/>
                <a:gd name="T2" fmla="*/ 0 w 148"/>
                <a:gd name="T3" fmla="*/ 0 h 412"/>
                <a:gd name="T4" fmla="*/ 0 w 148"/>
                <a:gd name="T5" fmla="*/ 0 h 412"/>
                <a:gd name="T6" fmla="*/ 0 w 148"/>
                <a:gd name="T7" fmla="*/ 0 h 412"/>
                <a:gd name="T8" fmla="*/ 0 w 148"/>
                <a:gd name="T9" fmla="*/ 0 h 412"/>
                <a:gd name="T10" fmla="*/ 0 w 148"/>
                <a:gd name="T11" fmla="*/ 0 h 412"/>
                <a:gd name="T12" fmla="*/ 0 w 148"/>
                <a:gd name="T13" fmla="*/ 0 h 412"/>
                <a:gd name="T14" fmla="*/ 0 w 148"/>
                <a:gd name="T15" fmla="*/ 0 h 412"/>
                <a:gd name="T16" fmla="*/ 0 w 148"/>
                <a:gd name="T17" fmla="*/ 0 h 412"/>
                <a:gd name="T18" fmla="*/ 0 w 148"/>
                <a:gd name="T19" fmla="*/ 0 h 412"/>
                <a:gd name="T20" fmla="*/ 0 w 148"/>
                <a:gd name="T21" fmla="*/ 0 h 412"/>
                <a:gd name="T22" fmla="*/ 0 w 148"/>
                <a:gd name="T23" fmla="*/ 0 h 412"/>
                <a:gd name="T24" fmla="*/ 0 w 148"/>
                <a:gd name="T25" fmla="*/ 0 h 412"/>
                <a:gd name="T26" fmla="*/ 0 w 148"/>
                <a:gd name="T27" fmla="*/ 0 h 412"/>
                <a:gd name="T28" fmla="*/ 0 w 148"/>
                <a:gd name="T29" fmla="*/ 0 h 412"/>
                <a:gd name="T30" fmla="*/ 0 w 148"/>
                <a:gd name="T31" fmla="*/ 0 h 412"/>
                <a:gd name="T32" fmla="*/ 0 w 148"/>
                <a:gd name="T33" fmla="*/ 0 h 4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8"/>
                <a:gd name="T52" fmla="*/ 0 h 412"/>
                <a:gd name="T53" fmla="*/ 148 w 148"/>
                <a:gd name="T54" fmla="*/ 412 h 4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8" h="412">
                  <a:moveTo>
                    <a:pt x="117" y="0"/>
                  </a:moveTo>
                  <a:lnTo>
                    <a:pt x="128" y="0"/>
                  </a:lnTo>
                  <a:lnTo>
                    <a:pt x="138" y="3"/>
                  </a:lnTo>
                  <a:lnTo>
                    <a:pt x="148" y="11"/>
                  </a:lnTo>
                  <a:lnTo>
                    <a:pt x="65" y="121"/>
                  </a:lnTo>
                  <a:lnTo>
                    <a:pt x="27" y="263"/>
                  </a:lnTo>
                  <a:lnTo>
                    <a:pt x="26" y="412"/>
                  </a:lnTo>
                  <a:lnTo>
                    <a:pt x="0" y="278"/>
                  </a:lnTo>
                  <a:lnTo>
                    <a:pt x="32" y="139"/>
                  </a:lnTo>
                  <a:lnTo>
                    <a:pt x="95" y="11"/>
                  </a:lnTo>
                  <a:lnTo>
                    <a:pt x="104" y="5"/>
                  </a:lnTo>
                  <a:lnTo>
                    <a:pt x="113" y="1"/>
                  </a:lnTo>
                  <a:lnTo>
                    <a:pt x="1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89" name="Freeform 188"/>
            <p:cNvSpPr>
              <a:spLocks/>
            </p:cNvSpPr>
            <p:nvPr/>
          </p:nvSpPr>
          <p:spPr bwMode="auto">
            <a:xfrm>
              <a:off x="1347" y="3467"/>
              <a:ext cx="10" cy="18"/>
            </a:xfrm>
            <a:custGeom>
              <a:avLst/>
              <a:gdLst>
                <a:gd name="T0" fmla="*/ 0 w 87"/>
                <a:gd name="T1" fmla="*/ 0 h 156"/>
                <a:gd name="T2" fmla="*/ 0 w 87"/>
                <a:gd name="T3" fmla="*/ 0 h 156"/>
                <a:gd name="T4" fmla="*/ 0 w 87"/>
                <a:gd name="T5" fmla="*/ 0 h 156"/>
                <a:gd name="T6" fmla="*/ 0 w 87"/>
                <a:gd name="T7" fmla="*/ 0 h 156"/>
                <a:gd name="T8" fmla="*/ 0 w 87"/>
                <a:gd name="T9" fmla="*/ 0 h 156"/>
                <a:gd name="T10" fmla="*/ 0 w 87"/>
                <a:gd name="T11" fmla="*/ 0 h 156"/>
                <a:gd name="T12" fmla="*/ 0 w 87"/>
                <a:gd name="T13" fmla="*/ 0 h 156"/>
                <a:gd name="T14" fmla="*/ 0 w 87"/>
                <a:gd name="T15" fmla="*/ 0 h 156"/>
                <a:gd name="T16" fmla="*/ 0 w 87"/>
                <a:gd name="T17" fmla="*/ 0 h 156"/>
                <a:gd name="T18" fmla="*/ 0 w 87"/>
                <a:gd name="T19" fmla="*/ 0 h 156"/>
                <a:gd name="T20" fmla="*/ 0 w 87"/>
                <a:gd name="T21" fmla="*/ 0 h 156"/>
                <a:gd name="T22" fmla="*/ 0 w 87"/>
                <a:gd name="T23" fmla="*/ 0 h 156"/>
                <a:gd name="T24" fmla="*/ 0 w 87"/>
                <a:gd name="T25" fmla="*/ 0 h 156"/>
                <a:gd name="T26" fmla="*/ 0 w 87"/>
                <a:gd name="T27" fmla="*/ 0 h 156"/>
                <a:gd name="T28" fmla="*/ 0 w 87"/>
                <a:gd name="T29" fmla="*/ 0 h 156"/>
                <a:gd name="T30" fmla="*/ 0 w 87"/>
                <a:gd name="T31" fmla="*/ 0 h 156"/>
                <a:gd name="T32" fmla="*/ 0 w 87"/>
                <a:gd name="T33" fmla="*/ 0 h 1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156"/>
                <a:gd name="T53" fmla="*/ 87 w 87"/>
                <a:gd name="T54" fmla="*/ 156 h 1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156">
                  <a:moveTo>
                    <a:pt x="60" y="0"/>
                  </a:moveTo>
                  <a:lnTo>
                    <a:pt x="69" y="0"/>
                  </a:lnTo>
                  <a:lnTo>
                    <a:pt x="78" y="0"/>
                  </a:lnTo>
                  <a:lnTo>
                    <a:pt x="87" y="0"/>
                  </a:lnTo>
                  <a:lnTo>
                    <a:pt x="54" y="31"/>
                  </a:lnTo>
                  <a:lnTo>
                    <a:pt x="34" y="69"/>
                  </a:lnTo>
                  <a:lnTo>
                    <a:pt x="14" y="103"/>
                  </a:lnTo>
                  <a:lnTo>
                    <a:pt x="9" y="124"/>
                  </a:lnTo>
                  <a:lnTo>
                    <a:pt x="3" y="143"/>
                  </a:lnTo>
                  <a:lnTo>
                    <a:pt x="0" y="156"/>
                  </a:lnTo>
                  <a:lnTo>
                    <a:pt x="2" y="100"/>
                  </a:lnTo>
                  <a:lnTo>
                    <a:pt x="19" y="39"/>
                  </a:lnTo>
                  <a:lnTo>
                    <a:pt x="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90" name="Freeform 189"/>
            <p:cNvSpPr>
              <a:spLocks/>
            </p:cNvSpPr>
            <p:nvPr/>
          </p:nvSpPr>
          <p:spPr bwMode="auto">
            <a:xfrm>
              <a:off x="1155" y="3489"/>
              <a:ext cx="4" cy="31"/>
            </a:xfrm>
            <a:custGeom>
              <a:avLst/>
              <a:gdLst>
                <a:gd name="T0" fmla="*/ 0 w 42"/>
                <a:gd name="T1" fmla="*/ 0 h 273"/>
                <a:gd name="T2" fmla="*/ 0 w 42"/>
                <a:gd name="T3" fmla="*/ 0 h 273"/>
                <a:gd name="T4" fmla="*/ 0 w 42"/>
                <a:gd name="T5" fmla="*/ 0 h 273"/>
                <a:gd name="T6" fmla="*/ 0 w 42"/>
                <a:gd name="T7" fmla="*/ 0 h 273"/>
                <a:gd name="T8" fmla="*/ 0 w 42"/>
                <a:gd name="T9" fmla="*/ 0 h 273"/>
                <a:gd name="T10" fmla="*/ 0 w 42"/>
                <a:gd name="T11" fmla="*/ 0 h 273"/>
                <a:gd name="T12" fmla="*/ 0 w 42"/>
                <a:gd name="T13" fmla="*/ 0 h 273"/>
                <a:gd name="T14" fmla="*/ 0 w 42"/>
                <a:gd name="T15" fmla="*/ 0 h 273"/>
                <a:gd name="T16" fmla="*/ 0 w 42"/>
                <a:gd name="T17" fmla="*/ 0 h 2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273"/>
                <a:gd name="T29" fmla="*/ 42 w 42"/>
                <a:gd name="T30" fmla="*/ 273 h 2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273">
                  <a:moveTo>
                    <a:pt x="0" y="0"/>
                  </a:moveTo>
                  <a:lnTo>
                    <a:pt x="28" y="88"/>
                  </a:lnTo>
                  <a:lnTo>
                    <a:pt x="42" y="183"/>
                  </a:lnTo>
                  <a:lnTo>
                    <a:pt x="32" y="273"/>
                  </a:lnTo>
                  <a:lnTo>
                    <a:pt x="23" y="188"/>
                  </a:lnTo>
                  <a:lnTo>
                    <a:pt x="8" y="9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91" name="Freeform 190"/>
            <p:cNvSpPr>
              <a:spLocks/>
            </p:cNvSpPr>
            <p:nvPr/>
          </p:nvSpPr>
          <p:spPr bwMode="auto">
            <a:xfrm>
              <a:off x="1204" y="3491"/>
              <a:ext cx="5" cy="29"/>
            </a:xfrm>
            <a:custGeom>
              <a:avLst/>
              <a:gdLst>
                <a:gd name="T0" fmla="*/ 0 w 40"/>
                <a:gd name="T1" fmla="*/ 0 h 261"/>
                <a:gd name="T2" fmla="*/ 0 w 40"/>
                <a:gd name="T3" fmla="*/ 0 h 261"/>
                <a:gd name="T4" fmla="*/ 0 w 40"/>
                <a:gd name="T5" fmla="*/ 0 h 261"/>
                <a:gd name="T6" fmla="*/ 0 w 40"/>
                <a:gd name="T7" fmla="*/ 0 h 261"/>
                <a:gd name="T8" fmla="*/ 0 w 40"/>
                <a:gd name="T9" fmla="*/ 0 h 261"/>
                <a:gd name="T10" fmla="*/ 0 w 40"/>
                <a:gd name="T11" fmla="*/ 0 h 261"/>
                <a:gd name="T12" fmla="*/ 0 w 40"/>
                <a:gd name="T13" fmla="*/ 0 h 261"/>
                <a:gd name="T14" fmla="*/ 0 w 40"/>
                <a:gd name="T15" fmla="*/ 0 h 261"/>
                <a:gd name="T16" fmla="*/ 0 w 40"/>
                <a:gd name="T17" fmla="*/ 0 h 2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261"/>
                <a:gd name="T29" fmla="*/ 40 w 40"/>
                <a:gd name="T30" fmla="*/ 261 h 2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261">
                  <a:moveTo>
                    <a:pt x="29" y="0"/>
                  </a:moveTo>
                  <a:lnTo>
                    <a:pt x="40" y="89"/>
                  </a:lnTo>
                  <a:lnTo>
                    <a:pt x="35" y="183"/>
                  </a:lnTo>
                  <a:lnTo>
                    <a:pt x="0" y="261"/>
                  </a:lnTo>
                  <a:lnTo>
                    <a:pt x="15" y="185"/>
                  </a:lnTo>
                  <a:lnTo>
                    <a:pt x="23" y="86"/>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92" name="Freeform 191"/>
            <p:cNvSpPr>
              <a:spLocks/>
            </p:cNvSpPr>
            <p:nvPr/>
          </p:nvSpPr>
          <p:spPr bwMode="auto">
            <a:xfrm>
              <a:off x="1119" y="3507"/>
              <a:ext cx="3" cy="19"/>
            </a:xfrm>
            <a:custGeom>
              <a:avLst/>
              <a:gdLst>
                <a:gd name="T0" fmla="*/ 0 w 26"/>
                <a:gd name="T1" fmla="*/ 0 h 177"/>
                <a:gd name="T2" fmla="*/ 0 w 26"/>
                <a:gd name="T3" fmla="*/ 0 h 177"/>
                <a:gd name="T4" fmla="*/ 0 w 26"/>
                <a:gd name="T5" fmla="*/ 0 h 177"/>
                <a:gd name="T6" fmla="*/ 0 w 26"/>
                <a:gd name="T7" fmla="*/ 0 h 177"/>
                <a:gd name="T8" fmla="*/ 0 w 26"/>
                <a:gd name="T9" fmla="*/ 0 h 177"/>
                <a:gd name="T10" fmla="*/ 0 w 26"/>
                <a:gd name="T11" fmla="*/ 0 h 177"/>
                <a:gd name="T12" fmla="*/ 0 w 26"/>
                <a:gd name="T13" fmla="*/ 0 h 177"/>
                <a:gd name="T14" fmla="*/ 0 w 26"/>
                <a:gd name="T15" fmla="*/ 0 h 177"/>
                <a:gd name="T16" fmla="*/ 0 w 26"/>
                <a:gd name="T17" fmla="*/ 0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177"/>
                <a:gd name="T29" fmla="*/ 26 w 26"/>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177">
                  <a:moveTo>
                    <a:pt x="16" y="0"/>
                  </a:moveTo>
                  <a:lnTo>
                    <a:pt x="25" y="55"/>
                  </a:lnTo>
                  <a:lnTo>
                    <a:pt x="26" y="118"/>
                  </a:lnTo>
                  <a:lnTo>
                    <a:pt x="16" y="177"/>
                  </a:lnTo>
                  <a:lnTo>
                    <a:pt x="8" y="118"/>
                  </a:lnTo>
                  <a:lnTo>
                    <a:pt x="0" y="51"/>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93" name="Freeform 192"/>
            <p:cNvSpPr>
              <a:spLocks/>
            </p:cNvSpPr>
            <p:nvPr/>
          </p:nvSpPr>
          <p:spPr bwMode="auto">
            <a:xfrm>
              <a:off x="1068" y="3548"/>
              <a:ext cx="117" cy="80"/>
            </a:xfrm>
            <a:custGeom>
              <a:avLst/>
              <a:gdLst>
                <a:gd name="T0" fmla="*/ 0 w 1059"/>
                <a:gd name="T1" fmla="*/ 0 h 718"/>
                <a:gd name="T2" fmla="*/ 0 w 1059"/>
                <a:gd name="T3" fmla="*/ 0 h 718"/>
                <a:gd name="T4" fmla="*/ 0 w 1059"/>
                <a:gd name="T5" fmla="*/ 0 h 718"/>
                <a:gd name="T6" fmla="*/ 0 w 1059"/>
                <a:gd name="T7" fmla="*/ 0 h 718"/>
                <a:gd name="T8" fmla="*/ 0 w 1059"/>
                <a:gd name="T9" fmla="*/ 0 h 718"/>
                <a:gd name="T10" fmla="*/ 0 w 1059"/>
                <a:gd name="T11" fmla="*/ 0 h 718"/>
                <a:gd name="T12" fmla="*/ 0 w 1059"/>
                <a:gd name="T13" fmla="*/ 0 h 718"/>
                <a:gd name="T14" fmla="*/ 0 w 1059"/>
                <a:gd name="T15" fmla="*/ 0 h 718"/>
                <a:gd name="T16" fmla="*/ 0 w 1059"/>
                <a:gd name="T17" fmla="*/ 0 h 718"/>
                <a:gd name="T18" fmla="*/ 0 w 1059"/>
                <a:gd name="T19" fmla="*/ 0 h 718"/>
                <a:gd name="T20" fmla="*/ 0 w 1059"/>
                <a:gd name="T21" fmla="*/ 0 h 718"/>
                <a:gd name="T22" fmla="*/ 0 w 1059"/>
                <a:gd name="T23" fmla="*/ 0 h 718"/>
                <a:gd name="T24" fmla="*/ 0 w 1059"/>
                <a:gd name="T25" fmla="*/ 0 h 718"/>
                <a:gd name="T26" fmla="*/ 0 w 1059"/>
                <a:gd name="T27" fmla="*/ 0 h 718"/>
                <a:gd name="T28" fmla="*/ 0 w 1059"/>
                <a:gd name="T29" fmla="*/ 0 h 718"/>
                <a:gd name="T30" fmla="*/ 0 w 1059"/>
                <a:gd name="T31" fmla="*/ 0 h 718"/>
                <a:gd name="T32" fmla="*/ 0 w 1059"/>
                <a:gd name="T33" fmla="*/ 0 h 718"/>
                <a:gd name="T34" fmla="*/ 0 w 1059"/>
                <a:gd name="T35" fmla="*/ 0 h 718"/>
                <a:gd name="T36" fmla="*/ 0 w 1059"/>
                <a:gd name="T37" fmla="*/ 0 h 718"/>
                <a:gd name="T38" fmla="*/ 0 w 1059"/>
                <a:gd name="T39" fmla="*/ 0 h 718"/>
                <a:gd name="T40" fmla="*/ 0 w 1059"/>
                <a:gd name="T41" fmla="*/ 0 h 718"/>
                <a:gd name="T42" fmla="*/ 0 w 1059"/>
                <a:gd name="T43" fmla="*/ 0 h 718"/>
                <a:gd name="T44" fmla="*/ 0 w 1059"/>
                <a:gd name="T45" fmla="*/ 0 h 718"/>
                <a:gd name="T46" fmla="*/ 0 w 1059"/>
                <a:gd name="T47" fmla="*/ 0 h 718"/>
                <a:gd name="T48" fmla="*/ 0 w 1059"/>
                <a:gd name="T49" fmla="*/ 0 h 718"/>
                <a:gd name="T50" fmla="*/ 0 w 1059"/>
                <a:gd name="T51" fmla="*/ 0 h 718"/>
                <a:gd name="T52" fmla="*/ 0 w 1059"/>
                <a:gd name="T53" fmla="*/ 0 h 718"/>
                <a:gd name="T54" fmla="*/ 0 w 1059"/>
                <a:gd name="T55" fmla="*/ 0 h 718"/>
                <a:gd name="T56" fmla="*/ 0 w 1059"/>
                <a:gd name="T57" fmla="*/ 0 h 718"/>
                <a:gd name="T58" fmla="*/ 0 w 1059"/>
                <a:gd name="T59" fmla="*/ 0 h 718"/>
                <a:gd name="T60" fmla="*/ 0 w 1059"/>
                <a:gd name="T61" fmla="*/ 0 h 718"/>
                <a:gd name="T62" fmla="*/ 0 w 1059"/>
                <a:gd name="T63" fmla="*/ 0 h 718"/>
                <a:gd name="T64" fmla="*/ 0 w 1059"/>
                <a:gd name="T65" fmla="*/ 0 h 718"/>
                <a:gd name="T66" fmla="*/ 0 w 1059"/>
                <a:gd name="T67" fmla="*/ 0 h 718"/>
                <a:gd name="T68" fmla="*/ 0 w 1059"/>
                <a:gd name="T69" fmla="*/ 0 h 718"/>
                <a:gd name="T70" fmla="*/ 0 w 1059"/>
                <a:gd name="T71" fmla="*/ 0 h 718"/>
                <a:gd name="T72" fmla="*/ 0 w 1059"/>
                <a:gd name="T73" fmla="*/ 0 h 718"/>
                <a:gd name="T74" fmla="*/ 0 w 1059"/>
                <a:gd name="T75" fmla="*/ 0 h 718"/>
                <a:gd name="T76" fmla="*/ 0 w 1059"/>
                <a:gd name="T77" fmla="*/ 0 h 718"/>
                <a:gd name="T78" fmla="*/ 0 w 1059"/>
                <a:gd name="T79" fmla="*/ 0 h 718"/>
                <a:gd name="T80" fmla="*/ 0 w 1059"/>
                <a:gd name="T81" fmla="*/ 0 h 718"/>
                <a:gd name="T82" fmla="*/ 0 w 1059"/>
                <a:gd name="T83" fmla="*/ 0 h 718"/>
                <a:gd name="T84" fmla="*/ 0 w 1059"/>
                <a:gd name="T85" fmla="*/ 0 h 718"/>
                <a:gd name="T86" fmla="*/ 0 w 1059"/>
                <a:gd name="T87" fmla="*/ 0 h 718"/>
                <a:gd name="T88" fmla="*/ 0 w 1059"/>
                <a:gd name="T89" fmla="*/ 0 h 718"/>
                <a:gd name="T90" fmla="*/ 0 w 1059"/>
                <a:gd name="T91" fmla="*/ 0 h 718"/>
                <a:gd name="T92" fmla="*/ 0 w 1059"/>
                <a:gd name="T93" fmla="*/ 0 h 718"/>
                <a:gd name="T94" fmla="*/ 0 w 1059"/>
                <a:gd name="T95" fmla="*/ 0 h 718"/>
                <a:gd name="T96" fmla="*/ 0 w 1059"/>
                <a:gd name="T97" fmla="*/ 0 h 718"/>
                <a:gd name="T98" fmla="*/ 0 w 1059"/>
                <a:gd name="T99" fmla="*/ 0 h 718"/>
                <a:gd name="T100" fmla="*/ 0 w 1059"/>
                <a:gd name="T101" fmla="*/ 0 h 718"/>
                <a:gd name="T102" fmla="*/ 0 w 1059"/>
                <a:gd name="T103" fmla="*/ 0 h 718"/>
                <a:gd name="T104" fmla="*/ 0 w 1059"/>
                <a:gd name="T105" fmla="*/ 0 h 718"/>
                <a:gd name="T106" fmla="*/ 0 w 1059"/>
                <a:gd name="T107" fmla="*/ 0 h 718"/>
                <a:gd name="T108" fmla="*/ 0 w 1059"/>
                <a:gd name="T109" fmla="*/ 0 h 718"/>
                <a:gd name="T110" fmla="*/ 0 w 1059"/>
                <a:gd name="T111" fmla="*/ 0 h 718"/>
                <a:gd name="T112" fmla="*/ 0 w 1059"/>
                <a:gd name="T113" fmla="*/ 0 h 7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59"/>
                <a:gd name="T172" fmla="*/ 0 h 718"/>
                <a:gd name="T173" fmla="*/ 1059 w 1059"/>
                <a:gd name="T174" fmla="*/ 718 h 7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59" h="718">
                  <a:moveTo>
                    <a:pt x="1007" y="0"/>
                  </a:moveTo>
                  <a:lnTo>
                    <a:pt x="1024" y="9"/>
                  </a:lnTo>
                  <a:lnTo>
                    <a:pt x="1043" y="13"/>
                  </a:lnTo>
                  <a:lnTo>
                    <a:pt x="1059" y="15"/>
                  </a:lnTo>
                  <a:lnTo>
                    <a:pt x="944" y="152"/>
                  </a:lnTo>
                  <a:lnTo>
                    <a:pt x="794" y="265"/>
                  </a:lnTo>
                  <a:lnTo>
                    <a:pt x="648" y="375"/>
                  </a:lnTo>
                  <a:lnTo>
                    <a:pt x="595" y="401"/>
                  </a:lnTo>
                  <a:lnTo>
                    <a:pt x="549" y="433"/>
                  </a:lnTo>
                  <a:lnTo>
                    <a:pt x="492" y="465"/>
                  </a:lnTo>
                  <a:lnTo>
                    <a:pt x="445" y="514"/>
                  </a:lnTo>
                  <a:lnTo>
                    <a:pt x="386" y="546"/>
                  </a:lnTo>
                  <a:lnTo>
                    <a:pt x="339" y="590"/>
                  </a:lnTo>
                  <a:lnTo>
                    <a:pt x="269" y="627"/>
                  </a:lnTo>
                  <a:lnTo>
                    <a:pt x="206" y="669"/>
                  </a:lnTo>
                  <a:lnTo>
                    <a:pt x="143" y="714"/>
                  </a:lnTo>
                  <a:lnTo>
                    <a:pt x="132" y="717"/>
                  </a:lnTo>
                  <a:lnTo>
                    <a:pt x="124" y="718"/>
                  </a:lnTo>
                  <a:lnTo>
                    <a:pt x="122" y="718"/>
                  </a:lnTo>
                  <a:lnTo>
                    <a:pt x="81" y="584"/>
                  </a:lnTo>
                  <a:lnTo>
                    <a:pt x="43" y="453"/>
                  </a:lnTo>
                  <a:lnTo>
                    <a:pt x="9" y="314"/>
                  </a:lnTo>
                  <a:lnTo>
                    <a:pt x="1" y="290"/>
                  </a:lnTo>
                  <a:lnTo>
                    <a:pt x="0" y="266"/>
                  </a:lnTo>
                  <a:lnTo>
                    <a:pt x="9" y="249"/>
                  </a:lnTo>
                  <a:lnTo>
                    <a:pt x="78" y="232"/>
                  </a:lnTo>
                  <a:lnTo>
                    <a:pt x="147" y="217"/>
                  </a:lnTo>
                  <a:lnTo>
                    <a:pt x="192" y="171"/>
                  </a:lnTo>
                  <a:lnTo>
                    <a:pt x="203" y="142"/>
                  </a:lnTo>
                  <a:lnTo>
                    <a:pt x="218" y="120"/>
                  </a:lnTo>
                  <a:lnTo>
                    <a:pt x="234" y="101"/>
                  </a:lnTo>
                  <a:lnTo>
                    <a:pt x="236" y="136"/>
                  </a:lnTo>
                  <a:lnTo>
                    <a:pt x="241" y="175"/>
                  </a:lnTo>
                  <a:lnTo>
                    <a:pt x="254" y="205"/>
                  </a:lnTo>
                  <a:lnTo>
                    <a:pt x="414" y="214"/>
                  </a:lnTo>
                  <a:lnTo>
                    <a:pt x="568" y="204"/>
                  </a:lnTo>
                  <a:lnTo>
                    <a:pt x="717" y="227"/>
                  </a:lnTo>
                  <a:lnTo>
                    <a:pt x="798" y="202"/>
                  </a:lnTo>
                  <a:lnTo>
                    <a:pt x="856" y="152"/>
                  </a:lnTo>
                  <a:lnTo>
                    <a:pt x="913" y="101"/>
                  </a:lnTo>
                  <a:lnTo>
                    <a:pt x="943" y="56"/>
                  </a:lnTo>
                  <a:lnTo>
                    <a:pt x="970" y="17"/>
                  </a:lnTo>
                  <a:lnTo>
                    <a:pt x="1007" y="0"/>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94" name="Freeform 193"/>
            <p:cNvSpPr>
              <a:spLocks/>
            </p:cNvSpPr>
            <p:nvPr/>
          </p:nvSpPr>
          <p:spPr bwMode="auto">
            <a:xfrm>
              <a:off x="1310" y="2403"/>
              <a:ext cx="34" cy="34"/>
            </a:xfrm>
            <a:custGeom>
              <a:avLst/>
              <a:gdLst>
                <a:gd name="T0" fmla="*/ 0 w 306"/>
                <a:gd name="T1" fmla="*/ 0 h 308"/>
                <a:gd name="T2" fmla="*/ 0 w 306"/>
                <a:gd name="T3" fmla="*/ 0 h 308"/>
                <a:gd name="T4" fmla="*/ 0 w 306"/>
                <a:gd name="T5" fmla="*/ 0 h 308"/>
                <a:gd name="T6" fmla="*/ 0 w 306"/>
                <a:gd name="T7" fmla="*/ 0 h 308"/>
                <a:gd name="T8" fmla="*/ 0 w 306"/>
                <a:gd name="T9" fmla="*/ 0 h 308"/>
                <a:gd name="T10" fmla="*/ 0 w 306"/>
                <a:gd name="T11" fmla="*/ 0 h 308"/>
                <a:gd name="T12" fmla="*/ 0 w 306"/>
                <a:gd name="T13" fmla="*/ 0 h 308"/>
                <a:gd name="T14" fmla="*/ 0 w 306"/>
                <a:gd name="T15" fmla="*/ 0 h 308"/>
                <a:gd name="T16" fmla="*/ 0 w 306"/>
                <a:gd name="T17" fmla="*/ 0 h 308"/>
                <a:gd name="T18" fmla="*/ 0 w 306"/>
                <a:gd name="T19" fmla="*/ 0 h 308"/>
                <a:gd name="T20" fmla="*/ 0 w 306"/>
                <a:gd name="T21" fmla="*/ 0 h 308"/>
                <a:gd name="T22" fmla="*/ 0 w 306"/>
                <a:gd name="T23" fmla="*/ 0 h 308"/>
                <a:gd name="T24" fmla="*/ 0 w 306"/>
                <a:gd name="T25" fmla="*/ 0 h 308"/>
                <a:gd name="T26" fmla="*/ 0 w 306"/>
                <a:gd name="T27" fmla="*/ 0 h 308"/>
                <a:gd name="T28" fmla="*/ 0 w 306"/>
                <a:gd name="T29" fmla="*/ 0 h 308"/>
                <a:gd name="T30" fmla="*/ 0 w 306"/>
                <a:gd name="T31" fmla="*/ 0 h 308"/>
                <a:gd name="T32" fmla="*/ 0 w 306"/>
                <a:gd name="T33" fmla="*/ 0 h 3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08"/>
                <a:gd name="T53" fmla="*/ 306 w 306"/>
                <a:gd name="T54" fmla="*/ 308 h 3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08">
                  <a:moveTo>
                    <a:pt x="152" y="0"/>
                  </a:moveTo>
                  <a:lnTo>
                    <a:pt x="230" y="20"/>
                  </a:lnTo>
                  <a:lnTo>
                    <a:pt x="284" y="77"/>
                  </a:lnTo>
                  <a:lnTo>
                    <a:pt x="306" y="154"/>
                  </a:lnTo>
                  <a:lnTo>
                    <a:pt x="284" y="232"/>
                  </a:lnTo>
                  <a:lnTo>
                    <a:pt x="230" y="287"/>
                  </a:lnTo>
                  <a:lnTo>
                    <a:pt x="152" y="308"/>
                  </a:lnTo>
                  <a:lnTo>
                    <a:pt x="75" y="287"/>
                  </a:lnTo>
                  <a:lnTo>
                    <a:pt x="20" y="232"/>
                  </a:lnTo>
                  <a:lnTo>
                    <a:pt x="0" y="154"/>
                  </a:lnTo>
                  <a:lnTo>
                    <a:pt x="20" y="77"/>
                  </a:lnTo>
                  <a:lnTo>
                    <a:pt x="75" y="20"/>
                  </a:lnTo>
                  <a:lnTo>
                    <a:pt x="1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95" name="Freeform 194"/>
            <p:cNvSpPr>
              <a:spLocks/>
            </p:cNvSpPr>
            <p:nvPr/>
          </p:nvSpPr>
          <p:spPr bwMode="auto">
            <a:xfrm>
              <a:off x="1331" y="2407"/>
              <a:ext cx="9" cy="9"/>
            </a:xfrm>
            <a:custGeom>
              <a:avLst/>
              <a:gdLst>
                <a:gd name="T0" fmla="*/ 0 w 78"/>
                <a:gd name="T1" fmla="*/ 0 h 83"/>
                <a:gd name="T2" fmla="*/ 0 w 78"/>
                <a:gd name="T3" fmla="*/ 0 h 83"/>
                <a:gd name="T4" fmla="*/ 0 w 78"/>
                <a:gd name="T5" fmla="*/ 0 h 83"/>
                <a:gd name="T6" fmla="*/ 0 w 78"/>
                <a:gd name="T7" fmla="*/ 0 h 83"/>
                <a:gd name="T8" fmla="*/ 0 w 78"/>
                <a:gd name="T9" fmla="*/ 0 h 83"/>
                <a:gd name="T10" fmla="*/ 0 w 78"/>
                <a:gd name="T11" fmla="*/ 0 h 83"/>
                <a:gd name="T12" fmla="*/ 0 w 78"/>
                <a:gd name="T13" fmla="*/ 0 h 83"/>
                <a:gd name="T14" fmla="*/ 0 w 78"/>
                <a:gd name="T15" fmla="*/ 0 h 83"/>
                <a:gd name="T16" fmla="*/ 0 w 78"/>
                <a:gd name="T17" fmla="*/ 0 h 83"/>
                <a:gd name="T18" fmla="*/ 0 w 78"/>
                <a:gd name="T19" fmla="*/ 0 h 83"/>
                <a:gd name="T20" fmla="*/ 0 w 78"/>
                <a:gd name="T21" fmla="*/ 0 h 83"/>
                <a:gd name="T22" fmla="*/ 0 w 78"/>
                <a:gd name="T23" fmla="*/ 0 h 83"/>
                <a:gd name="T24" fmla="*/ 0 w 78"/>
                <a:gd name="T25" fmla="*/ 0 h 83"/>
                <a:gd name="T26" fmla="*/ 0 w 78"/>
                <a:gd name="T27" fmla="*/ 0 h 83"/>
                <a:gd name="T28" fmla="*/ 0 w 78"/>
                <a:gd name="T29" fmla="*/ 0 h 83"/>
                <a:gd name="T30" fmla="*/ 0 w 78"/>
                <a:gd name="T31" fmla="*/ 0 h 83"/>
                <a:gd name="T32" fmla="*/ 0 w 78"/>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83"/>
                <a:gd name="T53" fmla="*/ 78 w 78"/>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83">
                  <a:moveTo>
                    <a:pt x="40" y="0"/>
                  </a:moveTo>
                  <a:lnTo>
                    <a:pt x="58" y="6"/>
                  </a:lnTo>
                  <a:lnTo>
                    <a:pt x="72" y="22"/>
                  </a:lnTo>
                  <a:lnTo>
                    <a:pt x="78" y="41"/>
                  </a:lnTo>
                  <a:lnTo>
                    <a:pt x="72" y="62"/>
                  </a:lnTo>
                  <a:lnTo>
                    <a:pt x="58" y="77"/>
                  </a:lnTo>
                  <a:lnTo>
                    <a:pt x="40" y="83"/>
                  </a:lnTo>
                  <a:lnTo>
                    <a:pt x="19" y="77"/>
                  </a:lnTo>
                  <a:lnTo>
                    <a:pt x="6" y="62"/>
                  </a:lnTo>
                  <a:lnTo>
                    <a:pt x="0" y="41"/>
                  </a:lnTo>
                  <a:lnTo>
                    <a:pt x="6" y="22"/>
                  </a:lnTo>
                  <a:lnTo>
                    <a:pt x="19" y="6"/>
                  </a:ln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96" name="Freeform 195"/>
            <p:cNvSpPr>
              <a:spLocks/>
            </p:cNvSpPr>
            <p:nvPr/>
          </p:nvSpPr>
          <p:spPr bwMode="auto">
            <a:xfrm>
              <a:off x="1000" y="2426"/>
              <a:ext cx="34" cy="34"/>
            </a:xfrm>
            <a:custGeom>
              <a:avLst/>
              <a:gdLst>
                <a:gd name="T0" fmla="*/ 0 w 308"/>
                <a:gd name="T1" fmla="*/ 0 h 308"/>
                <a:gd name="T2" fmla="*/ 0 w 308"/>
                <a:gd name="T3" fmla="*/ 0 h 308"/>
                <a:gd name="T4" fmla="*/ 0 w 308"/>
                <a:gd name="T5" fmla="*/ 0 h 308"/>
                <a:gd name="T6" fmla="*/ 0 w 308"/>
                <a:gd name="T7" fmla="*/ 0 h 308"/>
                <a:gd name="T8" fmla="*/ 0 w 308"/>
                <a:gd name="T9" fmla="*/ 0 h 308"/>
                <a:gd name="T10" fmla="*/ 0 w 308"/>
                <a:gd name="T11" fmla="*/ 0 h 308"/>
                <a:gd name="T12" fmla="*/ 0 w 308"/>
                <a:gd name="T13" fmla="*/ 0 h 308"/>
                <a:gd name="T14" fmla="*/ 0 w 308"/>
                <a:gd name="T15" fmla="*/ 0 h 308"/>
                <a:gd name="T16" fmla="*/ 0 w 308"/>
                <a:gd name="T17" fmla="*/ 0 h 308"/>
                <a:gd name="T18" fmla="*/ 0 w 308"/>
                <a:gd name="T19" fmla="*/ 0 h 308"/>
                <a:gd name="T20" fmla="*/ 0 w 308"/>
                <a:gd name="T21" fmla="*/ 0 h 308"/>
                <a:gd name="T22" fmla="*/ 0 w 308"/>
                <a:gd name="T23" fmla="*/ 0 h 308"/>
                <a:gd name="T24" fmla="*/ 0 w 308"/>
                <a:gd name="T25" fmla="*/ 0 h 308"/>
                <a:gd name="T26" fmla="*/ 0 w 308"/>
                <a:gd name="T27" fmla="*/ 0 h 308"/>
                <a:gd name="T28" fmla="*/ 0 w 308"/>
                <a:gd name="T29" fmla="*/ 0 h 308"/>
                <a:gd name="T30" fmla="*/ 0 w 308"/>
                <a:gd name="T31" fmla="*/ 0 h 308"/>
                <a:gd name="T32" fmla="*/ 0 w 308"/>
                <a:gd name="T33" fmla="*/ 0 h 3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8"/>
                <a:gd name="T52" fmla="*/ 0 h 308"/>
                <a:gd name="T53" fmla="*/ 308 w 308"/>
                <a:gd name="T54" fmla="*/ 308 h 3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8" h="308">
                  <a:moveTo>
                    <a:pt x="155" y="0"/>
                  </a:moveTo>
                  <a:lnTo>
                    <a:pt x="233" y="20"/>
                  </a:lnTo>
                  <a:lnTo>
                    <a:pt x="287" y="77"/>
                  </a:lnTo>
                  <a:lnTo>
                    <a:pt x="308" y="154"/>
                  </a:lnTo>
                  <a:lnTo>
                    <a:pt x="287" y="233"/>
                  </a:lnTo>
                  <a:lnTo>
                    <a:pt x="233" y="287"/>
                  </a:lnTo>
                  <a:lnTo>
                    <a:pt x="155" y="308"/>
                  </a:lnTo>
                  <a:lnTo>
                    <a:pt x="77" y="287"/>
                  </a:lnTo>
                  <a:lnTo>
                    <a:pt x="20" y="233"/>
                  </a:lnTo>
                  <a:lnTo>
                    <a:pt x="0" y="154"/>
                  </a:lnTo>
                  <a:lnTo>
                    <a:pt x="20" y="77"/>
                  </a:lnTo>
                  <a:lnTo>
                    <a:pt x="77" y="20"/>
                  </a:lnTo>
                  <a:lnTo>
                    <a:pt x="1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97" name="Freeform 196"/>
            <p:cNvSpPr>
              <a:spLocks/>
            </p:cNvSpPr>
            <p:nvPr/>
          </p:nvSpPr>
          <p:spPr bwMode="auto">
            <a:xfrm>
              <a:off x="1022" y="2430"/>
              <a:ext cx="8" cy="9"/>
            </a:xfrm>
            <a:custGeom>
              <a:avLst/>
              <a:gdLst>
                <a:gd name="T0" fmla="*/ 0 w 80"/>
                <a:gd name="T1" fmla="*/ 0 h 82"/>
                <a:gd name="T2" fmla="*/ 0 w 80"/>
                <a:gd name="T3" fmla="*/ 0 h 82"/>
                <a:gd name="T4" fmla="*/ 0 w 80"/>
                <a:gd name="T5" fmla="*/ 0 h 82"/>
                <a:gd name="T6" fmla="*/ 0 w 80"/>
                <a:gd name="T7" fmla="*/ 0 h 82"/>
                <a:gd name="T8" fmla="*/ 0 w 80"/>
                <a:gd name="T9" fmla="*/ 0 h 82"/>
                <a:gd name="T10" fmla="*/ 0 w 80"/>
                <a:gd name="T11" fmla="*/ 0 h 82"/>
                <a:gd name="T12" fmla="*/ 0 w 80"/>
                <a:gd name="T13" fmla="*/ 0 h 82"/>
                <a:gd name="T14" fmla="*/ 0 w 80"/>
                <a:gd name="T15" fmla="*/ 0 h 82"/>
                <a:gd name="T16" fmla="*/ 0 w 80"/>
                <a:gd name="T17" fmla="*/ 0 h 82"/>
                <a:gd name="T18" fmla="*/ 0 w 80"/>
                <a:gd name="T19" fmla="*/ 0 h 82"/>
                <a:gd name="T20" fmla="*/ 0 w 80"/>
                <a:gd name="T21" fmla="*/ 0 h 82"/>
                <a:gd name="T22" fmla="*/ 0 w 80"/>
                <a:gd name="T23" fmla="*/ 0 h 82"/>
                <a:gd name="T24" fmla="*/ 0 w 80"/>
                <a:gd name="T25" fmla="*/ 0 h 82"/>
                <a:gd name="T26" fmla="*/ 0 w 80"/>
                <a:gd name="T27" fmla="*/ 0 h 82"/>
                <a:gd name="T28" fmla="*/ 0 w 80"/>
                <a:gd name="T29" fmla="*/ 0 h 82"/>
                <a:gd name="T30" fmla="*/ 0 w 80"/>
                <a:gd name="T31" fmla="*/ 0 h 82"/>
                <a:gd name="T32" fmla="*/ 0 w 80"/>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82"/>
                <a:gd name="T53" fmla="*/ 80 w 80"/>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82">
                  <a:moveTo>
                    <a:pt x="41" y="0"/>
                  </a:moveTo>
                  <a:lnTo>
                    <a:pt x="61" y="6"/>
                  </a:lnTo>
                  <a:lnTo>
                    <a:pt x="75" y="21"/>
                  </a:lnTo>
                  <a:lnTo>
                    <a:pt x="80" y="40"/>
                  </a:lnTo>
                  <a:lnTo>
                    <a:pt x="75" y="61"/>
                  </a:lnTo>
                  <a:lnTo>
                    <a:pt x="61" y="76"/>
                  </a:lnTo>
                  <a:lnTo>
                    <a:pt x="41" y="82"/>
                  </a:lnTo>
                  <a:lnTo>
                    <a:pt x="20" y="76"/>
                  </a:lnTo>
                  <a:lnTo>
                    <a:pt x="6" y="61"/>
                  </a:lnTo>
                  <a:lnTo>
                    <a:pt x="0" y="40"/>
                  </a:lnTo>
                  <a:lnTo>
                    <a:pt x="6" y="21"/>
                  </a:lnTo>
                  <a:lnTo>
                    <a:pt x="20" y="6"/>
                  </a:lnTo>
                  <a:lnTo>
                    <a:pt x="4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798" name="Freeform 197"/>
            <p:cNvSpPr>
              <a:spLocks/>
            </p:cNvSpPr>
            <p:nvPr/>
          </p:nvSpPr>
          <p:spPr bwMode="auto">
            <a:xfrm>
              <a:off x="1070" y="2763"/>
              <a:ext cx="224" cy="29"/>
            </a:xfrm>
            <a:custGeom>
              <a:avLst/>
              <a:gdLst>
                <a:gd name="T0" fmla="*/ 0 w 2016"/>
                <a:gd name="T1" fmla="*/ 0 h 257"/>
                <a:gd name="T2" fmla="*/ 0 w 2016"/>
                <a:gd name="T3" fmla="*/ 0 h 257"/>
                <a:gd name="T4" fmla="*/ 0 w 2016"/>
                <a:gd name="T5" fmla="*/ 0 h 257"/>
                <a:gd name="T6" fmla="*/ 0 w 2016"/>
                <a:gd name="T7" fmla="*/ 0 h 257"/>
                <a:gd name="T8" fmla="*/ 0 w 2016"/>
                <a:gd name="T9" fmla="*/ 0 h 257"/>
                <a:gd name="T10" fmla="*/ 0 w 2016"/>
                <a:gd name="T11" fmla="*/ 0 h 257"/>
                <a:gd name="T12" fmla="*/ 0 w 2016"/>
                <a:gd name="T13" fmla="*/ 0 h 257"/>
                <a:gd name="T14" fmla="*/ 0 w 2016"/>
                <a:gd name="T15" fmla="*/ 0 h 257"/>
                <a:gd name="T16" fmla="*/ 0 w 2016"/>
                <a:gd name="T17" fmla="*/ 0 h 257"/>
                <a:gd name="T18" fmla="*/ 0 w 2016"/>
                <a:gd name="T19" fmla="*/ 0 h 257"/>
                <a:gd name="T20" fmla="*/ 0 w 2016"/>
                <a:gd name="T21" fmla="*/ 0 h 257"/>
                <a:gd name="T22" fmla="*/ 0 w 2016"/>
                <a:gd name="T23" fmla="*/ 0 h 257"/>
                <a:gd name="T24" fmla="*/ 0 w 2016"/>
                <a:gd name="T25" fmla="*/ 0 h 257"/>
                <a:gd name="T26" fmla="*/ 0 w 2016"/>
                <a:gd name="T27" fmla="*/ 0 h 257"/>
                <a:gd name="T28" fmla="*/ 0 w 2016"/>
                <a:gd name="T29" fmla="*/ 0 h 257"/>
                <a:gd name="T30" fmla="*/ 0 w 2016"/>
                <a:gd name="T31" fmla="*/ 0 h 257"/>
                <a:gd name="T32" fmla="*/ 0 w 2016"/>
                <a:gd name="T33" fmla="*/ 0 h 257"/>
                <a:gd name="T34" fmla="*/ 0 w 2016"/>
                <a:gd name="T35" fmla="*/ 0 h 257"/>
                <a:gd name="T36" fmla="*/ 0 w 2016"/>
                <a:gd name="T37" fmla="*/ 0 h 257"/>
                <a:gd name="T38" fmla="*/ 0 w 2016"/>
                <a:gd name="T39" fmla="*/ 0 h 257"/>
                <a:gd name="T40" fmla="*/ 0 w 2016"/>
                <a:gd name="T41" fmla="*/ 0 h 257"/>
                <a:gd name="T42" fmla="*/ 0 w 2016"/>
                <a:gd name="T43" fmla="*/ 0 h 2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16"/>
                <a:gd name="T67" fmla="*/ 0 h 257"/>
                <a:gd name="T68" fmla="*/ 2016 w 2016"/>
                <a:gd name="T69" fmla="*/ 257 h 25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16" h="257">
                  <a:moveTo>
                    <a:pt x="742" y="149"/>
                  </a:moveTo>
                  <a:lnTo>
                    <a:pt x="1265" y="99"/>
                  </a:lnTo>
                  <a:lnTo>
                    <a:pt x="1637" y="68"/>
                  </a:lnTo>
                  <a:lnTo>
                    <a:pt x="1879" y="41"/>
                  </a:lnTo>
                  <a:lnTo>
                    <a:pt x="2016" y="0"/>
                  </a:lnTo>
                  <a:lnTo>
                    <a:pt x="2014" y="67"/>
                  </a:lnTo>
                  <a:lnTo>
                    <a:pt x="1847" y="119"/>
                  </a:lnTo>
                  <a:lnTo>
                    <a:pt x="1571" y="166"/>
                  </a:lnTo>
                  <a:lnTo>
                    <a:pt x="1389" y="204"/>
                  </a:lnTo>
                  <a:lnTo>
                    <a:pt x="1203" y="240"/>
                  </a:lnTo>
                  <a:lnTo>
                    <a:pt x="959" y="249"/>
                  </a:lnTo>
                  <a:lnTo>
                    <a:pt x="573" y="257"/>
                  </a:lnTo>
                  <a:lnTo>
                    <a:pt x="219" y="250"/>
                  </a:lnTo>
                  <a:lnTo>
                    <a:pt x="0" y="178"/>
                  </a:lnTo>
                  <a:lnTo>
                    <a:pt x="241" y="131"/>
                  </a:lnTo>
                  <a:lnTo>
                    <a:pt x="498" y="137"/>
                  </a:lnTo>
                  <a:lnTo>
                    <a:pt x="742" y="149"/>
                  </a:lnTo>
                  <a:close/>
                </a:path>
              </a:pathLst>
            </a:custGeom>
            <a:solidFill>
              <a:srgbClr val="EDC9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aphicFrame>
        <p:nvGraphicFramePr>
          <p:cNvPr id="25604" name="Object 2048"/>
          <p:cNvGraphicFramePr>
            <a:graphicFrameLocks noChangeAspect="1"/>
          </p:cNvGraphicFramePr>
          <p:nvPr>
            <p:extLst>
              <p:ext uri="{D42A27DB-BD31-4B8C-83A1-F6EECF244321}">
                <p14:modId xmlns:p14="http://schemas.microsoft.com/office/powerpoint/2010/main" val="702680267"/>
              </p:ext>
            </p:extLst>
          </p:nvPr>
        </p:nvGraphicFramePr>
        <p:xfrm>
          <a:off x="3059084" y="762000"/>
          <a:ext cx="5475316" cy="5457825"/>
        </p:xfrm>
        <a:graphic>
          <a:graphicData uri="http://schemas.openxmlformats.org/presentationml/2006/ole">
            <mc:AlternateContent xmlns:mc="http://schemas.openxmlformats.org/markup-compatibility/2006">
              <mc:Choice xmlns:v="urn:schemas-microsoft-com:vml" Requires="v">
                <p:oleObj spid="_x0000_s25806" name="Clip" r:id="rId4" imgW="3657600" imgH="3639312" progId="MS_ClipArt_Gallery.2">
                  <p:embed/>
                </p:oleObj>
              </mc:Choice>
              <mc:Fallback>
                <p:oleObj name="Clip" r:id="rId4" imgW="3657600" imgH="3639312" progId="MS_ClipArt_Gallery.2">
                  <p:embed/>
                  <p:pic>
                    <p:nvPicPr>
                      <p:cNvPr id="0" name="Object 20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084" y="762000"/>
                        <a:ext cx="5475316" cy="5457825"/>
                      </a:xfrm>
                      <a:prstGeom prst="rect">
                        <a:avLst/>
                      </a:prstGeom>
                      <a:noFill/>
                      <a:ln>
                        <a:noFill/>
                      </a:ln>
                      <a:effectLst/>
                    </p:spPr>
                  </p:pic>
                </p:oleObj>
              </mc:Fallback>
            </mc:AlternateContent>
          </a:graphicData>
        </a:graphic>
      </p:graphicFrame>
      <p:sp>
        <p:nvSpPr>
          <p:cNvPr id="2050" name="Rectangle 2"/>
          <p:cNvSpPr>
            <a:spLocks noGrp="1" noChangeArrowheads="1"/>
          </p:cNvSpPr>
          <p:nvPr>
            <p:ph type="title"/>
          </p:nvPr>
        </p:nvSpPr>
        <p:spPr>
          <a:xfrm>
            <a:off x="762000" y="762000"/>
            <a:ext cx="2895600" cy="1981200"/>
          </a:xfrm>
        </p:spPr>
        <p:txBody>
          <a:bodyPr/>
          <a:lstStyle/>
          <a:p>
            <a:pPr>
              <a:defRPr/>
            </a:pPr>
            <a:r>
              <a:rPr lang="en-US" sz="4000">
                <a:effectLst>
                  <a:outerShdw blurRad="38100" dist="38100" dir="2700000" algn="tl">
                    <a:srgbClr val="000000"/>
                  </a:outerShdw>
                </a:effectLst>
              </a:rPr>
              <a:t>Darwin on Complex Organs</a:t>
            </a:r>
            <a:endParaRPr lang="en-US">
              <a:effectLst>
                <a:outerShdw blurRad="38100" dist="38100" dir="2700000" algn="tl">
                  <a:srgbClr val="000000"/>
                </a:outerShdw>
              </a:effectLst>
            </a:endParaRPr>
          </a:p>
        </p:txBody>
      </p:sp>
      <p:sp>
        <p:nvSpPr>
          <p:cNvPr id="2051" name="Rectangle 3"/>
          <p:cNvSpPr>
            <a:spLocks noGrp="1" noChangeArrowheads="1"/>
          </p:cNvSpPr>
          <p:nvPr>
            <p:ph type="body" idx="1"/>
          </p:nvPr>
        </p:nvSpPr>
        <p:spPr>
          <a:xfrm>
            <a:off x="3825874" y="914400"/>
            <a:ext cx="4632325" cy="5181600"/>
          </a:xfrm>
        </p:spPr>
        <p:txBody>
          <a:bodyPr/>
          <a:lstStyle/>
          <a:p>
            <a:pPr marL="0" indent="0" algn="ctr">
              <a:buNone/>
            </a:pPr>
            <a:r>
              <a:rPr lang="en-US" altLang="en-US" dirty="0"/>
              <a:t>“If it could be demonstrated that any complex organ existed, which could not possibly have been formed by numerous successive, slight modifications, my theory would absolutely break down.”</a:t>
            </a:r>
          </a:p>
          <a:p>
            <a:pPr marL="457200" lvl="1" indent="0" algn="ctr">
              <a:buNone/>
            </a:pPr>
            <a:r>
              <a:rPr lang="en-US" altLang="en-US" sz="2600" i="1" dirty="0">
                <a:solidFill>
                  <a:schemeClr val="bg2"/>
                </a:solidFill>
              </a:rPr>
              <a:t>Origin of Species</a:t>
            </a:r>
            <a:r>
              <a:rPr lang="en-US" altLang="en-US" sz="2600" dirty="0">
                <a:solidFill>
                  <a:schemeClr val="bg2"/>
                </a:solidFill>
              </a:rPr>
              <a:t>, p. 219</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5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65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fld id="{E937E6BF-91D2-4562-B2B6-6E31781076A3}" type="slidenum">
              <a:rPr lang="en-US" altLang="en-US" sz="1400" b="0">
                <a:solidFill>
                  <a:srgbClr val="969696"/>
                </a:solidFill>
              </a:rPr>
              <a:pPr>
                <a:spcBef>
                  <a:spcPct val="0"/>
                </a:spcBef>
                <a:buClrTx/>
                <a:buFontTx/>
                <a:buNone/>
              </a:pPr>
              <a:t>5</a:t>
            </a:fld>
            <a:endParaRPr lang="en-US" altLang="en-US" sz="1400" b="0">
              <a:solidFill>
                <a:srgbClr val="969696"/>
              </a:solidFill>
            </a:endParaRPr>
          </a:p>
        </p:txBody>
      </p:sp>
      <p:sp>
        <p:nvSpPr>
          <p:cNvPr id="4105" name="Rectangle 9"/>
          <p:cNvSpPr>
            <a:spLocks noGrp="1" noChangeArrowheads="1"/>
          </p:cNvSpPr>
          <p:nvPr>
            <p:ph type="title"/>
          </p:nvPr>
        </p:nvSpPr>
        <p:spPr>
          <a:xfrm>
            <a:off x="609600" y="381000"/>
            <a:ext cx="8001000" cy="914400"/>
          </a:xfrm>
        </p:spPr>
        <p:txBody>
          <a:bodyPr/>
          <a:lstStyle/>
          <a:p>
            <a:pPr>
              <a:defRPr/>
            </a:pPr>
            <a:r>
              <a:rPr lang="en-US">
                <a:solidFill>
                  <a:srgbClr val="969696"/>
                </a:solidFill>
                <a:effectLst/>
              </a:rPr>
              <a:t>A Ditch</a:t>
            </a:r>
            <a:endParaRPr lang="en-US">
              <a:solidFill>
                <a:schemeClr val="folHlink"/>
              </a:solidFill>
              <a:effectLst>
                <a:outerShdw blurRad="38100" dist="38100" dir="2700000" algn="tl">
                  <a:srgbClr val="FFFFFF"/>
                </a:outerShdw>
              </a:effectLst>
            </a:endParaRPr>
          </a:p>
        </p:txBody>
      </p:sp>
      <p:pic>
        <p:nvPicPr>
          <p:cNvPr id="27652" name="Picture 11" descr="small ditch"/>
          <p:cNvPicPr>
            <a:picLocks noChangeAspect="1" noChangeArrowheads="1"/>
          </p:cNvPicPr>
          <p:nvPr/>
        </p:nvPicPr>
        <p:blipFill>
          <a:blip r:embed="rId3">
            <a:extLst>
              <a:ext uri="{28A0092B-C50C-407E-A947-70E740481C1C}">
                <a14:useLocalDpi xmlns:a14="http://schemas.microsoft.com/office/drawing/2010/main" val="0"/>
              </a:ext>
            </a:extLst>
          </a:blip>
          <a:srcRect r="6630"/>
          <a:stretch>
            <a:fillRect/>
          </a:stretch>
        </p:blipFill>
        <p:spPr bwMode="auto">
          <a:xfrm>
            <a:off x="2784475" y="1790700"/>
            <a:ext cx="35750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969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fld id="{433F6107-1F7A-488E-BFBB-B8B45E3FAFDD}" type="slidenum">
              <a:rPr lang="en-US" altLang="en-US" sz="1400" b="0">
                <a:solidFill>
                  <a:srgbClr val="969696"/>
                </a:solidFill>
              </a:rPr>
              <a:pPr>
                <a:spcBef>
                  <a:spcPct val="0"/>
                </a:spcBef>
                <a:buClrTx/>
                <a:buFontTx/>
                <a:buNone/>
              </a:pPr>
              <a:t>6</a:t>
            </a:fld>
            <a:endParaRPr lang="en-US" altLang="en-US" sz="1400" b="0">
              <a:solidFill>
                <a:srgbClr val="969696"/>
              </a:solidFill>
            </a:endParaRPr>
          </a:p>
        </p:txBody>
      </p:sp>
      <p:pic>
        <p:nvPicPr>
          <p:cNvPr id="29699" name="Picture 2" descr="Concrete Dit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1162050"/>
            <a:ext cx="8020050"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title"/>
          </p:nvPr>
        </p:nvSpPr>
        <p:spPr>
          <a:xfrm>
            <a:off x="571500" y="209550"/>
            <a:ext cx="8001000" cy="914400"/>
          </a:xfrm>
        </p:spPr>
        <p:txBody>
          <a:bodyPr/>
          <a:lstStyle/>
          <a:p>
            <a:pPr>
              <a:defRPr/>
            </a:pPr>
            <a:r>
              <a:rPr lang="en-US">
                <a:solidFill>
                  <a:srgbClr val="009900"/>
                </a:solidFill>
                <a:effectLst>
                  <a:outerShdw blurRad="38100" dist="38100" dir="2700000" algn="tl">
                    <a:srgbClr val="000000"/>
                  </a:outerShdw>
                </a:effectLst>
              </a:rPr>
              <a:t>A Wider Ditch</a:t>
            </a:r>
            <a:endParaRPr lang="en-US">
              <a:effectLst>
                <a:outerShdw blurRad="38100" dist="38100" dir="2700000" algn="tl">
                  <a:srgbClr val="000000"/>
                </a:outerShdw>
              </a:effectLst>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3174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fld id="{898DA662-2FEC-4654-83F0-0865C26FB975}" type="slidenum">
              <a:rPr lang="en-US" altLang="en-US" sz="1400" b="0">
                <a:solidFill>
                  <a:srgbClr val="969696"/>
                </a:solidFill>
              </a:rPr>
              <a:pPr>
                <a:spcBef>
                  <a:spcPct val="0"/>
                </a:spcBef>
                <a:buClrTx/>
                <a:buFontTx/>
                <a:buNone/>
              </a:pPr>
              <a:t>7</a:t>
            </a:fld>
            <a:endParaRPr lang="en-US" altLang="en-US" sz="1400" b="0">
              <a:solidFill>
                <a:srgbClr val="969696"/>
              </a:solidFill>
            </a:endParaRPr>
          </a:p>
        </p:txBody>
      </p:sp>
      <p:pic>
        <p:nvPicPr>
          <p:cNvPr id="31747" name="Picture 2" descr="ditch"/>
          <p:cNvPicPr>
            <a:picLocks noChangeAspect="1" noChangeArrowheads="1"/>
          </p:cNvPicPr>
          <p:nvPr/>
        </p:nvPicPr>
        <p:blipFill>
          <a:blip r:embed="rId3">
            <a:extLst>
              <a:ext uri="{28A0092B-C50C-407E-A947-70E740481C1C}">
                <a14:useLocalDpi xmlns:a14="http://schemas.microsoft.com/office/drawing/2010/main" val="0"/>
              </a:ext>
            </a:extLst>
          </a:blip>
          <a:srcRect l="1559" t="3104" r="1726" b="1552"/>
          <a:stretch>
            <a:fillRect/>
          </a:stretch>
        </p:blipFill>
        <p:spPr bwMode="auto">
          <a:xfrm>
            <a:off x="434975" y="1214438"/>
            <a:ext cx="8272463"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title"/>
          </p:nvPr>
        </p:nvSpPr>
        <p:spPr>
          <a:xfrm>
            <a:off x="609600" y="247650"/>
            <a:ext cx="8001000" cy="914400"/>
          </a:xfrm>
        </p:spPr>
        <p:txBody>
          <a:bodyPr/>
          <a:lstStyle/>
          <a:p>
            <a:pPr>
              <a:defRPr/>
            </a:pPr>
            <a:r>
              <a:rPr lang="en-US">
                <a:solidFill>
                  <a:srgbClr val="4B94FF"/>
                </a:solidFill>
                <a:effectLst>
                  <a:outerShdw blurRad="38100" dist="38100" dir="2700000" algn="tl">
                    <a:srgbClr val="000000"/>
                  </a:outerShdw>
                </a:effectLst>
              </a:rPr>
              <a:t>An Even Wider Ditch</a:t>
            </a:r>
            <a:endParaRPr lang="en-US">
              <a:effectLst>
                <a:outerShdw blurRad="38100" dist="38100" dir="2700000" algn="tl">
                  <a:srgbClr val="000000"/>
                </a:outerShdw>
              </a:effectLst>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379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fld id="{51ACB0E1-A90D-4158-BE79-D4AA94034CC7}" type="slidenum">
              <a:rPr lang="en-US" altLang="en-US" sz="1400" b="0">
                <a:solidFill>
                  <a:srgbClr val="969696"/>
                </a:solidFill>
              </a:rPr>
              <a:pPr>
                <a:spcBef>
                  <a:spcPct val="0"/>
                </a:spcBef>
                <a:buClrTx/>
                <a:buFontTx/>
                <a:buNone/>
              </a:pPr>
              <a:t>8</a:t>
            </a:fld>
            <a:endParaRPr lang="en-US" altLang="en-US" sz="1400" b="0">
              <a:solidFill>
                <a:srgbClr val="969696"/>
              </a:solidFill>
            </a:endParaRPr>
          </a:p>
        </p:txBody>
      </p:sp>
      <p:sp>
        <p:nvSpPr>
          <p:cNvPr id="7173" name="Rectangle 5"/>
          <p:cNvSpPr>
            <a:spLocks noChangeArrowheads="1"/>
          </p:cNvSpPr>
          <p:nvPr/>
        </p:nvSpPr>
        <p:spPr bwMode="auto">
          <a:xfrm>
            <a:off x="571500" y="323850"/>
            <a:ext cx="8001000" cy="914400"/>
          </a:xfrm>
          <a:prstGeom prst="rect">
            <a:avLst/>
          </a:prstGeom>
          <a:noFill/>
          <a:ln w="9525">
            <a:noFill/>
            <a:miter lim="800000"/>
            <a:headEnd/>
            <a:tailEnd/>
          </a:ln>
          <a:effectLst/>
        </p:spPr>
        <p:txBody>
          <a:bodyPr anchor="ctr"/>
          <a:lstStyle/>
          <a:p>
            <a:pPr algn="ctr">
              <a:defRPr/>
            </a:pPr>
            <a:r>
              <a:rPr lang="en-US" sz="4400" b="1">
                <a:solidFill>
                  <a:srgbClr val="FF9933"/>
                </a:solidFill>
                <a:latin typeface="Arial" charset="0"/>
              </a:rPr>
              <a:t>The Grand Canyon</a:t>
            </a:r>
            <a:endParaRPr lang="en-US" sz="4400" b="1">
              <a:solidFill>
                <a:schemeClr val="tx2"/>
              </a:solidFill>
              <a:effectLst>
                <a:outerShdw blurRad="38100" dist="38100" dir="2700000" algn="tl">
                  <a:srgbClr val="FFFFFF"/>
                </a:outerShdw>
              </a:effectLst>
              <a:latin typeface="Arial" charset="0"/>
            </a:endParaRPr>
          </a:p>
        </p:txBody>
      </p:sp>
      <p:pic>
        <p:nvPicPr>
          <p:cNvPr id="33796" name="Picture 4" descr="162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35075"/>
            <a:ext cx="762000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rgbClr val="B9DCFF"/>
        </a:solidFill>
        <a:effectLst/>
      </p:bgPr>
    </p:bg>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Char char="•"/>
              <a:defRPr sz="3200" b="1">
                <a:solidFill>
                  <a:schemeClr val="tx1"/>
                </a:solidFill>
                <a:latin typeface="Times New Roman" panose="02020603050405020304" pitchFamily="18" charset="0"/>
              </a:defRPr>
            </a:lvl1pPr>
            <a:lvl2pPr marL="742950" indent="-285750">
              <a:spcBef>
                <a:spcPct val="20000"/>
              </a:spcBef>
              <a:buClr>
                <a:schemeClr val="bg2"/>
              </a:buClr>
              <a:buChar char="–"/>
              <a:defRPr sz="2800" b="1">
                <a:solidFill>
                  <a:schemeClr val="tx1"/>
                </a:solidFill>
                <a:latin typeface="Times New Roman" panose="02020603050405020304" pitchFamily="18" charset="0"/>
              </a:defRPr>
            </a:lvl2pPr>
            <a:lvl3pPr marL="1143000" indent="-228600">
              <a:spcBef>
                <a:spcPct val="20000"/>
              </a:spcBef>
              <a:buClr>
                <a:schemeClr val="bg2"/>
              </a:buClr>
              <a:buChar char="•"/>
              <a:defRPr sz="2400" b="1">
                <a:solidFill>
                  <a:schemeClr val="tx1"/>
                </a:solidFill>
                <a:latin typeface="Times New Roman" panose="02020603050405020304" pitchFamily="18" charset="0"/>
              </a:defRPr>
            </a:lvl3pPr>
            <a:lvl4pPr marL="1600200" indent="-228600">
              <a:spcBef>
                <a:spcPct val="20000"/>
              </a:spcBef>
              <a:buClr>
                <a:schemeClr val="bg2"/>
              </a:buClr>
              <a:buChar char="–"/>
              <a:defRPr sz="2000" b="1">
                <a:solidFill>
                  <a:schemeClr val="tx1"/>
                </a:solidFill>
                <a:latin typeface="Times New Roman" panose="02020603050405020304" pitchFamily="18" charset="0"/>
              </a:defRPr>
            </a:lvl4pPr>
            <a:lvl5pPr marL="2057400" indent="-228600">
              <a:spcBef>
                <a:spcPct val="20000"/>
              </a:spcBef>
              <a:buClr>
                <a:schemeClr val="bg2"/>
              </a:buClr>
              <a:buChar char="»"/>
              <a:defRPr sz="2000" b="1">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Char char="»"/>
              <a:defRPr sz="2000" b="1">
                <a:solidFill>
                  <a:schemeClr val="tx1"/>
                </a:solidFill>
                <a:latin typeface="Times New Roman" panose="02020603050405020304" pitchFamily="18" charset="0"/>
              </a:defRPr>
            </a:lvl9pPr>
          </a:lstStyle>
          <a:p>
            <a:pPr>
              <a:spcBef>
                <a:spcPct val="0"/>
              </a:spcBef>
              <a:buClrTx/>
              <a:buFontTx/>
              <a:buNone/>
            </a:pPr>
            <a:fld id="{5C2207CF-E1D8-4D86-95EF-830CA5CC7AB8}" type="slidenum">
              <a:rPr lang="en-US" altLang="en-US" sz="1400" b="0">
                <a:solidFill>
                  <a:srgbClr val="969696"/>
                </a:solidFill>
              </a:rPr>
              <a:pPr>
                <a:spcBef>
                  <a:spcPct val="0"/>
                </a:spcBef>
                <a:buClrTx/>
                <a:buFontTx/>
                <a:buNone/>
              </a:pPr>
              <a:t>9</a:t>
            </a:fld>
            <a:endParaRPr lang="en-US" altLang="en-US" sz="1400" b="0">
              <a:solidFill>
                <a:srgbClr val="969696"/>
              </a:solidFill>
            </a:endParaRPr>
          </a:p>
        </p:txBody>
      </p:sp>
      <p:grpSp>
        <p:nvGrpSpPr>
          <p:cNvPr id="35843" name="Group 2"/>
          <p:cNvGrpSpPr>
            <a:grpSpLocks/>
          </p:cNvGrpSpPr>
          <p:nvPr/>
        </p:nvGrpSpPr>
        <p:grpSpPr bwMode="auto">
          <a:xfrm flipH="1">
            <a:off x="914400" y="2895600"/>
            <a:ext cx="2546350" cy="3143250"/>
            <a:chOff x="482" y="1825"/>
            <a:chExt cx="1604" cy="1980"/>
          </a:xfrm>
        </p:grpSpPr>
        <p:sp>
          <p:nvSpPr>
            <p:cNvPr id="35848" name="Freeform 3"/>
            <p:cNvSpPr>
              <a:spLocks/>
            </p:cNvSpPr>
            <p:nvPr/>
          </p:nvSpPr>
          <p:spPr bwMode="auto">
            <a:xfrm>
              <a:off x="482" y="2741"/>
              <a:ext cx="1603" cy="1064"/>
            </a:xfrm>
            <a:custGeom>
              <a:avLst/>
              <a:gdLst>
                <a:gd name="T0" fmla="*/ 0 w 14430"/>
                <a:gd name="T1" fmla="*/ 0 h 9574"/>
                <a:gd name="T2" fmla="*/ 0 w 14430"/>
                <a:gd name="T3" fmla="*/ 0 h 9574"/>
                <a:gd name="T4" fmla="*/ 0 w 14430"/>
                <a:gd name="T5" fmla="*/ 0 h 9574"/>
                <a:gd name="T6" fmla="*/ 0 w 14430"/>
                <a:gd name="T7" fmla="*/ 0 h 9574"/>
                <a:gd name="T8" fmla="*/ 0 w 14430"/>
                <a:gd name="T9" fmla="*/ 0 h 9574"/>
                <a:gd name="T10" fmla="*/ 0 w 14430"/>
                <a:gd name="T11" fmla="*/ 0 h 9574"/>
                <a:gd name="T12" fmla="*/ 0 w 14430"/>
                <a:gd name="T13" fmla="*/ 0 h 9574"/>
                <a:gd name="T14" fmla="*/ 0 w 14430"/>
                <a:gd name="T15" fmla="*/ 0 h 9574"/>
                <a:gd name="T16" fmla="*/ 0 w 14430"/>
                <a:gd name="T17" fmla="*/ 0 h 9574"/>
                <a:gd name="T18" fmla="*/ 0 w 14430"/>
                <a:gd name="T19" fmla="*/ 0 h 9574"/>
                <a:gd name="T20" fmla="*/ 0 w 14430"/>
                <a:gd name="T21" fmla="*/ 0 h 9574"/>
                <a:gd name="T22" fmla="*/ 0 w 14430"/>
                <a:gd name="T23" fmla="*/ 0 h 9574"/>
                <a:gd name="T24" fmla="*/ 0 w 14430"/>
                <a:gd name="T25" fmla="*/ 0 h 9574"/>
                <a:gd name="T26" fmla="*/ 0 w 14430"/>
                <a:gd name="T27" fmla="*/ 0 h 9574"/>
                <a:gd name="T28" fmla="*/ 0 w 14430"/>
                <a:gd name="T29" fmla="*/ 0 h 9574"/>
                <a:gd name="T30" fmla="*/ 0 w 14430"/>
                <a:gd name="T31" fmla="*/ 0 h 9574"/>
                <a:gd name="T32" fmla="*/ 0 w 14430"/>
                <a:gd name="T33" fmla="*/ 0 h 9574"/>
                <a:gd name="T34" fmla="*/ 0 w 14430"/>
                <a:gd name="T35" fmla="*/ 0 h 9574"/>
                <a:gd name="T36" fmla="*/ 0 w 14430"/>
                <a:gd name="T37" fmla="*/ 0 h 9574"/>
                <a:gd name="T38" fmla="*/ 0 w 14430"/>
                <a:gd name="T39" fmla="*/ 0 h 9574"/>
                <a:gd name="T40" fmla="*/ 0 w 14430"/>
                <a:gd name="T41" fmla="*/ 0 h 9574"/>
                <a:gd name="T42" fmla="*/ 0 w 14430"/>
                <a:gd name="T43" fmla="*/ 0 h 9574"/>
                <a:gd name="T44" fmla="*/ 0 w 14430"/>
                <a:gd name="T45" fmla="*/ 0 h 9574"/>
                <a:gd name="T46" fmla="*/ 0 w 14430"/>
                <a:gd name="T47" fmla="*/ 0 h 9574"/>
                <a:gd name="T48" fmla="*/ 0 w 14430"/>
                <a:gd name="T49" fmla="*/ 0 h 9574"/>
                <a:gd name="T50" fmla="*/ 0 w 14430"/>
                <a:gd name="T51" fmla="*/ 0 h 9574"/>
                <a:gd name="T52" fmla="*/ 0 w 14430"/>
                <a:gd name="T53" fmla="*/ 0 h 9574"/>
                <a:gd name="T54" fmla="*/ 0 w 14430"/>
                <a:gd name="T55" fmla="*/ 0 h 9574"/>
                <a:gd name="T56" fmla="*/ 0 w 14430"/>
                <a:gd name="T57" fmla="*/ 0 h 9574"/>
                <a:gd name="T58" fmla="*/ 0 w 14430"/>
                <a:gd name="T59" fmla="*/ 0 h 9574"/>
                <a:gd name="T60" fmla="*/ 0 w 14430"/>
                <a:gd name="T61" fmla="*/ 0 h 9574"/>
                <a:gd name="T62" fmla="*/ 0 w 14430"/>
                <a:gd name="T63" fmla="*/ 0 h 9574"/>
                <a:gd name="T64" fmla="*/ 0 w 14430"/>
                <a:gd name="T65" fmla="*/ 0 h 9574"/>
                <a:gd name="T66" fmla="*/ 0 w 14430"/>
                <a:gd name="T67" fmla="*/ 0 h 9574"/>
                <a:gd name="T68" fmla="*/ 0 w 14430"/>
                <a:gd name="T69" fmla="*/ 0 h 9574"/>
                <a:gd name="T70" fmla="*/ 0 w 14430"/>
                <a:gd name="T71" fmla="*/ 0 h 9574"/>
                <a:gd name="T72" fmla="*/ 0 w 14430"/>
                <a:gd name="T73" fmla="*/ 0 h 9574"/>
                <a:gd name="T74" fmla="*/ 0 w 14430"/>
                <a:gd name="T75" fmla="*/ 0 h 9574"/>
                <a:gd name="T76" fmla="*/ 0 w 14430"/>
                <a:gd name="T77" fmla="*/ 0 h 9574"/>
                <a:gd name="T78" fmla="*/ 0 w 14430"/>
                <a:gd name="T79" fmla="*/ 0 h 9574"/>
                <a:gd name="T80" fmla="*/ 0 w 14430"/>
                <a:gd name="T81" fmla="*/ 0 h 9574"/>
                <a:gd name="T82" fmla="*/ 0 w 14430"/>
                <a:gd name="T83" fmla="*/ 0 h 9574"/>
                <a:gd name="T84" fmla="*/ 0 w 14430"/>
                <a:gd name="T85" fmla="*/ 0 h 9574"/>
                <a:gd name="T86" fmla="*/ 0 w 14430"/>
                <a:gd name="T87" fmla="*/ 0 h 9574"/>
                <a:gd name="T88" fmla="*/ 0 w 14430"/>
                <a:gd name="T89" fmla="*/ 0 h 9574"/>
                <a:gd name="T90" fmla="*/ 0 w 14430"/>
                <a:gd name="T91" fmla="*/ 0 h 9574"/>
                <a:gd name="T92" fmla="*/ 0 w 14430"/>
                <a:gd name="T93" fmla="*/ 0 h 95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430"/>
                <a:gd name="T142" fmla="*/ 0 h 9574"/>
                <a:gd name="T143" fmla="*/ 14430 w 14430"/>
                <a:gd name="T144" fmla="*/ 9574 h 95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430" h="9574">
                  <a:moveTo>
                    <a:pt x="14425" y="2511"/>
                  </a:moveTo>
                  <a:lnTo>
                    <a:pt x="14225" y="2415"/>
                  </a:lnTo>
                  <a:lnTo>
                    <a:pt x="14035" y="2327"/>
                  </a:lnTo>
                  <a:lnTo>
                    <a:pt x="13803" y="2229"/>
                  </a:lnTo>
                  <a:lnTo>
                    <a:pt x="13471" y="2101"/>
                  </a:lnTo>
                  <a:lnTo>
                    <a:pt x="12990" y="1922"/>
                  </a:lnTo>
                  <a:lnTo>
                    <a:pt x="12684" y="1796"/>
                  </a:lnTo>
                  <a:lnTo>
                    <a:pt x="12373" y="1678"/>
                  </a:lnTo>
                  <a:lnTo>
                    <a:pt x="12076" y="1568"/>
                  </a:lnTo>
                  <a:lnTo>
                    <a:pt x="11819" y="1468"/>
                  </a:lnTo>
                  <a:lnTo>
                    <a:pt x="11624" y="1376"/>
                  </a:lnTo>
                  <a:lnTo>
                    <a:pt x="11434" y="1173"/>
                  </a:lnTo>
                  <a:lnTo>
                    <a:pt x="11222" y="960"/>
                  </a:lnTo>
                  <a:lnTo>
                    <a:pt x="11017" y="725"/>
                  </a:lnTo>
                  <a:lnTo>
                    <a:pt x="10852" y="458"/>
                  </a:lnTo>
                  <a:lnTo>
                    <a:pt x="10748" y="294"/>
                  </a:lnTo>
                  <a:lnTo>
                    <a:pt x="10571" y="137"/>
                  </a:lnTo>
                  <a:lnTo>
                    <a:pt x="10283" y="0"/>
                  </a:lnTo>
                  <a:lnTo>
                    <a:pt x="3367" y="2134"/>
                  </a:lnTo>
                  <a:lnTo>
                    <a:pt x="3276" y="2258"/>
                  </a:lnTo>
                  <a:lnTo>
                    <a:pt x="3156" y="2447"/>
                  </a:lnTo>
                  <a:lnTo>
                    <a:pt x="3057" y="2659"/>
                  </a:lnTo>
                  <a:lnTo>
                    <a:pt x="2905" y="2752"/>
                  </a:lnTo>
                  <a:lnTo>
                    <a:pt x="2602" y="2895"/>
                  </a:lnTo>
                  <a:lnTo>
                    <a:pt x="2252" y="3125"/>
                  </a:lnTo>
                  <a:lnTo>
                    <a:pt x="2062" y="3224"/>
                  </a:lnTo>
                  <a:lnTo>
                    <a:pt x="1831" y="3358"/>
                  </a:lnTo>
                  <a:lnTo>
                    <a:pt x="1571" y="3513"/>
                  </a:lnTo>
                  <a:lnTo>
                    <a:pt x="1292" y="3678"/>
                  </a:lnTo>
                  <a:lnTo>
                    <a:pt x="1005" y="3839"/>
                  </a:lnTo>
                  <a:lnTo>
                    <a:pt x="794" y="3952"/>
                  </a:lnTo>
                  <a:lnTo>
                    <a:pt x="564" y="4097"/>
                  </a:lnTo>
                  <a:lnTo>
                    <a:pt x="303" y="4276"/>
                  </a:lnTo>
                  <a:lnTo>
                    <a:pt x="0" y="4498"/>
                  </a:lnTo>
                  <a:lnTo>
                    <a:pt x="7" y="9565"/>
                  </a:lnTo>
                  <a:lnTo>
                    <a:pt x="14430" y="9574"/>
                  </a:lnTo>
                  <a:lnTo>
                    <a:pt x="14425" y="2511"/>
                  </a:lnTo>
                  <a:close/>
                </a:path>
              </a:pathLst>
            </a:custGeom>
            <a:solidFill>
              <a:srgbClr val="1C1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49" name="Freeform 4"/>
            <p:cNvSpPr>
              <a:spLocks/>
            </p:cNvSpPr>
            <p:nvPr/>
          </p:nvSpPr>
          <p:spPr bwMode="auto">
            <a:xfrm>
              <a:off x="482" y="2741"/>
              <a:ext cx="1603" cy="1064"/>
            </a:xfrm>
            <a:custGeom>
              <a:avLst/>
              <a:gdLst>
                <a:gd name="T0" fmla="*/ 0 w 14431"/>
                <a:gd name="T1" fmla="*/ 0 h 9573"/>
                <a:gd name="T2" fmla="*/ 0 w 14431"/>
                <a:gd name="T3" fmla="*/ 0 h 9573"/>
                <a:gd name="T4" fmla="*/ 0 w 14431"/>
                <a:gd name="T5" fmla="*/ 0 h 9573"/>
                <a:gd name="T6" fmla="*/ 0 w 14431"/>
                <a:gd name="T7" fmla="*/ 0 h 9573"/>
                <a:gd name="T8" fmla="*/ 0 w 14431"/>
                <a:gd name="T9" fmla="*/ 0 h 9573"/>
                <a:gd name="T10" fmla="*/ 0 w 14431"/>
                <a:gd name="T11" fmla="*/ 0 h 9573"/>
                <a:gd name="T12" fmla="*/ 0 w 14431"/>
                <a:gd name="T13" fmla="*/ 0 h 9573"/>
                <a:gd name="T14" fmla="*/ 0 w 14431"/>
                <a:gd name="T15" fmla="*/ 0 h 9573"/>
                <a:gd name="T16" fmla="*/ 0 w 14431"/>
                <a:gd name="T17" fmla="*/ 0 h 9573"/>
                <a:gd name="T18" fmla="*/ 0 w 14431"/>
                <a:gd name="T19" fmla="*/ 0 h 9573"/>
                <a:gd name="T20" fmla="*/ 0 w 14431"/>
                <a:gd name="T21" fmla="*/ 0 h 9573"/>
                <a:gd name="T22" fmla="*/ 0 w 14431"/>
                <a:gd name="T23" fmla="*/ 0 h 9573"/>
                <a:gd name="T24" fmla="*/ 0 w 14431"/>
                <a:gd name="T25" fmla="*/ 0 h 9573"/>
                <a:gd name="T26" fmla="*/ 0 w 14431"/>
                <a:gd name="T27" fmla="*/ 0 h 9573"/>
                <a:gd name="T28" fmla="*/ 0 w 14431"/>
                <a:gd name="T29" fmla="*/ 0 h 9573"/>
                <a:gd name="T30" fmla="*/ 0 w 14431"/>
                <a:gd name="T31" fmla="*/ 0 h 9573"/>
                <a:gd name="T32" fmla="*/ 0 w 14431"/>
                <a:gd name="T33" fmla="*/ 0 h 9573"/>
                <a:gd name="T34" fmla="*/ 0 w 14431"/>
                <a:gd name="T35" fmla="*/ 0 h 9573"/>
                <a:gd name="T36" fmla="*/ 0 w 14431"/>
                <a:gd name="T37" fmla="*/ 0 h 9573"/>
                <a:gd name="T38" fmla="*/ 0 w 14431"/>
                <a:gd name="T39" fmla="*/ 0 h 9573"/>
                <a:gd name="T40" fmla="*/ 0 w 14431"/>
                <a:gd name="T41" fmla="*/ 0 h 9573"/>
                <a:gd name="T42" fmla="*/ 0 w 14431"/>
                <a:gd name="T43" fmla="*/ 0 h 9573"/>
                <a:gd name="T44" fmla="*/ 0 w 14431"/>
                <a:gd name="T45" fmla="*/ 0 h 9573"/>
                <a:gd name="T46" fmla="*/ 0 w 14431"/>
                <a:gd name="T47" fmla="*/ 0 h 9573"/>
                <a:gd name="T48" fmla="*/ 0 w 14431"/>
                <a:gd name="T49" fmla="*/ 0 h 9573"/>
                <a:gd name="T50" fmla="*/ 0 w 14431"/>
                <a:gd name="T51" fmla="*/ 0 h 9573"/>
                <a:gd name="T52" fmla="*/ 0 w 14431"/>
                <a:gd name="T53" fmla="*/ 0 h 9573"/>
                <a:gd name="T54" fmla="*/ 0 w 14431"/>
                <a:gd name="T55" fmla="*/ 0 h 9573"/>
                <a:gd name="T56" fmla="*/ 0 w 14431"/>
                <a:gd name="T57" fmla="*/ 0 h 9573"/>
                <a:gd name="T58" fmla="*/ 0 w 14431"/>
                <a:gd name="T59" fmla="*/ 0 h 9573"/>
                <a:gd name="T60" fmla="*/ 0 w 14431"/>
                <a:gd name="T61" fmla="*/ 0 h 9573"/>
                <a:gd name="T62" fmla="*/ 0 w 14431"/>
                <a:gd name="T63" fmla="*/ 0 h 9573"/>
                <a:gd name="T64" fmla="*/ 0 w 14431"/>
                <a:gd name="T65" fmla="*/ 0 h 9573"/>
                <a:gd name="T66" fmla="*/ 0 w 14431"/>
                <a:gd name="T67" fmla="*/ 0 h 9573"/>
                <a:gd name="T68" fmla="*/ 0 w 14431"/>
                <a:gd name="T69" fmla="*/ 0 h 9573"/>
                <a:gd name="T70" fmla="*/ 0 w 14431"/>
                <a:gd name="T71" fmla="*/ 0 h 9573"/>
                <a:gd name="T72" fmla="*/ 0 w 14431"/>
                <a:gd name="T73" fmla="*/ 0 h 9573"/>
                <a:gd name="T74" fmla="*/ 0 w 14431"/>
                <a:gd name="T75" fmla="*/ 0 h 9573"/>
                <a:gd name="T76" fmla="*/ 0 w 14431"/>
                <a:gd name="T77" fmla="*/ 0 h 9573"/>
                <a:gd name="T78" fmla="*/ 0 w 14431"/>
                <a:gd name="T79" fmla="*/ 0 h 9573"/>
                <a:gd name="T80" fmla="*/ 0 w 14431"/>
                <a:gd name="T81" fmla="*/ 0 h 9573"/>
                <a:gd name="T82" fmla="*/ 0 w 14431"/>
                <a:gd name="T83" fmla="*/ 0 h 9573"/>
                <a:gd name="T84" fmla="*/ 0 w 14431"/>
                <a:gd name="T85" fmla="*/ 0 h 9573"/>
                <a:gd name="T86" fmla="*/ 0 w 14431"/>
                <a:gd name="T87" fmla="*/ 0 h 9573"/>
                <a:gd name="T88" fmla="*/ 0 w 14431"/>
                <a:gd name="T89" fmla="*/ 0 h 9573"/>
                <a:gd name="T90" fmla="*/ 0 w 14431"/>
                <a:gd name="T91" fmla="*/ 0 h 9573"/>
                <a:gd name="T92" fmla="*/ 0 w 14431"/>
                <a:gd name="T93" fmla="*/ 0 h 95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431"/>
                <a:gd name="T142" fmla="*/ 0 h 9573"/>
                <a:gd name="T143" fmla="*/ 14431 w 14431"/>
                <a:gd name="T144" fmla="*/ 9573 h 95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431" h="9573">
                  <a:moveTo>
                    <a:pt x="14425" y="2511"/>
                  </a:moveTo>
                  <a:lnTo>
                    <a:pt x="14225" y="2414"/>
                  </a:lnTo>
                  <a:lnTo>
                    <a:pt x="14036" y="2326"/>
                  </a:lnTo>
                  <a:lnTo>
                    <a:pt x="13803" y="2229"/>
                  </a:lnTo>
                  <a:lnTo>
                    <a:pt x="13471" y="2101"/>
                  </a:lnTo>
                  <a:lnTo>
                    <a:pt x="12991" y="1923"/>
                  </a:lnTo>
                  <a:lnTo>
                    <a:pt x="12686" y="1796"/>
                  </a:lnTo>
                  <a:lnTo>
                    <a:pt x="12373" y="1677"/>
                  </a:lnTo>
                  <a:lnTo>
                    <a:pt x="12076" y="1567"/>
                  </a:lnTo>
                  <a:lnTo>
                    <a:pt x="11819" y="1467"/>
                  </a:lnTo>
                  <a:lnTo>
                    <a:pt x="11624" y="1375"/>
                  </a:lnTo>
                  <a:lnTo>
                    <a:pt x="11436" y="1173"/>
                  </a:lnTo>
                  <a:lnTo>
                    <a:pt x="11222" y="960"/>
                  </a:lnTo>
                  <a:lnTo>
                    <a:pt x="11017" y="725"/>
                  </a:lnTo>
                  <a:lnTo>
                    <a:pt x="10852" y="458"/>
                  </a:lnTo>
                  <a:lnTo>
                    <a:pt x="10748" y="294"/>
                  </a:lnTo>
                  <a:lnTo>
                    <a:pt x="10572" y="137"/>
                  </a:lnTo>
                  <a:lnTo>
                    <a:pt x="10283" y="0"/>
                  </a:lnTo>
                  <a:lnTo>
                    <a:pt x="3368" y="2133"/>
                  </a:lnTo>
                  <a:lnTo>
                    <a:pt x="3277" y="2257"/>
                  </a:lnTo>
                  <a:lnTo>
                    <a:pt x="3156" y="2447"/>
                  </a:lnTo>
                  <a:lnTo>
                    <a:pt x="3058" y="2659"/>
                  </a:lnTo>
                  <a:lnTo>
                    <a:pt x="2905" y="2752"/>
                  </a:lnTo>
                  <a:lnTo>
                    <a:pt x="2602" y="2895"/>
                  </a:lnTo>
                  <a:lnTo>
                    <a:pt x="2253" y="3124"/>
                  </a:lnTo>
                  <a:lnTo>
                    <a:pt x="2062" y="3223"/>
                  </a:lnTo>
                  <a:lnTo>
                    <a:pt x="1831" y="3358"/>
                  </a:lnTo>
                  <a:lnTo>
                    <a:pt x="1571" y="3513"/>
                  </a:lnTo>
                  <a:lnTo>
                    <a:pt x="1292" y="3677"/>
                  </a:lnTo>
                  <a:lnTo>
                    <a:pt x="1006" y="3838"/>
                  </a:lnTo>
                  <a:lnTo>
                    <a:pt x="794" y="3951"/>
                  </a:lnTo>
                  <a:lnTo>
                    <a:pt x="564" y="4096"/>
                  </a:lnTo>
                  <a:lnTo>
                    <a:pt x="304" y="4276"/>
                  </a:lnTo>
                  <a:lnTo>
                    <a:pt x="0" y="4497"/>
                  </a:lnTo>
                  <a:lnTo>
                    <a:pt x="8" y="9564"/>
                  </a:lnTo>
                  <a:lnTo>
                    <a:pt x="14431" y="9573"/>
                  </a:lnTo>
                  <a:lnTo>
                    <a:pt x="14425" y="2511"/>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50" name="Freeform 5"/>
            <p:cNvSpPr>
              <a:spLocks/>
            </p:cNvSpPr>
            <p:nvPr/>
          </p:nvSpPr>
          <p:spPr bwMode="auto">
            <a:xfrm>
              <a:off x="482" y="1825"/>
              <a:ext cx="1604" cy="1979"/>
            </a:xfrm>
            <a:custGeom>
              <a:avLst/>
              <a:gdLst>
                <a:gd name="T0" fmla="*/ 0 w 14437"/>
                <a:gd name="T1" fmla="*/ 0 h 17812"/>
                <a:gd name="T2" fmla="*/ 0 w 14437"/>
                <a:gd name="T3" fmla="*/ 0 h 17812"/>
                <a:gd name="T4" fmla="*/ 0 w 14437"/>
                <a:gd name="T5" fmla="*/ 0 h 17812"/>
                <a:gd name="T6" fmla="*/ 0 w 14437"/>
                <a:gd name="T7" fmla="*/ 0 h 17812"/>
                <a:gd name="T8" fmla="*/ 0 w 14437"/>
                <a:gd name="T9" fmla="*/ 0 h 17812"/>
                <a:gd name="T10" fmla="*/ 0 w 14437"/>
                <a:gd name="T11" fmla="*/ 0 h 17812"/>
                <a:gd name="T12" fmla="*/ 0 w 14437"/>
                <a:gd name="T13" fmla="*/ 0 h 17812"/>
                <a:gd name="T14" fmla="*/ 0 w 14437"/>
                <a:gd name="T15" fmla="*/ 0 h 17812"/>
                <a:gd name="T16" fmla="*/ 0 w 14437"/>
                <a:gd name="T17" fmla="*/ 0 h 17812"/>
                <a:gd name="T18" fmla="*/ 0 w 14437"/>
                <a:gd name="T19" fmla="*/ 0 h 17812"/>
                <a:gd name="T20" fmla="*/ 0 w 14437"/>
                <a:gd name="T21" fmla="*/ 0 h 17812"/>
                <a:gd name="T22" fmla="*/ 0 w 14437"/>
                <a:gd name="T23" fmla="*/ 0 h 17812"/>
                <a:gd name="T24" fmla="*/ 0 w 14437"/>
                <a:gd name="T25" fmla="*/ 0 h 17812"/>
                <a:gd name="T26" fmla="*/ 0 w 14437"/>
                <a:gd name="T27" fmla="*/ 0 h 17812"/>
                <a:gd name="T28" fmla="*/ 0 w 14437"/>
                <a:gd name="T29" fmla="*/ 0 h 17812"/>
                <a:gd name="T30" fmla="*/ 0 w 14437"/>
                <a:gd name="T31" fmla="*/ 0 h 17812"/>
                <a:gd name="T32" fmla="*/ 0 w 14437"/>
                <a:gd name="T33" fmla="*/ 0 h 17812"/>
                <a:gd name="T34" fmla="*/ 0 w 14437"/>
                <a:gd name="T35" fmla="*/ 0 h 17812"/>
                <a:gd name="T36" fmla="*/ 0 w 14437"/>
                <a:gd name="T37" fmla="*/ 0 h 17812"/>
                <a:gd name="T38" fmla="*/ 0 w 14437"/>
                <a:gd name="T39" fmla="*/ 0 h 17812"/>
                <a:gd name="T40" fmla="*/ 0 w 14437"/>
                <a:gd name="T41" fmla="*/ 0 h 17812"/>
                <a:gd name="T42" fmla="*/ 0 w 14437"/>
                <a:gd name="T43" fmla="*/ 0 h 17812"/>
                <a:gd name="T44" fmla="*/ 0 w 14437"/>
                <a:gd name="T45" fmla="*/ 0 h 17812"/>
                <a:gd name="T46" fmla="*/ 0 w 14437"/>
                <a:gd name="T47" fmla="*/ 0 h 17812"/>
                <a:gd name="T48" fmla="*/ 0 w 14437"/>
                <a:gd name="T49" fmla="*/ 0 h 17812"/>
                <a:gd name="T50" fmla="*/ 0 w 14437"/>
                <a:gd name="T51" fmla="*/ 0 h 17812"/>
                <a:gd name="T52" fmla="*/ 0 w 14437"/>
                <a:gd name="T53" fmla="*/ 0 h 17812"/>
                <a:gd name="T54" fmla="*/ 0 w 14437"/>
                <a:gd name="T55" fmla="*/ 0 h 17812"/>
                <a:gd name="T56" fmla="*/ 0 w 14437"/>
                <a:gd name="T57" fmla="*/ 0 h 17812"/>
                <a:gd name="T58" fmla="*/ 0 w 14437"/>
                <a:gd name="T59" fmla="*/ 0 h 17812"/>
                <a:gd name="T60" fmla="*/ 0 w 14437"/>
                <a:gd name="T61" fmla="*/ 0 h 17812"/>
                <a:gd name="T62" fmla="*/ 0 w 14437"/>
                <a:gd name="T63" fmla="*/ 0 h 17812"/>
                <a:gd name="T64" fmla="*/ 0 w 14437"/>
                <a:gd name="T65" fmla="*/ 0 h 17812"/>
                <a:gd name="T66" fmla="*/ 0 w 14437"/>
                <a:gd name="T67" fmla="*/ 0 h 17812"/>
                <a:gd name="T68" fmla="*/ 0 w 14437"/>
                <a:gd name="T69" fmla="*/ 0 h 17812"/>
                <a:gd name="T70" fmla="*/ 0 w 14437"/>
                <a:gd name="T71" fmla="*/ 0 h 17812"/>
                <a:gd name="T72" fmla="*/ 0 w 14437"/>
                <a:gd name="T73" fmla="*/ 0 h 17812"/>
                <a:gd name="T74" fmla="*/ 0 w 14437"/>
                <a:gd name="T75" fmla="*/ 0 h 17812"/>
                <a:gd name="T76" fmla="*/ 0 w 14437"/>
                <a:gd name="T77" fmla="*/ 0 h 17812"/>
                <a:gd name="T78" fmla="*/ 0 w 14437"/>
                <a:gd name="T79" fmla="*/ 0 h 17812"/>
                <a:gd name="T80" fmla="*/ 0 w 14437"/>
                <a:gd name="T81" fmla="*/ 0 h 17812"/>
                <a:gd name="T82" fmla="*/ 0 w 14437"/>
                <a:gd name="T83" fmla="*/ 0 h 17812"/>
                <a:gd name="T84" fmla="*/ 0 w 14437"/>
                <a:gd name="T85" fmla="*/ 0 h 17812"/>
                <a:gd name="T86" fmla="*/ 0 w 14437"/>
                <a:gd name="T87" fmla="*/ 0 h 17812"/>
                <a:gd name="T88" fmla="*/ 0 w 14437"/>
                <a:gd name="T89" fmla="*/ 0 h 17812"/>
                <a:gd name="T90" fmla="*/ 0 w 14437"/>
                <a:gd name="T91" fmla="*/ 0 h 17812"/>
                <a:gd name="T92" fmla="*/ 0 w 14437"/>
                <a:gd name="T93" fmla="*/ 0 h 17812"/>
                <a:gd name="T94" fmla="*/ 0 w 14437"/>
                <a:gd name="T95" fmla="*/ 0 h 17812"/>
                <a:gd name="T96" fmla="*/ 0 w 14437"/>
                <a:gd name="T97" fmla="*/ 0 h 17812"/>
                <a:gd name="T98" fmla="*/ 0 w 14437"/>
                <a:gd name="T99" fmla="*/ 0 h 17812"/>
                <a:gd name="T100" fmla="*/ 0 w 14437"/>
                <a:gd name="T101" fmla="*/ 0 h 17812"/>
                <a:gd name="T102" fmla="*/ 0 w 14437"/>
                <a:gd name="T103" fmla="*/ 0 h 17812"/>
                <a:gd name="T104" fmla="*/ 0 w 14437"/>
                <a:gd name="T105" fmla="*/ 0 h 17812"/>
                <a:gd name="T106" fmla="*/ 0 w 14437"/>
                <a:gd name="T107" fmla="*/ 0 h 17812"/>
                <a:gd name="T108" fmla="*/ 0 w 14437"/>
                <a:gd name="T109" fmla="*/ 0 h 17812"/>
                <a:gd name="T110" fmla="*/ 0 w 14437"/>
                <a:gd name="T111" fmla="*/ 0 h 17812"/>
                <a:gd name="T112" fmla="*/ 0 w 14437"/>
                <a:gd name="T113" fmla="*/ 0 h 17812"/>
                <a:gd name="T114" fmla="*/ 0 w 14437"/>
                <a:gd name="T115" fmla="*/ 0 h 17812"/>
                <a:gd name="T116" fmla="*/ 0 w 14437"/>
                <a:gd name="T117" fmla="*/ 0 h 17812"/>
                <a:gd name="T118" fmla="*/ 0 w 14437"/>
                <a:gd name="T119" fmla="*/ 0 h 17812"/>
                <a:gd name="T120" fmla="*/ 0 w 14437"/>
                <a:gd name="T121" fmla="*/ 0 h 178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437"/>
                <a:gd name="T184" fmla="*/ 0 h 17812"/>
                <a:gd name="T185" fmla="*/ 14437 w 14437"/>
                <a:gd name="T186" fmla="*/ 17812 h 1781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437" h="17812">
                  <a:moveTo>
                    <a:pt x="6896" y="0"/>
                  </a:moveTo>
                  <a:lnTo>
                    <a:pt x="7233" y="4"/>
                  </a:lnTo>
                  <a:lnTo>
                    <a:pt x="7574" y="37"/>
                  </a:lnTo>
                  <a:lnTo>
                    <a:pt x="7911" y="103"/>
                  </a:lnTo>
                  <a:lnTo>
                    <a:pt x="8235" y="208"/>
                  </a:lnTo>
                  <a:lnTo>
                    <a:pt x="8376" y="258"/>
                  </a:lnTo>
                  <a:lnTo>
                    <a:pt x="8508" y="316"/>
                  </a:lnTo>
                  <a:lnTo>
                    <a:pt x="8640" y="376"/>
                  </a:lnTo>
                  <a:lnTo>
                    <a:pt x="8727" y="430"/>
                  </a:lnTo>
                  <a:lnTo>
                    <a:pt x="8818" y="482"/>
                  </a:lnTo>
                  <a:lnTo>
                    <a:pt x="8897" y="540"/>
                  </a:lnTo>
                  <a:lnTo>
                    <a:pt x="8974" y="578"/>
                  </a:lnTo>
                  <a:lnTo>
                    <a:pt x="9040" y="633"/>
                  </a:lnTo>
                  <a:lnTo>
                    <a:pt x="9110" y="675"/>
                  </a:lnTo>
                  <a:lnTo>
                    <a:pt x="9161" y="737"/>
                  </a:lnTo>
                  <a:lnTo>
                    <a:pt x="9220" y="786"/>
                  </a:lnTo>
                  <a:lnTo>
                    <a:pt x="9274" y="849"/>
                  </a:lnTo>
                  <a:lnTo>
                    <a:pt x="9333" y="896"/>
                  </a:lnTo>
                  <a:lnTo>
                    <a:pt x="9384" y="952"/>
                  </a:lnTo>
                  <a:lnTo>
                    <a:pt x="9439" y="1014"/>
                  </a:lnTo>
                  <a:lnTo>
                    <a:pt x="9486" y="1080"/>
                  </a:lnTo>
                  <a:lnTo>
                    <a:pt x="9533" y="1139"/>
                  </a:lnTo>
                  <a:lnTo>
                    <a:pt x="9608" y="1176"/>
                  </a:lnTo>
                  <a:lnTo>
                    <a:pt x="9699" y="1198"/>
                  </a:lnTo>
                  <a:lnTo>
                    <a:pt x="9760" y="1255"/>
                  </a:lnTo>
                  <a:lnTo>
                    <a:pt x="9835" y="1296"/>
                  </a:lnTo>
                  <a:lnTo>
                    <a:pt x="9910" y="1360"/>
                  </a:lnTo>
                  <a:lnTo>
                    <a:pt x="9974" y="1422"/>
                  </a:lnTo>
                  <a:lnTo>
                    <a:pt x="10025" y="1499"/>
                  </a:lnTo>
                  <a:lnTo>
                    <a:pt x="10100" y="1655"/>
                  </a:lnTo>
                  <a:lnTo>
                    <a:pt x="10201" y="1781"/>
                  </a:lnTo>
                  <a:lnTo>
                    <a:pt x="10306" y="1900"/>
                  </a:lnTo>
                  <a:lnTo>
                    <a:pt x="10361" y="1973"/>
                  </a:lnTo>
                  <a:lnTo>
                    <a:pt x="10406" y="2052"/>
                  </a:lnTo>
                  <a:lnTo>
                    <a:pt x="10446" y="2128"/>
                  </a:lnTo>
                  <a:lnTo>
                    <a:pt x="10497" y="2255"/>
                  </a:lnTo>
                  <a:lnTo>
                    <a:pt x="10532" y="2384"/>
                  </a:lnTo>
                  <a:lnTo>
                    <a:pt x="10537" y="2506"/>
                  </a:lnTo>
                  <a:lnTo>
                    <a:pt x="10558" y="2560"/>
                  </a:lnTo>
                  <a:lnTo>
                    <a:pt x="10580" y="2600"/>
                  </a:lnTo>
                  <a:lnTo>
                    <a:pt x="10600" y="2641"/>
                  </a:lnTo>
                  <a:lnTo>
                    <a:pt x="10703" y="2876"/>
                  </a:lnTo>
                  <a:lnTo>
                    <a:pt x="10810" y="3103"/>
                  </a:lnTo>
                  <a:lnTo>
                    <a:pt x="10919" y="3323"/>
                  </a:lnTo>
                  <a:lnTo>
                    <a:pt x="10961" y="3441"/>
                  </a:lnTo>
                  <a:lnTo>
                    <a:pt x="10989" y="3562"/>
                  </a:lnTo>
                  <a:lnTo>
                    <a:pt x="11029" y="3675"/>
                  </a:lnTo>
                  <a:lnTo>
                    <a:pt x="11040" y="3732"/>
                  </a:lnTo>
                  <a:lnTo>
                    <a:pt x="11058" y="3781"/>
                  </a:lnTo>
                  <a:lnTo>
                    <a:pt x="11077" y="3831"/>
                  </a:lnTo>
                  <a:lnTo>
                    <a:pt x="11106" y="3956"/>
                  </a:lnTo>
                  <a:lnTo>
                    <a:pt x="11143" y="4075"/>
                  </a:lnTo>
                  <a:lnTo>
                    <a:pt x="11185" y="4197"/>
                  </a:lnTo>
                  <a:lnTo>
                    <a:pt x="11191" y="4343"/>
                  </a:lnTo>
                  <a:lnTo>
                    <a:pt x="11167" y="4477"/>
                  </a:lnTo>
                  <a:lnTo>
                    <a:pt x="11185" y="4623"/>
                  </a:lnTo>
                  <a:lnTo>
                    <a:pt x="11241" y="4893"/>
                  </a:lnTo>
                  <a:lnTo>
                    <a:pt x="11246" y="5153"/>
                  </a:lnTo>
                  <a:lnTo>
                    <a:pt x="11226" y="5410"/>
                  </a:lnTo>
                  <a:lnTo>
                    <a:pt x="11216" y="5669"/>
                  </a:lnTo>
                  <a:lnTo>
                    <a:pt x="11249" y="5934"/>
                  </a:lnTo>
                  <a:lnTo>
                    <a:pt x="11185" y="6212"/>
                  </a:lnTo>
                  <a:lnTo>
                    <a:pt x="11190" y="6492"/>
                  </a:lnTo>
                  <a:lnTo>
                    <a:pt x="11212" y="6767"/>
                  </a:lnTo>
                  <a:lnTo>
                    <a:pt x="11188" y="6885"/>
                  </a:lnTo>
                  <a:lnTo>
                    <a:pt x="11156" y="6993"/>
                  </a:lnTo>
                  <a:lnTo>
                    <a:pt x="11095" y="7077"/>
                  </a:lnTo>
                  <a:lnTo>
                    <a:pt x="11058" y="7080"/>
                  </a:lnTo>
                  <a:lnTo>
                    <a:pt x="11028" y="7084"/>
                  </a:lnTo>
                  <a:lnTo>
                    <a:pt x="11010" y="7102"/>
                  </a:lnTo>
                  <a:lnTo>
                    <a:pt x="10974" y="7218"/>
                  </a:lnTo>
                  <a:lnTo>
                    <a:pt x="10968" y="7340"/>
                  </a:lnTo>
                  <a:lnTo>
                    <a:pt x="10910" y="7427"/>
                  </a:lnTo>
                  <a:lnTo>
                    <a:pt x="10840" y="7454"/>
                  </a:lnTo>
                  <a:lnTo>
                    <a:pt x="10794" y="7501"/>
                  </a:lnTo>
                  <a:lnTo>
                    <a:pt x="10764" y="7562"/>
                  </a:lnTo>
                  <a:lnTo>
                    <a:pt x="10738" y="7641"/>
                  </a:lnTo>
                  <a:lnTo>
                    <a:pt x="10702" y="7708"/>
                  </a:lnTo>
                  <a:lnTo>
                    <a:pt x="10652" y="7772"/>
                  </a:lnTo>
                  <a:lnTo>
                    <a:pt x="10654" y="7882"/>
                  </a:lnTo>
                  <a:lnTo>
                    <a:pt x="10650" y="7986"/>
                  </a:lnTo>
                  <a:lnTo>
                    <a:pt x="10615" y="8074"/>
                  </a:lnTo>
                  <a:lnTo>
                    <a:pt x="10578" y="8147"/>
                  </a:lnTo>
                  <a:lnTo>
                    <a:pt x="10528" y="8199"/>
                  </a:lnTo>
                  <a:lnTo>
                    <a:pt x="10475" y="8251"/>
                  </a:lnTo>
                  <a:lnTo>
                    <a:pt x="10547" y="8284"/>
                  </a:lnTo>
                  <a:lnTo>
                    <a:pt x="10612" y="8317"/>
                  </a:lnTo>
                  <a:lnTo>
                    <a:pt x="10658" y="8378"/>
                  </a:lnTo>
                  <a:lnTo>
                    <a:pt x="10718" y="8417"/>
                  </a:lnTo>
                  <a:lnTo>
                    <a:pt x="10762" y="8465"/>
                  </a:lnTo>
                  <a:lnTo>
                    <a:pt x="10807" y="8516"/>
                  </a:lnTo>
                  <a:lnTo>
                    <a:pt x="10845" y="8574"/>
                  </a:lnTo>
                  <a:lnTo>
                    <a:pt x="10882" y="8631"/>
                  </a:lnTo>
                  <a:lnTo>
                    <a:pt x="10910" y="8692"/>
                  </a:lnTo>
                  <a:lnTo>
                    <a:pt x="10935" y="8732"/>
                  </a:lnTo>
                  <a:lnTo>
                    <a:pt x="10961" y="8768"/>
                  </a:lnTo>
                  <a:lnTo>
                    <a:pt x="10981" y="8804"/>
                  </a:lnTo>
                  <a:lnTo>
                    <a:pt x="11017" y="8852"/>
                  </a:lnTo>
                  <a:lnTo>
                    <a:pt x="11045" y="8898"/>
                  </a:lnTo>
                  <a:lnTo>
                    <a:pt x="11080" y="8931"/>
                  </a:lnTo>
                  <a:lnTo>
                    <a:pt x="11176" y="9069"/>
                  </a:lnTo>
                  <a:lnTo>
                    <a:pt x="11277" y="9187"/>
                  </a:lnTo>
                  <a:lnTo>
                    <a:pt x="11389" y="9298"/>
                  </a:lnTo>
                  <a:lnTo>
                    <a:pt x="11444" y="9340"/>
                  </a:lnTo>
                  <a:lnTo>
                    <a:pt x="11483" y="9385"/>
                  </a:lnTo>
                  <a:lnTo>
                    <a:pt x="11528" y="9422"/>
                  </a:lnTo>
                  <a:lnTo>
                    <a:pt x="11585" y="9505"/>
                  </a:lnTo>
                  <a:lnTo>
                    <a:pt x="11669" y="9556"/>
                  </a:lnTo>
                  <a:lnTo>
                    <a:pt x="11753" y="9610"/>
                  </a:lnTo>
                  <a:lnTo>
                    <a:pt x="11846" y="9643"/>
                  </a:lnTo>
                  <a:lnTo>
                    <a:pt x="11935" y="9682"/>
                  </a:lnTo>
                  <a:lnTo>
                    <a:pt x="12025" y="9715"/>
                  </a:lnTo>
                  <a:lnTo>
                    <a:pt x="12167" y="9761"/>
                  </a:lnTo>
                  <a:lnTo>
                    <a:pt x="12300" y="9813"/>
                  </a:lnTo>
                  <a:lnTo>
                    <a:pt x="12432" y="9851"/>
                  </a:lnTo>
                  <a:lnTo>
                    <a:pt x="12665" y="9929"/>
                  </a:lnTo>
                  <a:lnTo>
                    <a:pt x="12891" y="10003"/>
                  </a:lnTo>
                  <a:lnTo>
                    <a:pt x="13114" y="10092"/>
                  </a:lnTo>
                  <a:lnTo>
                    <a:pt x="13186" y="10122"/>
                  </a:lnTo>
                  <a:lnTo>
                    <a:pt x="13263" y="10144"/>
                  </a:lnTo>
                  <a:lnTo>
                    <a:pt x="13334" y="10170"/>
                  </a:lnTo>
                  <a:lnTo>
                    <a:pt x="13496" y="10237"/>
                  </a:lnTo>
                  <a:lnTo>
                    <a:pt x="13655" y="10303"/>
                  </a:lnTo>
                  <a:lnTo>
                    <a:pt x="13809" y="10375"/>
                  </a:lnTo>
                  <a:lnTo>
                    <a:pt x="13905" y="10406"/>
                  </a:lnTo>
                  <a:lnTo>
                    <a:pt x="13984" y="10446"/>
                  </a:lnTo>
                  <a:lnTo>
                    <a:pt x="14073" y="10471"/>
                  </a:lnTo>
                  <a:lnTo>
                    <a:pt x="14149" y="10506"/>
                  </a:lnTo>
                  <a:lnTo>
                    <a:pt x="14165" y="10514"/>
                  </a:lnTo>
                  <a:lnTo>
                    <a:pt x="14218" y="10562"/>
                  </a:lnTo>
                  <a:lnTo>
                    <a:pt x="14265" y="10592"/>
                  </a:lnTo>
                  <a:lnTo>
                    <a:pt x="14307" y="10624"/>
                  </a:lnTo>
                  <a:lnTo>
                    <a:pt x="14358" y="10654"/>
                  </a:lnTo>
                  <a:lnTo>
                    <a:pt x="14392" y="10685"/>
                  </a:lnTo>
                  <a:lnTo>
                    <a:pt x="14413" y="10721"/>
                  </a:lnTo>
                  <a:lnTo>
                    <a:pt x="14437" y="10752"/>
                  </a:lnTo>
                  <a:lnTo>
                    <a:pt x="14343" y="10764"/>
                  </a:lnTo>
                  <a:lnTo>
                    <a:pt x="14237" y="10736"/>
                  </a:lnTo>
                  <a:lnTo>
                    <a:pt x="14151" y="10697"/>
                  </a:lnTo>
                  <a:lnTo>
                    <a:pt x="14101" y="10653"/>
                  </a:lnTo>
                  <a:lnTo>
                    <a:pt x="14038" y="10628"/>
                  </a:lnTo>
                  <a:lnTo>
                    <a:pt x="13983" y="10594"/>
                  </a:lnTo>
                  <a:lnTo>
                    <a:pt x="13853" y="10555"/>
                  </a:lnTo>
                  <a:lnTo>
                    <a:pt x="13783" y="10540"/>
                  </a:lnTo>
                  <a:lnTo>
                    <a:pt x="13661" y="10500"/>
                  </a:lnTo>
                  <a:lnTo>
                    <a:pt x="13590" y="10458"/>
                  </a:lnTo>
                  <a:lnTo>
                    <a:pt x="13504" y="10441"/>
                  </a:lnTo>
                  <a:lnTo>
                    <a:pt x="13432" y="10402"/>
                  </a:lnTo>
                  <a:lnTo>
                    <a:pt x="13324" y="10374"/>
                  </a:lnTo>
                  <a:lnTo>
                    <a:pt x="13225" y="10336"/>
                  </a:lnTo>
                  <a:lnTo>
                    <a:pt x="13134" y="10294"/>
                  </a:lnTo>
                  <a:lnTo>
                    <a:pt x="12976" y="10228"/>
                  </a:lnTo>
                  <a:lnTo>
                    <a:pt x="12817" y="10160"/>
                  </a:lnTo>
                  <a:lnTo>
                    <a:pt x="12656" y="10118"/>
                  </a:lnTo>
                  <a:lnTo>
                    <a:pt x="12423" y="10035"/>
                  </a:lnTo>
                  <a:lnTo>
                    <a:pt x="12192" y="9957"/>
                  </a:lnTo>
                  <a:lnTo>
                    <a:pt x="11973" y="9865"/>
                  </a:lnTo>
                  <a:lnTo>
                    <a:pt x="11886" y="9831"/>
                  </a:lnTo>
                  <a:lnTo>
                    <a:pt x="11808" y="9798"/>
                  </a:lnTo>
                  <a:lnTo>
                    <a:pt x="11736" y="9763"/>
                  </a:lnTo>
                  <a:lnTo>
                    <a:pt x="11712" y="9744"/>
                  </a:lnTo>
                  <a:lnTo>
                    <a:pt x="11690" y="9735"/>
                  </a:lnTo>
                  <a:lnTo>
                    <a:pt x="11674" y="9749"/>
                  </a:lnTo>
                  <a:lnTo>
                    <a:pt x="11707" y="9871"/>
                  </a:lnTo>
                  <a:lnTo>
                    <a:pt x="11745" y="9998"/>
                  </a:lnTo>
                  <a:lnTo>
                    <a:pt x="11775" y="10127"/>
                  </a:lnTo>
                  <a:lnTo>
                    <a:pt x="11816" y="10248"/>
                  </a:lnTo>
                  <a:lnTo>
                    <a:pt x="11847" y="10370"/>
                  </a:lnTo>
                  <a:lnTo>
                    <a:pt x="11886" y="10488"/>
                  </a:lnTo>
                  <a:lnTo>
                    <a:pt x="11961" y="10805"/>
                  </a:lnTo>
                  <a:lnTo>
                    <a:pt x="12026" y="11128"/>
                  </a:lnTo>
                  <a:lnTo>
                    <a:pt x="12090" y="11452"/>
                  </a:lnTo>
                  <a:lnTo>
                    <a:pt x="12157" y="11770"/>
                  </a:lnTo>
                  <a:lnTo>
                    <a:pt x="12181" y="11859"/>
                  </a:lnTo>
                  <a:lnTo>
                    <a:pt x="12194" y="11943"/>
                  </a:lnTo>
                  <a:lnTo>
                    <a:pt x="12217" y="12029"/>
                  </a:lnTo>
                  <a:lnTo>
                    <a:pt x="12283" y="12362"/>
                  </a:lnTo>
                  <a:lnTo>
                    <a:pt x="12349" y="12691"/>
                  </a:lnTo>
                  <a:lnTo>
                    <a:pt x="12409" y="13017"/>
                  </a:lnTo>
                  <a:lnTo>
                    <a:pt x="12458" y="13345"/>
                  </a:lnTo>
                  <a:lnTo>
                    <a:pt x="12460" y="13410"/>
                  </a:lnTo>
                  <a:lnTo>
                    <a:pt x="12459" y="13466"/>
                  </a:lnTo>
                  <a:lnTo>
                    <a:pt x="12466" y="13524"/>
                  </a:lnTo>
                  <a:lnTo>
                    <a:pt x="12437" y="13441"/>
                  </a:lnTo>
                  <a:lnTo>
                    <a:pt x="12405" y="13351"/>
                  </a:lnTo>
                  <a:lnTo>
                    <a:pt x="12375" y="13253"/>
                  </a:lnTo>
                  <a:lnTo>
                    <a:pt x="12357" y="13137"/>
                  </a:lnTo>
                  <a:lnTo>
                    <a:pt x="12336" y="13023"/>
                  </a:lnTo>
                  <a:lnTo>
                    <a:pt x="12315" y="12915"/>
                  </a:lnTo>
                  <a:lnTo>
                    <a:pt x="12300" y="12838"/>
                  </a:lnTo>
                  <a:lnTo>
                    <a:pt x="12283" y="12766"/>
                  </a:lnTo>
                  <a:lnTo>
                    <a:pt x="12258" y="12691"/>
                  </a:lnTo>
                  <a:lnTo>
                    <a:pt x="12195" y="12367"/>
                  </a:lnTo>
                  <a:lnTo>
                    <a:pt x="12126" y="12048"/>
                  </a:lnTo>
                  <a:lnTo>
                    <a:pt x="12057" y="11725"/>
                  </a:lnTo>
                  <a:lnTo>
                    <a:pt x="11986" y="11403"/>
                  </a:lnTo>
                  <a:lnTo>
                    <a:pt x="11917" y="11076"/>
                  </a:lnTo>
                  <a:lnTo>
                    <a:pt x="11842" y="10753"/>
                  </a:lnTo>
                  <a:lnTo>
                    <a:pt x="11753" y="10427"/>
                  </a:lnTo>
                  <a:lnTo>
                    <a:pt x="11725" y="10318"/>
                  </a:lnTo>
                  <a:lnTo>
                    <a:pt x="11699" y="10213"/>
                  </a:lnTo>
                  <a:lnTo>
                    <a:pt x="11661" y="10113"/>
                  </a:lnTo>
                  <a:lnTo>
                    <a:pt x="11642" y="10034"/>
                  </a:lnTo>
                  <a:lnTo>
                    <a:pt x="11620" y="9963"/>
                  </a:lnTo>
                  <a:lnTo>
                    <a:pt x="11597" y="9884"/>
                  </a:lnTo>
                  <a:lnTo>
                    <a:pt x="11542" y="9730"/>
                  </a:lnTo>
                  <a:lnTo>
                    <a:pt x="11468" y="9595"/>
                  </a:lnTo>
                  <a:lnTo>
                    <a:pt x="11377" y="9472"/>
                  </a:lnTo>
                  <a:lnTo>
                    <a:pt x="11276" y="9379"/>
                  </a:lnTo>
                  <a:lnTo>
                    <a:pt x="11189" y="9288"/>
                  </a:lnTo>
                  <a:lnTo>
                    <a:pt x="11100" y="9198"/>
                  </a:lnTo>
                  <a:lnTo>
                    <a:pt x="11042" y="9109"/>
                  </a:lnTo>
                  <a:lnTo>
                    <a:pt x="10984" y="9028"/>
                  </a:lnTo>
                  <a:lnTo>
                    <a:pt x="10933" y="8939"/>
                  </a:lnTo>
                  <a:lnTo>
                    <a:pt x="10889" y="8885"/>
                  </a:lnTo>
                  <a:lnTo>
                    <a:pt x="10858" y="8831"/>
                  </a:lnTo>
                  <a:lnTo>
                    <a:pt x="10819" y="8786"/>
                  </a:lnTo>
                  <a:lnTo>
                    <a:pt x="10775" y="8722"/>
                  </a:lnTo>
                  <a:lnTo>
                    <a:pt x="10736" y="8666"/>
                  </a:lnTo>
                  <a:lnTo>
                    <a:pt x="10700" y="8612"/>
                  </a:lnTo>
                  <a:lnTo>
                    <a:pt x="10597" y="8519"/>
                  </a:lnTo>
                  <a:lnTo>
                    <a:pt x="10492" y="8435"/>
                  </a:lnTo>
                  <a:lnTo>
                    <a:pt x="10359" y="8392"/>
                  </a:lnTo>
                  <a:lnTo>
                    <a:pt x="10336" y="8374"/>
                  </a:lnTo>
                  <a:lnTo>
                    <a:pt x="10324" y="8343"/>
                  </a:lnTo>
                  <a:lnTo>
                    <a:pt x="10301" y="8333"/>
                  </a:lnTo>
                  <a:lnTo>
                    <a:pt x="10302" y="8355"/>
                  </a:lnTo>
                  <a:lnTo>
                    <a:pt x="10307" y="8381"/>
                  </a:lnTo>
                  <a:lnTo>
                    <a:pt x="10292" y="8400"/>
                  </a:lnTo>
                  <a:lnTo>
                    <a:pt x="10258" y="8411"/>
                  </a:lnTo>
                  <a:lnTo>
                    <a:pt x="10242" y="8435"/>
                  </a:lnTo>
                  <a:lnTo>
                    <a:pt x="10238" y="8470"/>
                  </a:lnTo>
                  <a:lnTo>
                    <a:pt x="10231" y="8593"/>
                  </a:lnTo>
                  <a:lnTo>
                    <a:pt x="10231" y="8714"/>
                  </a:lnTo>
                  <a:lnTo>
                    <a:pt x="10217" y="8835"/>
                  </a:lnTo>
                  <a:lnTo>
                    <a:pt x="10227" y="8914"/>
                  </a:lnTo>
                  <a:lnTo>
                    <a:pt x="10236" y="8987"/>
                  </a:lnTo>
                  <a:lnTo>
                    <a:pt x="10244" y="9054"/>
                  </a:lnTo>
                  <a:lnTo>
                    <a:pt x="10200" y="9063"/>
                  </a:lnTo>
                  <a:lnTo>
                    <a:pt x="10152" y="9054"/>
                  </a:lnTo>
                  <a:lnTo>
                    <a:pt x="10117" y="9074"/>
                  </a:lnTo>
                  <a:lnTo>
                    <a:pt x="10090" y="9189"/>
                  </a:lnTo>
                  <a:lnTo>
                    <a:pt x="10113" y="9314"/>
                  </a:lnTo>
                  <a:lnTo>
                    <a:pt x="10135" y="9433"/>
                  </a:lnTo>
                  <a:lnTo>
                    <a:pt x="10184" y="9734"/>
                  </a:lnTo>
                  <a:lnTo>
                    <a:pt x="10214" y="10034"/>
                  </a:lnTo>
                  <a:lnTo>
                    <a:pt x="10227" y="10330"/>
                  </a:lnTo>
                  <a:lnTo>
                    <a:pt x="10227" y="10627"/>
                  </a:lnTo>
                  <a:lnTo>
                    <a:pt x="10217" y="10921"/>
                  </a:lnTo>
                  <a:lnTo>
                    <a:pt x="10208" y="11211"/>
                  </a:lnTo>
                  <a:lnTo>
                    <a:pt x="10188" y="11493"/>
                  </a:lnTo>
                  <a:lnTo>
                    <a:pt x="10154" y="11772"/>
                  </a:lnTo>
                  <a:lnTo>
                    <a:pt x="10108" y="12049"/>
                  </a:lnTo>
                  <a:lnTo>
                    <a:pt x="10048" y="12327"/>
                  </a:lnTo>
                  <a:lnTo>
                    <a:pt x="9997" y="12543"/>
                  </a:lnTo>
                  <a:lnTo>
                    <a:pt x="9949" y="12753"/>
                  </a:lnTo>
                  <a:lnTo>
                    <a:pt x="9886" y="12968"/>
                  </a:lnTo>
                  <a:lnTo>
                    <a:pt x="9848" y="13095"/>
                  </a:lnTo>
                  <a:lnTo>
                    <a:pt x="9809" y="13218"/>
                  </a:lnTo>
                  <a:lnTo>
                    <a:pt x="9773" y="13345"/>
                  </a:lnTo>
                  <a:lnTo>
                    <a:pt x="9740" y="13449"/>
                  </a:lnTo>
                  <a:lnTo>
                    <a:pt x="9707" y="13547"/>
                  </a:lnTo>
                  <a:lnTo>
                    <a:pt x="9670" y="13644"/>
                  </a:lnTo>
                  <a:lnTo>
                    <a:pt x="9590" y="13864"/>
                  </a:lnTo>
                  <a:lnTo>
                    <a:pt x="9512" y="14080"/>
                  </a:lnTo>
                  <a:lnTo>
                    <a:pt x="9432" y="14295"/>
                  </a:lnTo>
                  <a:lnTo>
                    <a:pt x="9324" y="14579"/>
                  </a:lnTo>
                  <a:lnTo>
                    <a:pt x="9216" y="14854"/>
                  </a:lnTo>
                  <a:lnTo>
                    <a:pt x="9102" y="15127"/>
                  </a:lnTo>
                  <a:lnTo>
                    <a:pt x="8986" y="15400"/>
                  </a:lnTo>
                  <a:lnTo>
                    <a:pt x="8926" y="15544"/>
                  </a:lnTo>
                  <a:lnTo>
                    <a:pt x="8862" y="15683"/>
                  </a:lnTo>
                  <a:lnTo>
                    <a:pt x="8798" y="15812"/>
                  </a:lnTo>
                  <a:lnTo>
                    <a:pt x="8690" y="16010"/>
                  </a:lnTo>
                  <a:lnTo>
                    <a:pt x="8586" y="16204"/>
                  </a:lnTo>
                  <a:lnTo>
                    <a:pt x="8478" y="16389"/>
                  </a:lnTo>
                  <a:lnTo>
                    <a:pt x="8376" y="16598"/>
                  </a:lnTo>
                  <a:lnTo>
                    <a:pt x="8274" y="16807"/>
                  </a:lnTo>
                  <a:lnTo>
                    <a:pt x="8176" y="16995"/>
                  </a:lnTo>
                  <a:lnTo>
                    <a:pt x="8140" y="17047"/>
                  </a:lnTo>
                  <a:lnTo>
                    <a:pt x="8115" y="17098"/>
                  </a:lnTo>
                  <a:lnTo>
                    <a:pt x="8091" y="17144"/>
                  </a:lnTo>
                  <a:lnTo>
                    <a:pt x="7973" y="17374"/>
                  </a:lnTo>
                  <a:lnTo>
                    <a:pt x="7855" y="17590"/>
                  </a:lnTo>
                  <a:lnTo>
                    <a:pt x="7727" y="17801"/>
                  </a:lnTo>
                  <a:lnTo>
                    <a:pt x="7718" y="17805"/>
                  </a:lnTo>
                  <a:lnTo>
                    <a:pt x="7699" y="17804"/>
                  </a:lnTo>
                  <a:lnTo>
                    <a:pt x="7677" y="17810"/>
                  </a:lnTo>
                  <a:lnTo>
                    <a:pt x="2127" y="17812"/>
                  </a:lnTo>
                  <a:lnTo>
                    <a:pt x="2130" y="17797"/>
                  </a:lnTo>
                  <a:lnTo>
                    <a:pt x="2151" y="17738"/>
                  </a:lnTo>
                  <a:lnTo>
                    <a:pt x="2153" y="17714"/>
                  </a:lnTo>
                  <a:lnTo>
                    <a:pt x="2148" y="17702"/>
                  </a:lnTo>
                  <a:lnTo>
                    <a:pt x="2170" y="17677"/>
                  </a:lnTo>
                  <a:lnTo>
                    <a:pt x="2190" y="17653"/>
                  </a:lnTo>
                  <a:lnTo>
                    <a:pt x="2221" y="17558"/>
                  </a:lnTo>
                  <a:lnTo>
                    <a:pt x="2229" y="17526"/>
                  </a:lnTo>
                  <a:lnTo>
                    <a:pt x="2234" y="17435"/>
                  </a:lnTo>
                  <a:lnTo>
                    <a:pt x="2256" y="17362"/>
                  </a:lnTo>
                  <a:lnTo>
                    <a:pt x="2277" y="17297"/>
                  </a:lnTo>
                  <a:lnTo>
                    <a:pt x="2295" y="17225"/>
                  </a:lnTo>
                  <a:lnTo>
                    <a:pt x="2317" y="17130"/>
                  </a:lnTo>
                  <a:lnTo>
                    <a:pt x="2340" y="17038"/>
                  </a:lnTo>
                  <a:lnTo>
                    <a:pt x="2374" y="16950"/>
                  </a:lnTo>
                  <a:lnTo>
                    <a:pt x="2391" y="16890"/>
                  </a:lnTo>
                  <a:lnTo>
                    <a:pt x="2413" y="16839"/>
                  </a:lnTo>
                  <a:lnTo>
                    <a:pt x="2432" y="16782"/>
                  </a:lnTo>
                  <a:lnTo>
                    <a:pt x="2505" y="16621"/>
                  </a:lnTo>
                  <a:lnTo>
                    <a:pt x="2574" y="16462"/>
                  </a:lnTo>
                  <a:lnTo>
                    <a:pt x="2654" y="16304"/>
                  </a:lnTo>
                  <a:lnTo>
                    <a:pt x="2768" y="16023"/>
                  </a:lnTo>
                  <a:lnTo>
                    <a:pt x="2884" y="15752"/>
                  </a:lnTo>
                  <a:lnTo>
                    <a:pt x="3001" y="15482"/>
                  </a:lnTo>
                  <a:lnTo>
                    <a:pt x="3119" y="15203"/>
                  </a:lnTo>
                  <a:lnTo>
                    <a:pt x="3148" y="15116"/>
                  </a:lnTo>
                  <a:lnTo>
                    <a:pt x="3185" y="15033"/>
                  </a:lnTo>
                  <a:lnTo>
                    <a:pt x="3224" y="14945"/>
                  </a:lnTo>
                  <a:lnTo>
                    <a:pt x="3242" y="14818"/>
                  </a:lnTo>
                  <a:lnTo>
                    <a:pt x="3185" y="14706"/>
                  </a:lnTo>
                  <a:lnTo>
                    <a:pt x="3137" y="14583"/>
                  </a:lnTo>
                  <a:lnTo>
                    <a:pt x="3085" y="14492"/>
                  </a:lnTo>
                  <a:lnTo>
                    <a:pt x="3045" y="14405"/>
                  </a:lnTo>
                  <a:lnTo>
                    <a:pt x="2984" y="14339"/>
                  </a:lnTo>
                  <a:lnTo>
                    <a:pt x="2973" y="14283"/>
                  </a:lnTo>
                  <a:lnTo>
                    <a:pt x="2980" y="14232"/>
                  </a:lnTo>
                  <a:lnTo>
                    <a:pt x="2962" y="14197"/>
                  </a:lnTo>
                  <a:lnTo>
                    <a:pt x="2892" y="14216"/>
                  </a:lnTo>
                  <a:lnTo>
                    <a:pt x="2826" y="14238"/>
                  </a:lnTo>
                  <a:lnTo>
                    <a:pt x="2758" y="14226"/>
                  </a:lnTo>
                  <a:lnTo>
                    <a:pt x="2699" y="14088"/>
                  </a:lnTo>
                  <a:lnTo>
                    <a:pt x="2695" y="13938"/>
                  </a:lnTo>
                  <a:lnTo>
                    <a:pt x="2697" y="13794"/>
                  </a:lnTo>
                  <a:lnTo>
                    <a:pt x="2688" y="13748"/>
                  </a:lnTo>
                  <a:lnTo>
                    <a:pt x="2679" y="13712"/>
                  </a:lnTo>
                  <a:lnTo>
                    <a:pt x="2663" y="13673"/>
                  </a:lnTo>
                  <a:lnTo>
                    <a:pt x="2635" y="13496"/>
                  </a:lnTo>
                  <a:lnTo>
                    <a:pt x="2607" y="13328"/>
                  </a:lnTo>
                  <a:lnTo>
                    <a:pt x="2604" y="13159"/>
                  </a:lnTo>
                  <a:lnTo>
                    <a:pt x="2585" y="13066"/>
                  </a:lnTo>
                  <a:lnTo>
                    <a:pt x="2611" y="12989"/>
                  </a:lnTo>
                  <a:lnTo>
                    <a:pt x="2644" y="12924"/>
                  </a:lnTo>
                  <a:lnTo>
                    <a:pt x="2625" y="12850"/>
                  </a:lnTo>
                  <a:lnTo>
                    <a:pt x="2637" y="12771"/>
                  </a:lnTo>
                  <a:lnTo>
                    <a:pt x="2633" y="12709"/>
                  </a:lnTo>
                  <a:lnTo>
                    <a:pt x="2599" y="12657"/>
                  </a:lnTo>
                  <a:lnTo>
                    <a:pt x="2592" y="12593"/>
                  </a:lnTo>
                  <a:lnTo>
                    <a:pt x="2604" y="12532"/>
                  </a:lnTo>
                  <a:lnTo>
                    <a:pt x="2652" y="12389"/>
                  </a:lnTo>
                  <a:lnTo>
                    <a:pt x="2705" y="12259"/>
                  </a:lnTo>
                  <a:lnTo>
                    <a:pt x="2775" y="12148"/>
                  </a:lnTo>
                  <a:lnTo>
                    <a:pt x="2767" y="12061"/>
                  </a:lnTo>
                  <a:lnTo>
                    <a:pt x="2762" y="11975"/>
                  </a:lnTo>
                  <a:lnTo>
                    <a:pt x="2784" y="11891"/>
                  </a:lnTo>
                  <a:lnTo>
                    <a:pt x="2757" y="11833"/>
                  </a:lnTo>
                  <a:lnTo>
                    <a:pt x="2731" y="11776"/>
                  </a:lnTo>
                  <a:lnTo>
                    <a:pt x="2716" y="11718"/>
                  </a:lnTo>
                  <a:lnTo>
                    <a:pt x="2683" y="11752"/>
                  </a:lnTo>
                  <a:lnTo>
                    <a:pt x="2653" y="11798"/>
                  </a:lnTo>
                  <a:lnTo>
                    <a:pt x="2624" y="11839"/>
                  </a:lnTo>
                  <a:lnTo>
                    <a:pt x="2561" y="11928"/>
                  </a:lnTo>
                  <a:lnTo>
                    <a:pt x="2498" y="12010"/>
                  </a:lnTo>
                  <a:lnTo>
                    <a:pt x="2443" y="12096"/>
                  </a:lnTo>
                  <a:lnTo>
                    <a:pt x="2400" y="12153"/>
                  </a:lnTo>
                  <a:lnTo>
                    <a:pt x="2358" y="12209"/>
                  </a:lnTo>
                  <a:lnTo>
                    <a:pt x="2313" y="12260"/>
                  </a:lnTo>
                  <a:lnTo>
                    <a:pt x="2230" y="12381"/>
                  </a:lnTo>
                  <a:lnTo>
                    <a:pt x="2147" y="12499"/>
                  </a:lnTo>
                  <a:lnTo>
                    <a:pt x="2063" y="12610"/>
                  </a:lnTo>
                  <a:lnTo>
                    <a:pt x="2022" y="12660"/>
                  </a:lnTo>
                  <a:lnTo>
                    <a:pt x="1987" y="12714"/>
                  </a:lnTo>
                  <a:lnTo>
                    <a:pt x="1944" y="12757"/>
                  </a:lnTo>
                  <a:lnTo>
                    <a:pt x="1929" y="12788"/>
                  </a:lnTo>
                  <a:lnTo>
                    <a:pt x="1913" y="12812"/>
                  </a:lnTo>
                  <a:lnTo>
                    <a:pt x="1899" y="12837"/>
                  </a:lnTo>
                  <a:lnTo>
                    <a:pt x="1798" y="12981"/>
                  </a:lnTo>
                  <a:lnTo>
                    <a:pt x="1702" y="13124"/>
                  </a:lnTo>
                  <a:lnTo>
                    <a:pt x="1603" y="13264"/>
                  </a:lnTo>
                  <a:lnTo>
                    <a:pt x="1578" y="13312"/>
                  </a:lnTo>
                  <a:lnTo>
                    <a:pt x="1540" y="13346"/>
                  </a:lnTo>
                  <a:lnTo>
                    <a:pt x="1498" y="13374"/>
                  </a:lnTo>
                  <a:lnTo>
                    <a:pt x="1492" y="13369"/>
                  </a:lnTo>
                  <a:lnTo>
                    <a:pt x="1492" y="13363"/>
                  </a:lnTo>
                  <a:lnTo>
                    <a:pt x="1498" y="13356"/>
                  </a:lnTo>
                  <a:lnTo>
                    <a:pt x="1539" y="13286"/>
                  </a:lnTo>
                  <a:lnTo>
                    <a:pt x="1585" y="13223"/>
                  </a:lnTo>
                  <a:lnTo>
                    <a:pt x="1624" y="13153"/>
                  </a:lnTo>
                  <a:lnTo>
                    <a:pt x="1658" y="13088"/>
                  </a:lnTo>
                  <a:lnTo>
                    <a:pt x="1693" y="13027"/>
                  </a:lnTo>
                  <a:lnTo>
                    <a:pt x="1724" y="12963"/>
                  </a:lnTo>
                  <a:lnTo>
                    <a:pt x="1773" y="12908"/>
                  </a:lnTo>
                  <a:lnTo>
                    <a:pt x="1807" y="12854"/>
                  </a:lnTo>
                  <a:lnTo>
                    <a:pt x="1843" y="12810"/>
                  </a:lnTo>
                  <a:lnTo>
                    <a:pt x="1971" y="12623"/>
                  </a:lnTo>
                  <a:lnTo>
                    <a:pt x="2097" y="12442"/>
                  </a:lnTo>
                  <a:lnTo>
                    <a:pt x="2223" y="12260"/>
                  </a:lnTo>
                  <a:lnTo>
                    <a:pt x="2278" y="12186"/>
                  </a:lnTo>
                  <a:lnTo>
                    <a:pt x="2330" y="12115"/>
                  </a:lnTo>
                  <a:lnTo>
                    <a:pt x="2374" y="12034"/>
                  </a:lnTo>
                  <a:lnTo>
                    <a:pt x="2412" y="12001"/>
                  </a:lnTo>
                  <a:lnTo>
                    <a:pt x="2435" y="11957"/>
                  </a:lnTo>
                  <a:lnTo>
                    <a:pt x="2465" y="11919"/>
                  </a:lnTo>
                  <a:lnTo>
                    <a:pt x="2508" y="11864"/>
                  </a:lnTo>
                  <a:lnTo>
                    <a:pt x="2545" y="11808"/>
                  </a:lnTo>
                  <a:lnTo>
                    <a:pt x="2585" y="11759"/>
                  </a:lnTo>
                  <a:lnTo>
                    <a:pt x="2611" y="11710"/>
                  </a:lnTo>
                  <a:lnTo>
                    <a:pt x="2644" y="11666"/>
                  </a:lnTo>
                  <a:lnTo>
                    <a:pt x="2667" y="11619"/>
                  </a:lnTo>
                  <a:lnTo>
                    <a:pt x="2718" y="11539"/>
                  </a:lnTo>
                  <a:lnTo>
                    <a:pt x="2765" y="11464"/>
                  </a:lnTo>
                  <a:lnTo>
                    <a:pt x="2814" y="11381"/>
                  </a:lnTo>
                  <a:lnTo>
                    <a:pt x="2866" y="11273"/>
                  </a:lnTo>
                  <a:lnTo>
                    <a:pt x="2936" y="11179"/>
                  </a:lnTo>
                  <a:lnTo>
                    <a:pt x="2984" y="11067"/>
                  </a:lnTo>
                  <a:lnTo>
                    <a:pt x="2873" y="11090"/>
                  </a:lnTo>
                  <a:lnTo>
                    <a:pt x="2782" y="11145"/>
                  </a:lnTo>
                  <a:lnTo>
                    <a:pt x="2685" y="11191"/>
                  </a:lnTo>
                  <a:lnTo>
                    <a:pt x="2653" y="11217"/>
                  </a:lnTo>
                  <a:lnTo>
                    <a:pt x="2621" y="11235"/>
                  </a:lnTo>
                  <a:lnTo>
                    <a:pt x="2590" y="11253"/>
                  </a:lnTo>
                  <a:lnTo>
                    <a:pt x="2483" y="11309"/>
                  </a:lnTo>
                  <a:lnTo>
                    <a:pt x="2379" y="11368"/>
                  </a:lnTo>
                  <a:lnTo>
                    <a:pt x="2273" y="11420"/>
                  </a:lnTo>
                  <a:lnTo>
                    <a:pt x="2203" y="11468"/>
                  </a:lnTo>
                  <a:lnTo>
                    <a:pt x="2130" y="11506"/>
                  </a:lnTo>
                  <a:lnTo>
                    <a:pt x="2065" y="11551"/>
                  </a:lnTo>
                  <a:lnTo>
                    <a:pt x="1999" y="11593"/>
                  </a:lnTo>
                  <a:lnTo>
                    <a:pt x="1933" y="11626"/>
                  </a:lnTo>
                  <a:lnTo>
                    <a:pt x="1880" y="11663"/>
                  </a:lnTo>
                  <a:lnTo>
                    <a:pt x="1763" y="11722"/>
                  </a:lnTo>
                  <a:lnTo>
                    <a:pt x="1654" y="11786"/>
                  </a:lnTo>
                  <a:lnTo>
                    <a:pt x="1549" y="11843"/>
                  </a:lnTo>
                  <a:lnTo>
                    <a:pt x="1468" y="11893"/>
                  </a:lnTo>
                  <a:lnTo>
                    <a:pt x="1381" y="11931"/>
                  </a:lnTo>
                  <a:lnTo>
                    <a:pt x="1304" y="11981"/>
                  </a:lnTo>
                  <a:lnTo>
                    <a:pt x="1191" y="12026"/>
                  </a:lnTo>
                  <a:lnTo>
                    <a:pt x="1099" y="12083"/>
                  </a:lnTo>
                  <a:lnTo>
                    <a:pt x="1004" y="12136"/>
                  </a:lnTo>
                  <a:lnTo>
                    <a:pt x="826" y="12267"/>
                  </a:lnTo>
                  <a:lnTo>
                    <a:pt x="539" y="12446"/>
                  </a:lnTo>
                  <a:lnTo>
                    <a:pt x="239" y="12632"/>
                  </a:lnTo>
                  <a:lnTo>
                    <a:pt x="20" y="12785"/>
                  </a:lnTo>
                  <a:lnTo>
                    <a:pt x="0" y="12754"/>
                  </a:lnTo>
                  <a:lnTo>
                    <a:pt x="1" y="12709"/>
                  </a:lnTo>
                  <a:lnTo>
                    <a:pt x="7" y="12672"/>
                  </a:lnTo>
                  <a:lnTo>
                    <a:pt x="274" y="12442"/>
                  </a:lnTo>
                  <a:lnTo>
                    <a:pt x="529" y="12262"/>
                  </a:lnTo>
                  <a:lnTo>
                    <a:pt x="796" y="12101"/>
                  </a:lnTo>
                  <a:lnTo>
                    <a:pt x="1102" y="11928"/>
                  </a:lnTo>
                  <a:lnTo>
                    <a:pt x="1210" y="11869"/>
                  </a:lnTo>
                  <a:lnTo>
                    <a:pt x="1313" y="11813"/>
                  </a:lnTo>
                  <a:lnTo>
                    <a:pt x="1416" y="11761"/>
                  </a:lnTo>
                  <a:lnTo>
                    <a:pt x="1480" y="11715"/>
                  </a:lnTo>
                  <a:lnTo>
                    <a:pt x="1550" y="11687"/>
                  </a:lnTo>
                  <a:lnTo>
                    <a:pt x="1603" y="11647"/>
                  </a:lnTo>
                  <a:lnTo>
                    <a:pt x="1780" y="11555"/>
                  </a:lnTo>
                  <a:lnTo>
                    <a:pt x="1940" y="11459"/>
                  </a:lnTo>
                  <a:lnTo>
                    <a:pt x="2102" y="11365"/>
                  </a:lnTo>
                  <a:lnTo>
                    <a:pt x="2134" y="11337"/>
                  </a:lnTo>
                  <a:lnTo>
                    <a:pt x="2165" y="11315"/>
                  </a:lnTo>
                  <a:lnTo>
                    <a:pt x="2198" y="11297"/>
                  </a:lnTo>
                  <a:lnTo>
                    <a:pt x="2441" y="11165"/>
                  </a:lnTo>
                  <a:lnTo>
                    <a:pt x="2680" y="11027"/>
                  </a:lnTo>
                  <a:lnTo>
                    <a:pt x="2908" y="10887"/>
                  </a:lnTo>
                  <a:lnTo>
                    <a:pt x="2980" y="10848"/>
                  </a:lnTo>
                  <a:lnTo>
                    <a:pt x="3040" y="10801"/>
                  </a:lnTo>
                  <a:lnTo>
                    <a:pt x="3084" y="10736"/>
                  </a:lnTo>
                  <a:lnTo>
                    <a:pt x="3127" y="10611"/>
                  </a:lnTo>
                  <a:lnTo>
                    <a:pt x="3189" y="10510"/>
                  </a:lnTo>
                  <a:lnTo>
                    <a:pt x="3237" y="10411"/>
                  </a:lnTo>
                  <a:lnTo>
                    <a:pt x="3191" y="10363"/>
                  </a:lnTo>
                  <a:lnTo>
                    <a:pt x="3167" y="10306"/>
                  </a:lnTo>
                  <a:lnTo>
                    <a:pt x="3171" y="10237"/>
                  </a:lnTo>
                  <a:lnTo>
                    <a:pt x="3197" y="10113"/>
                  </a:lnTo>
                  <a:lnTo>
                    <a:pt x="3231" y="9995"/>
                  </a:lnTo>
                  <a:lnTo>
                    <a:pt x="3285" y="9886"/>
                  </a:lnTo>
                  <a:lnTo>
                    <a:pt x="3330" y="9803"/>
                  </a:lnTo>
                  <a:lnTo>
                    <a:pt x="3375" y="9718"/>
                  </a:lnTo>
                  <a:lnTo>
                    <a:pt x="3395" y="9619"/>
                  </a:lnTo>
                  <a:lnTo>
                    <a:pt x="3381" y="9582"/>
                  </a:lnTo>
                  <a:lnTo>
                    <a:pt x="3373" y="9546"/>
                  </a:lnTo>
                  <a:lnTo>
                    <a:pt x="3384" y="9516"/>
                  </a:lnTo>
                  <a:lnTo>
                    <a:pt x="3406" y="9464"/>
                  </a:lnTo>
                  <a:lnTo>
                    <a:pt x="3403" y="9410"/>
                  </a:lnTo>
                  <a:lnTo>
                    <a:pt x="3395" y="9364"/>
                  </a:lnTo>
                  <a:lnTo>
                    <a:pt x="3341" y="9212"/>
                  </a:lnTo>
                  <a:lnTo>
                    <a:pt x="3368" y="9040"/>
                  </a:lnTo>
                  <a:lnTo>
                    <a:pt x="3391" y="8866"/>
                  </a:lnTo>
                  <a:lnTo>
                    <a:pt x="3391" y="8802"/>
                  </a:lnTo>
                  <a:lnTo>
                    <a:pt x="3371" y="8741"/>
                  </a:lnTo>
                  <a:lnTo>
                    <a:pt x="3372" y="8671"/>
                  </a:lnTo>
                  <a:lnTo>
                    <a:pt x="3335" y="8653"/>
                  </a:lnTo>
                  <a:lnTo>
                    <a:pt x="3310" y="8625"/>
                  </a:lnTo>
                  <a:lnTo>
                    <a:pt x="3292" y="8587"/>
                  </a:lnTo>
                  <a:lnTo>
                    <a:pt x="3272" y="8470"/>
                  </a:lnTo>
                  <a:lnTo>
                    <a:pt x="3261" y="8354"/>
                  </a:lnTo>
                  <a:lnTo>
                    <a:pt x="3249" y="8236"/>
                  </a:lnTo>
                  <a:lnTo>
                    <a:pt x="3264" y="8021"/>
                  </a:lnTo>
                  <a:lnTo>
                    <a:pt x="3330" y="7817"/>
                  </a:lnTo>
                  <a:lnTo>
                    <a:pt x="3336" y="7614"/>
                  </a:lnTo>
                  <a:lnTo>
                    <a:pt x="3296" y="7603"/>
                  </a:lnTo>
                  <a:lnTo>
                    <a:pt x="3266" y="7581"/>
                  </a:lnTo>
                  <a:lnTo>
                    <a:pt x="3251" y="7548"/>
                  </a:lnTo>
                  <a:lnTo>
                    <a:pt x="3263" y="7334"/>
                  </a:lnTo>
                  <a:lnTo>
                    <a:pt x="3289" y="7128"/>
                  </a:lnTo>
                  <a:lnTo>
                    <a:pt x="3318" y="6931"/>
                  </a:lnTo>
                  <a:lnTo>
                    <a:pt x="3334" y="6863"/>
                  </a:lnTo>
                  <a:lnTo>
                    <a:pt x="3315" y="6803"/>
                  </a:lnTo>
                  <a:lnTo>
                    <a:pt x="3292" y="6742"/>
                  </a:lnTo>
                  <a:lnTo>
                    <a:pt x="3280" y="6592"/>
                  </a:lnTo>
                  <a:lnTo>
                    <a:pt x="3307" y="6437"/>
                  </a:lnTo>
                  <a:lnTo>
                    <a:pt x="3361" y="6298"/>
                  </a:lnTo>
                  <a:lnTo>
                    <a:pt x="3440" y="6118"/>
                  </a:lnTo>
                  <a:lnTo>
                    <a:pt x="3445" y="5913"/>
                  </a:lnTo>
                  <a:lnTo>
                    <a:pt x="3413" y="5708"/>
                  </a:lnTo>
                  <a:lnTo>
                    <a:pt x="3403" y="5379"/>
                  </a:lnTo>
                  <a:lnTo>
                    <a:pt x="3420" y="5053"/>
                  </a:lnTo>
                  <a:lnTo>
                    <a:pt x="3425" y="4727"/>
                  </a:lnTo>
                  <a:lnTo>
                    <a:pt x="3380" y="4399"/>
                  </a:lnTo>
                  <a:lnTo>
                    <a:pt x="3347" y="4089"/>
                  </a:lnTo>
                  <a:lnTo>
                    <a:pt x="3332" y="3781"/>
                  </a:lnTo>
                  <a:lnTo>
                    <a:pt x="3336" y="3476"/>
                  </a:lnTo>
                  <a:lnTo>
                    <a:pt x="3363" y="3172"/>
                  </a:lnTo>
                  <a:lnTo>
                    <a:pt x="3416" y="2872"/>
                  </a:lnTo>
                  <a:lnTo>
                    <a:pt x="3457" y="2676"/>
                  </a:lnTo>
                  <a:lnTo>
                    <a:pt x="3507" y="2485"/>
                  </a:lnTo>
                  <a:lnTo>
                    <a:pt x="3553" y="2299"/>
                  </a:lnTo>
                  <a:lnTo>
                    <a:pt x="3606" y="2106"/>
                  </a:lnTo>
                  <a:lnTo>
                    <a:pt x="3674" y="1919"/>
                  </a:lnTo>
                  <a:lnTo>
                    <a:pt x="3768" y="1764"/>
                  </a:lnTo>
                  <a:lnTo>
                    <a:pt x="3810" y="1702"/>
                  </a:lnTo>
                  <a:lnTo>
                    <a:pt x="3850" y="1647"/>
                  </a:lnTo>
                  <a:lnTo>
                    <a:pt x="3892" y="1592"/>
                  </a:lnTo>
                  <a:lnTo>
                    <a:pt x="3931" y="1533"/>
                  </a:lnTo>
                  <a:lnTo>
                    <a:pt x="3972" y="1484"/>
                  </a:lnTo>
                  <a:lnTo>
                    <a:pt x="4011" y="1435"/>
                  </a:lnTo>
                  <a:lnTo>
                    <a:pt x="4081" y="1352"/>
                  </a:lnTo>
                  <a:lnTo>
                    <a:pt x="4154" y="1274"/>
                  </a:lnTo>
                  <a:lnTo>
                    <a:pt x="4230" y="1192"/>
                  </a:lnTo>
                  <a:lnTo>
                    <a:pt x="4284" y="1148"/>
                  </a:lnTo>
                  <a:lnTo>
                    <a:pt x="4335" y="1105"/>
                  </a:lnTo>
                  <a:lnTo>
                    <a:pt x="4398" y="1071"/>
                  </a:lnTo>
                  <a:lnTo>
                    <a:pt x="4460" y="1021"/>
                  </a:lnTo>
                  <a:lnTo>
                    <a:pt x="4516" y="973"/>
                  </a:lnTo>
                  <a:lnTo>
                    <a:pt x="4566" y="930"/>
                  </a:lnTo>
                  <a:lnTo>
                    <a:pt x="4622" y="876"/>
                  </a:lnTo>
                  <a:lnTo>
                    <a:pt x="4685" y="846"/>
                  </a:lnTo>
                  <a:lnTo>
                    <a:pt x="4734" y="794"/>
                  </a:lnTo>
                  <a:lnTo>
                    <a:pt x="4829" y="734"/>
                  </a:lnTo>
                  <a:lnTo>
                    <a:pt x="4915" y="672"/>
                  </a:lnTo>
                  <a:lnTo>
                    <a:pt x="5006" y="618"/>
                  </a:lnTo>
                  <a:lnTo>
                    <a:pt x="5083" y="561"/>
                  </a:lnTo>
                  <a:lnTo>
                    <a:pt x="5170" y="519"/>
                  </a:lnTo>
                  <a:lnTo>
                    <a:pt x="5251" y="472"/>
                  </a:lnTo>
                  <a:lnTo>
                    <a:pt x="5448" y="375"/>
                  </a:lnTo>
                  <a:lnTo>
                    <a:pt x="5642" y="280"/>
                  </a:lnTo>
                  <a:lnTo>
                    <a:pt x="5837" y="198"/>
                  </a:lnTo>
                  <a:lnTo>
                    <a:pt x="6195" y="105"/>
                  </a:lnTo>
                  <a:lnTo>
                    <a:pt x="6547" y="36"/>
                  </a:lnTo>
                  <a:lnTo>
                    <a:pt x="689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1" name="Freeform 6"/>
            <p:cNvSpPr>
              <a:spLocks/>
            </p:cNvSpPr>
            <p:nvPr/>
          </p:nvSpPr>
          <p:spPr bwMode="auto">
            <a:xfrm>
              <a:off x="871" y="1843"/>
              <a:ext cx="690" cy="877"/>
            </a:xfrm>
            <a:custGeom>
              <a:avLst/>
              <a:gdLst>
                <a:gd name="T0" fmla="*/ 0 w 6214"/>
                <a:gd name="T1" fmla="*/ 0 h 7892"/>
                <a:gd name="T2" fmla="*/ 0 w 6214"/>
                <a:gd name="T3" fmla="*/ 0 h 7892"/>
                <a:gd name="T4" fmla="*/ 0 w 6214"/>
                <a:gd name="T5" fmla="*/ 0 h 7892"/>
                <a:gd name="T6" fmla="*/ 0 w 6214"/>
                <a:gd name="T7" fmla="*/ 0 h 7892"/>
                <a:gd name="T8" fmla="*/ 0 w 6214"/>
                <a:gd name="T9" fmla="*/ 0 h 7892"/>
                <a:gd name="T10" fmla="*/ 0 w 6214"/>
                <a:gd name="T11" fmla="*/ 0 h 7892"/>
                <a:gd name="T12" fmla="*/ 0 w 6214"/>
                <a:gd name="T13" fmla="*/ 0 h 7892"/>
                <a:gd name="T14" fmla="*/ 0 w 6214"/>
                <a:gd name="T15" fmla="*/ 0 h 7892"/>
                <a:gd name="T16" fmla="*/ 0 w 6214"/>
                <a:gd name="T17" fmla="*/ 0 h 7892"/>
                <a:gd name="T18" fmla="*/ 0 w 6214"/>
                <a:gd name="T19" fmla="*/ 0 h 7892"/>
                <a:gd name="T20" fmla="*/ 0 w 6214"/>
                <a:gd name="T21" fmla="*/ 0 h 7892"/>
                <a:gd name="T22" fmla="*/ 0 w 6214"/>
                <a:gd name="T23" fmla="*/ 0 h 7892"/>
                <a:gd name="T24" fmla="*/ 0 w 6214"/>
                <a:gd name="T25" fmla="*/ 0 h 7892"/>
                <a:gd name="T26" fmla="*/ 0 w 6214"/>
                <a:gd name="T27" fmla="*/ 0 h 7892"/>
                <a:gd name="T28" fmla="*/ 0 w 6214"/>
                <a:gd name="T29" fmla="*/ 0 h 7892"/>
                <a:gd name="T30" fmla="*/ 0 w 6214"/>
                <a:gd name="T31" fmla="*/ 0 h 7892"/>
                <a:gd name="T32" fmla="*/ 0 w 6214"/>
                <a:gd name="T33" fmla="*/ 0 h 7892"/>
                <a:gd name="T34" fmla="*/ 0 w 6214"/>
                <a:gd name="T35" fmla="*/ 0 h 7892"/>
                <a:gd name="T36" fmla="*/ 0 w 6214"/>
                <a:gd name="T37" fmla="*/ 0 h 7892"/>
                <a:gd name="T38" fmla="*/ 0 w 6214"/>
                <a:gd name="T39" fmla="*/ 0 h 7892"/>
                <a:gd name="T40" fmla="*/ 0 w 6214"/>
                <a:gd name="T41" fmla="*/ 0 h 7892"/>
                <a:gd name="T42" fmla="*/ 0 w 6214"/>
                <a:gd name="T43" fmla="*/ 0 h 7892"/>
                <a:gd name="T44" fmla="*/ 0 w 6214"/>
                <a:gd name="T45" fmla="*/ 0 h 7892"/>
                <a:gd name="T46" fmla="*/ 0 w 6214"/>
                <a:gd name="T47" fmla="*/ 0 h 7892"/>
                <a:gd name="T48" fmla="*/ 0 w 6214"/>
                <a:gd name="T49" fmla="*/ 0 h 7892"/>
                <a:gd name="T50" fmla="*/ 0 w 6214"/>
                <a:gd name="T51" fmla="*/ 0 h 7892"/>
                <a:gd name="T52" fmla="*/ 0 w 6214"/>
                <a:gd name="T53" fmla="*/ 0 h 7892"/>
                <a:gd name="T54" fmla="*/ 0 w 6214"/>
                <a:gd name="T55" fmla="*/ 0 h 7892"/>
                <a:gd name="T56" fmla="*/ 0 w 6214"/>
                <a:gd name="T57" fmla="*/ 0 h 7892"/>
                <a:gd name="T58" fmla="*/ 0 w 6214"/>
                <a:gd name="T59" fmla="*/ 0 h 7892"/>
                <a:gd name="T60" fmla="*/ 0 w 6214"/>
                <a:gd name="T61" fmla="*/ 0 h 7892"/>
                <a:gd name="T62" fmla="*/ 0 w 6214"/>
                <a:gd name="T63" fmla="*/ 0 h 7892"/>
                <a:gd name="T64" fmla="*/ 0 w 6214"/>
                <a:gd name="T65" fmla="*/ 0 h 7892"/>
                <a:gd name="T66" fmla="*/ 0 w 6214"/>
                <a:gd name="T67" fmla="*/ 0 h 7892"/>
                <a:gd name="T68" fmla="*/ 0 w 6214"/>
                <a:gd name="T69" fmla="*/ 0 h 7892"/>
                <a:gd name="T70" fmla="*/ 0 w 6214"/>
                <a:gd name="T71" fmla="*/ 0 h 7892"/>
                <a:gd name="T72" fmla="*/ 0 w 6214"/>
                <a:gd name="T73" fmla="*/ 0 h 7892"/>
                <a:gd name="T74" fmla="*/ 0 w 6214"/>
                <a:gd name="T75" fmla="*/ 0 h 7892"/>
                <a:gd name="T76" fmla="*/ 0 w 6214"/>
                <a:gd name="T77" fmla="*/ 0 h 7892"/>
                <a:gd name="T78" fmla="*/ 0 w 6214"/>
                <a:gd name="T79" fmla="*/ 0 h 7892"/>
                <a:gd name="T80" fmla="*/ 0 w 6214"/>
                <a:gd name="T81" fmla="*/ 0 h 7892"/>
                <a:gd name="T82" fmla="*/ 0 w 6214"/>
                <a:gd name="T83" fmla="*/ 0 h 7892"/>
                <a:gd name="T84" fmla="*/ 0 w 6214"/>
                <a:gd name="T85" fmla="*/ 0 h 7892"/>
                <a:gd name="T86" fmla="*/ 0 w 6214"/>
                <a:gd name="T87" fmla="*/ 0 h 7892"/>
                <a:gd name="T88" fmla="*/ 0 w 6214"/>
                <a:gd name="T89" fmla="*/ 0 h 7892"/>
                <a:gd name="T90" fmla="*/ 0 w 6214"/>
                <a:gd name="T91" fmla="*/ 0 h 7892"/>
                <a:gd name="T92" fmla="*/ 0 w 6214"/>
                <a:gd name="T93" fmla="*/ 0 h 7892"/>
                <a:gd name="T94" fmla="*/ 0 w 6214"/>
                <a:gd name="T95" fmla="*/ 0 h 7892"/>
                <a:gd name="T96" fmla="*/ 0 w 6214"/>
                <a:gd name="T97" fmla="*/ 0 h 7892"/>
                <a:gd name="T98" fmla="*/ 0 w 6214"/>
                <a:gd name="T99" fmla="*/ 0 h 7892"/>
                <a:gd name="T100" fmla="*/ 0 w 6214"/>
                <a:gd name="T101" fmla="*/ 0 h 7892"/>
                <a:gd name="T102" fmla="*/ 0 w 6214"/>
                <a:gd name="T103" fmla="*/ 0 h 7892"/>
                <a:gd name="T104" fmla="*/ 0 w 6214"/>
                <a:gd name="T105" fmla="*/ 0 h 7892"/>
                <a:gd name="T106" fmla="*/ 0 w 6214"/>
                <a:gd name="T107" fmla="*/ 0 h 7892"/>
                <a:gd name="T108" fmla="*/ 0 w 6214"/>
                <a:gd name="T109" fmla="*/ 0 h 789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214"/>
                <a:gd name="T166" fmla="*/ 0 h 7892"/>
                <a:gd name="T167" fmla="*/ 6214 w 6214"/>
                <a:gd name="T168" fmla="*/ 7892 h 789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214" h="7892">
                  <a:moveTo>
                    <a:pt x="3462" y="3"/>
                  </a:moveTo>
                  <a:lnTo>
                    <a:pt x="3683" y="0"/>
                  </a:lnTo>
                  <a:lnTo>
                    <a:pt x="3906" y="12"/>
                  </a:lnTo>
                  <a:lnTo>
                    <a:pt x="4119" y="49"/>
                  </a:lnTo>
                  <a:lnTo>
                    <a:pt x="4268" y="76"/>
                  </a:lnTo>
                  <a:lnTo>
                    <a:pt x="4423" y="96"/>
                  </a:lnTo>
                  <a:lnTo>
                    <a:pt x="4565" y="147"/>
                  </a:lnTo>
                  <a:lnTo>
                    <a:pt x="4747" y="211"/>
                  </a:lnTo>
                  <a:lnTo>
                    <a:pt x="4919" y="283"/>
                  </a:lnTo>
                  <a:lnTo>
                    <a:pt x="5074" y="367"/>
                  </a:lnTo>
                  <a:lnTo>
                    <a:pt x="5158" y="398"/>
                  </a:lnTo>
                  <a:lnTo>
                    <a:pt x="5224" y="448"/>
                  </a:lnTo>
                  <a:lnTo>
                    <a:pt x="5295" y="497"/>
                  </a:lnTo>
                  <a:lnTo>
                    <a:pt x="5366" y="543"/>
                  </a:lnTo>
                  <a:lnTo>
                    <a:pt x="5432" y="589"/>
                  </a:lnTo>
                  <a:lnTo>
                    <a:pt x="5499" y="631"/>
                  </a:lnTo>
                  <a:lnTo>
                    <a:pt x="5540" y="678"/>
                  </a:lnTo>
                  <a:lnTo>
                    <a:pt x="5595" y="710"/>
                  </a:lnTo>
                  <a:lnTo>
                    <a:pt x="5636" y="749"/>
                  </a:lnTo>
                  <a:lnTo>
                    <a:pt x="5675" y="799"/>
                  </a:lnTo>
                  <a:lnTo>
                    <a:pt x="5717" y="838"/>
                  </a:lnTo>
                  <a:lnTo>
                    <a:pt x="5753" y="884"/>
                  </a:lnTo>
                  <a:lnTo>
                    <a:pt x="5798" y="929"/>
                  </a:lnTo>
                  <a:lnTo>
                    <a:pt x="5834" y="975"/>
                  </a:lnTo>
                  <a:lnTo>
                    <a:pt x="5872" y="1022"/>
                  </a:lnTo>
                  <a:lnTo>
                    <a:pt x="5846" y="1090"/>
                  </a:lnTo>
                  <a:lnTo>
                    <a:pt x="5792" y="1141"/>
                  </a:lnTo>
                  <a:lnTo>
                    <a:pt x="5758" y="1210"/>
                  </a:lnTo>
                  <a:lnTo>
                    <a:pt x="5708" y="1296"/>
                  </a:lnTo>
                  <a:lnTo>
                    <a:pt x="5693" y="1395"/>
                  </a:lnTo>
                  <a:lnTo>
                    <a:pt x="5705" y="1495"/>
                  </a:lnTo>
                  <a:lnTo>
                    <a:pt x="5727" y="1540"/>
                  </a:lnTo>
                  <a:lnTo>
                    <a:pt x="5741" y="1586"/>
                  </a:lnTo>
                  <a:lnTo>
                    <a:pt x="5758" y="1628"/>
                  </a:lnTo>
                  <a:lnTo>
                    <a:pt x="5737" y="1735"/>
                  </a:lnTo>
                  <a:lnTo>
                    <a:pt x="5754" y="1832"/>
                  </a:lnTo>
                  <a:lnTo>
                    <a:pt x="5788" y="1928"/>
                  </a:lnTo>
                  <a:lnTo>
                    <a:pt x="5821" y="2041"/>
                  </a:lnTo>
                  <a:lnTo>
                    <a:pt x="5843" y="2153"/>
                  </a:lnTo>
                  <a:lnTo>
                    <a:pt x="5881" y="2260"/>
                  </a:lnTo>
                  <a:lnTo>
                    <a:pt x="5882" y="2549"/>
                  </a:lnTo>
                  <a:lnTo>
                    <a:pt x="5902" y="2828"/>
                  </a:lnTo>
                  <a:lnTo>
                    <a:pt x="5865" y="3110"/>
                  </a:lnTo>
                  <a:lnTo>
                    <a:pt x="5881" y="3389"/>
                  </a:lnTo>
                  <a:lnTo>
                    <a:pt x="5920" y="3658"/>
                  </a:lnTo>
                  <a:lnTo>
                    <a:pt x="5950" y="3928"/>
                  </a:lnTo>
                  <a:lnTo>
                    <a:pt x="5983" y="4034"/>
                  </a:lnTo>
                  <a:lnTo>
                    <a:pt x="6007" y="4135"/>
                  </a:lnTo>
                  <a:lnTo>
                    <a:pt x="6023" y="4240"/>
                  </a:lnTo>
                  <a:lnTo>
                    <a:pt x="6073" y="4356"/>
                  </a:lnTo>
                  <a:lnTo>
                    <a:pt x="6146" y="4457"/>
                  </a:lnTo>
                  <a:lnTo>
                    <a:pt x="6165" y="4574"/>
                  </a:lnTo>
                  <a:lnTo>
                    <a:pt x="6199" y="4652"/>
                  </a:lnTo>
                  <a:lnTo>
                    <a:pt x="6214" y="4728"/>
                  </a:lnTo>
                  <a:lnTo>
                    <a:pt x="6199" y="4819"/>
                  </a:lnTo>
                  <a:lnTo>
                    <a:pt x="6186" y="5120"/>
                  </a:lnTo>
                  <a:lnTo>
                    <a:pt x="6140" y="5419"/>
                  </a:lnTo>
                  <a:lnTo>
                    <a:pt x="6023" y="5684"/>
                  </a:lnTo>
                  <a:lnTo>
                    <a:pt x="6020" y="5774"/>
                  </a:lnTo>
                  <a:lnTo>
                    <a:pt x="6056" y="5850"/>
                  </a:lnTo>
                  <a:lnTo>
                    <a:pt x="6069" y="5924"/>
                  </a:lnTo>
                  <a:lnTo>
                    <a:pt x="5962" y="6209"/>
                  </a:lnTo>
                  <a:lnTo>
                    <a:pt x="5886" y="6511"/>
                  </a:lnTo>
                  <a:lnTo>
                    <a:pt x="5734" y="6751"/>
                  </a:lnTo>
                  <a:lnTo>
                    <a:pt x="5696" y="6803"/>
                  </a:lnTo>
                  <a:lnTo>
                    <a:pt x="5667" y="6859"/>
                  </a:lnTo>
                  <a:lnTo>
                    <a:pt x="5639" y="6916"/>
                  </a:lnTo>
                  <a:lnTo>
                    <a:pt x="5619" y="6990"/>
                  </a:lnTo>
                  <a:lnTo>
                    <a:pt x="5585" y="7053"/>
                  </a:lnTo>
                  <a:lnTo>
                    <a:pt x="5562" y="7114"/>
                  </a:lnTo>
                  <a:lnTo>
                    <a:pt x="5497" y="7176"/>
                  </a:lnTo>
                  <a:lnTo>
                    <a:pt x="5413" y="7213"/>
                  </a:lnTo>
                  <a:lnTo>
                    <a:pt x="5327" y="7249"/>
                  </a:lnTo>
                  <a:lnTo>
                    <a:pt x="5248" y="7304"/>
                  </a:lnTo>
                  <a:lnTo>
                    <a:pt x="5203" y="7392"/>
                  </a:lnTo>
                  <a:lnTo>
                    <a:pt x="5135" y="7460"/>
                  </a:lnTo>
                  <a:lnTo>
                    <a:pt x="5074" y="7499"/>
                  </a:lnTo>
                  <a:lnTo>
                    <a:pt x="5013" y="7537"/>
                  </a:lnTo>
                  <a:lnTo>
                    <a:pt x="4973" y="7592"/>
                  </a:lnTo>
                  <a:lnTo>
                    <a:pt x="4874" y="7649"/>
                  </a:lnTo>
                  <a:lnTo>
                    <a:pt x="4770" y="7705"/>
                  </a:lnTo>
                  <a:lnTo>
                    <a:pt x="4689" y="7787"/>
                  </a:lnTo>
                  <a:lnTo>
                    <a:pt x="4651" y="7822"/>
                  </a:lnTo>
                  <a:lnTo>
                    <a:pt x="4620" y="7866"/>
                  </a:lnTo>
                  <a:lnTo>
                    <a:pt x="4593" y="7892"/>
                  </a:lnTo>
                  <a:lnTo>
                    <a:pt x="4544" y="7835"/>
                  </a:lnTo>
                  <a:lnTo>
                    <a:pt x="4481" y="7802"/>
                  </a:lnTo>
                  <a:lnTo>
                    <a:pt x="4416" y="7766"/>
                  </a:lnTo>
                  <a:lnTo>
                    <a:pt x="4215" y="7751"/>
                  </a:lnTo>
                  <a:lnTo>
                    <a:pt x="4027" y="7692"/>
                  </a:lnTo>
                  <a:lnTo>
                    <a:pt x="3858" y="7600"/>
                  </a:lnTo>
                  <a:lnTo>
                    <a:pt x="3792" y="7541"/>
                  </a:lnTo>
                  <a:lnTo>
                    <a:pt x="3703" y="7514"/>
                  </a:lnTo>
                  <a:lnTo>
                    <a:pt x="3620" y="7513"/>
                  </a:lnTo>
                  <a:lnTo>
                    <a:pt x="3523" y="7539"/>
                  </a:lnTo>
                  <a:lnTo>
                    <a:pt x="3448" y="7584"/>
                  </a:lnTo>
                  <a:lnTo>
                    <a:pt x="3364" y="7601"/>
                  </a:lnTo>
                  <a:lnTo>
                    <a:pt x="3194" y="7576"/>
                  </a:lnTo>
                  <a:lnTo>
                    <a:pt x="3032" y="7612"/>
                  </a:lnTo>
                  <a:lnTo>
                    <a:pt x="2865" y="7592"/>
                  </a:lnTo>
                  <a:lnTo>
                    <a:pt x="2863" y="7562"/>
                  </a:lnTo>
                  <a:lnTo>
                    <a:pt x="2865" y="7539"/>
                  </a:lnTo>
                  <a:lnTo>
                    <a:pt x="2849" y="7524"/>
                  </a:lnTo>
                  <a:lnTo>
                    <a:pt x="2691" y="7596"/>
                  </a:lnTo>
                  <a:lnTo>
                    <a:pt x="2509" y="7622"/>
                  </a:lnTo>
                  <a:lnTo>
                    <a:pt x="2323" y="7601"/>
                  </a:lnTo>
                  <a:lnTo>
                    <a:pt x="2211" y="7527"/>
                  </a:lnTo>
                  <a:lnTo>
                    <a:pt x="2080" y="7495"/>
                  </a:lnTo>
                  <a:lnTo>
                    <a:pt x="1954" y="7455"/>
                  </a:lnTo>
                  <a:lnTo>
                    <a:pt x="1894" y="7441"/>
                  </a:lnTo>
                  <a:lnTo>
                    <a:pt x="1849" y="7417"/>
                  </a:lnTo>
                  <a:lnTo>
                    <a:pt x="1812" y="7382"/>
                  </a:lnTo>
                  <a:lnTo>
                    <a:pt x="1745" y="7225"/>
                  </a:lnTo>
                  <a:lnTo>
                    <a:pt x="1736" y="7057"/>
                  </a:lnTo>
                  <a:lnTo>
                    <a:pt x="1764" y="6895"/>
                  </a:lnTo>
                  <a:lnTo>
                    <a:pt x="1788" y="6858"/>
                  </a:lnTo>
                  <a:lnTo>
                    <a:pt x="1805" y="6821"/>
                  </a:lnTo>
                  <a:lnTo>
                    <a:pt x="1826" y="6787"/>
                  </a:lnTo>
                  <a:lnTo>
                    <a:pt x="1872" y="6705"/>
                  </a:lnTo>
                  <a:lnTo>
                    <a:pt x="1914" y="6625"/>
                  </a:lnTo>
                  <a:lnTo>
                    <a:pt x="1957" y="6551"/>
                  </a:lnTo>
                  <a:lnTo>
                    <a:pt x="2013" y="6353"/>
                  </a:lnTo>
                  <a:lnTo>
                    <a:pt x="2035" y="6147"/>
                  </a:lnTo>
                  <a:lnTo>
                    <a:pt x="2080" y="5953"/>
                  </a:lnTo>
                  <a:lnTo>
                    <a:pt x="2117" y="5827"/>
                  </a:lnTo>
                  <a:lnTo>
                    <a:pt x="2163" y="5707"/>
                  </a:lnTo>
                  <a:lnTo>
                    <a:pt x="2208" y="5592"/>
                  </a:lnTo>
                  <a:lnTo>
                    <a:pt x="2233" y="5480"/>
                  </a:lnTo>
                  <a:lnTo>
                    <a:pt x="2229" y="5369"/>
                  </a:lnTo>
                  <a:lnTo>
                    <a:pt x="2195" y="5260"/>
                  </a:lnTo>
                  <a:lnTo>
                    <a:pt x="2172" y="5235"/>
                  </a:lnTo>
                  <a:lnTo>
                    <a:pt x="2158" y="5209"/>
                  </a:lnTo>
                  <a:lnTo>
                    <a:pt x="2164" y="5180"/>
                  </a:lnTo>
                  <a:lnTo>
                    <a:pt x="2194" y="5136"/>
                  </a:lnTo>
                  <a:lnTo>
                    <a:pt x="2204" y="5080"/>
                  </a:lnTo>
                  <a:lnTo>
                    <a:pt x="2211" y="5025"/>
                  </a:lnTo>
                  <a:lnTo>
                    <a:pt x="2205" y="4963"/>
                  </a:lnTo>
                  <a:lnTo>
                    <a:pt x="2188" y="4911"/>
                  </a:lnTo>
                  <a:lnTo>
                    <a:pt x="2153" y="4873"/>
                  </a:lnTo>
                  <a:lnTo>
                    <a:pt x="2061" y="4874"/>
                  </a:lnTo>
                  <a:lnTo>
                    <a:pt x="1974" y="4883"/>
                  </a:lnTo>
                  <a:lnTo>
                    <a:pt x="1893" y="4858"/>
                  </a:lnTo>
                  <a:lnTo>
                    <a:pt x="1774" y="4756"/>
                  </a:lnTo>
                  <a:lnTo>
                    <a:pt x="1623" y="4724"/>
                  </a:lnTo>
                  <a:lnTo>
                    <a:pt x="1483" y="4671"/>
                  </a:lnTo>
                  <a:lnTo>
                    <a:pt x="1381" y="4637"/>
                  </a:lnTo>
                  <a:lnTo>
                    <a:pt x="1292" y="4589"/>
                  </a:lnTo>
                  <a:lnTo>
                    <a:pt x="1201" y="4565"/>
                  </a:lnTo>
                  <a:lnTo>
                    <a:pt x="991" y="4609"/>
                  </a:lnTo>
                  <a:lnTo>
                    <a:pt x="768" y="4606"/>
                  </a:lnTo>
                  <a:lnTo>
                    <a:pt x="560" y="4638"/>
                  </a:lnTo>
                  <a:lnTo>
                    <a:pt x="450" y="4715"/>
                  </a:lnTo>
                  <a:lnTo>
                    <a:pt x="362" y="4811"/>
                  </a:lnTo>
                  <a:lnTo>
                    <a:pt x="267" y="4910"/>
                  </a:lnTo>
                  <a:lnTo>
                    <a:pt x="224" y="4941"/>
                  </a:lnTo>
                  <a:lnTo>
                    <a:pt x="169" y="4935"/>
                  </a:lnTo>
                  <a:lnTo>
                    <a:pt x="112" y="4937"/>
                  </a:lnTo>
                  <a:lnTo>
                    <a:pt x="107" y="4646"/>
                  </a:lnTo>
                  <a:lnTo>
                    <a:pt x="78" y="4357"/>
                  </a:lnTo>
                  <a:lnTo>
                    <a:pt x="41" y="4069"/>
                  </a:lnTo>
                  <a:lnTo>
                    <a:pt x="11" y="3782"/>
                  </a:lnTo>
                  <a:lnTo>
                    <a:pt x="0" y="3495"/>
                  </a:lnTo>
                  <a:lnTo>
                    <a:pt x="5" y="3293"/>
                  </a:lnTo>
                  <a:lnTo>
                    <a:pt x="21" y="3096"/>
                  </a:lnTo>
                  <a:lnTo>
                    <a:pt x="44" y="2898"/>
                  </a:lnTo>
                  <a:lnTo>
                    <a:pt x="64" y="2829"/>
                  </a:lnTo>
                  <a:lnTo>
                    <a:pt x="75" y="2763"/>
                  </a:lnTo>
                  <a:lnTo>
                    <a:pt x="96" y="2702"/>
                  </a:lnTo>
                  <a:lnTo>
                    <a:pt x="115" y="2570"/>
                  </a:lnTo>
                  <a:lnTo>
                    <a:pt x="149" y="2441"/>
                  </a:lnTo>
                  <a:lnTo>
                    <a:pt x="183" y="2319"/>
                  </a:lnTo>
                  <a:lnTo>
                    <a:pt x="279" y="2055"/>
                  </a:lnTo>
                  <a:lnTo>
                    <a:pt x="381" y="1804"/>
                  </a:lnTo>
                  <a:lnTo>
                    <a:pt x="508" y="1566"/>
                  </a:lnTo>
                  <a:lnTo>
                    <a:pt x="583" y="1455"/>
                  </a:lnTo>
                  <a:lnTo>
                    <a:pt x="673" y="1356"/>
                  </a:lnTo>
                  <a:lnTo>
                    <a:pt x="760" y="1262"/>
                  </a:lnTo>
                  <a:lnTo>
                    <a:pt x="834" y="1195"/>
                  </a:lnTo>
                  <a:lnTo>
                    <a:pt x="900" y="1127"/>
                  </a:lnTo>
                  <a:lnTo>
                    <a:pt x="973" y="1067"/>
                  </a:lnTo>
                  <a:lnTo>
                    <a:pt x="1016" y="1030"/>
                  </a:lnTo>
                  <a:lnTo>
                    <a:pt x="1063" y="1001"/>
                  </a:lnTo>
                  <a:lnTo>
                    <a:pt x="1096" y="954"/>
                  </a:lnTo>
                  <a:lnTo>
                    <a:pt x="1179" y="884"/>
                  </a:lnTo>
                  <a:lnTo>
                    <a:pt x="1261" y="820"/>
                  </a:lnTo>
                  <a:lnTo>
                    <a:pt x="1344" y="763"/>
                  </a:lnTo>
                  <a:lnTo>
                    <a:pt x="1399" y="723"/>
                  </a:lnTo>
                  <a:lnTo>
                    <a:pt x="1457" y="692"/>
                  </a:lnTo>
                  <a:lnTo>
                    <a:pt x="1501" y="646"/>
                  </a:lnTo>
                  <a:lnTo>
                    <a:pt x="1591" y="595"/>
                  </a:lnTo>
                  <a:lnTo>
                    <a:pt x="1677" y="546"/>
                  </a:lnTo>
                  <a:lnTo>
                    <a:pt x="1760" y="497"/>
                  </a:lnTo>
                  <a:lnTo>
                    <a:pt x="1860" y="457"/>
                  </a:lnTo>
                  <a:lnTo>
                    <a:pt x="1954" y="405"/>
                  </a:lnTo>
                  <a:lnTo>
                    <a:pt x="2043" y="367"/>
                  </a:lnTo>
                  <a:lnTo>
                    <a:pt x="2090" y="331"/>
                  </a:lnTo>
                  <a:lnTo>
                    <a:pt x="2140" y="307"/>
                  </a:lnTo>
                  <a:lnTo>
                    <a:pt x="2189" y="280"/>
                  </a:lnTo>
                  <a:lnTo>
                    <a:pt x="2317" y="230"/>
                  </a:lnTo>
                  <a:lnTo>
                    <a:pt x="2442" y="183"/>
                  </a:lnTo>
                  <a:lnTo>
                    <a:pt x="2574" y="145"/>
                  </a:lnTo>
                  <a:lnTo>
                    <a:pt x="2730" y="95"/>
                  </a:lnTo>
                  <a:lnTo>
                    <a:pt x="2891" y="77"/>
                  </a:lnTo>
                  <a:lnTo>
                    <a:pt x="3039" y="34"/>
                  </a:lnTo>
                  <a:lnTo>
                    <a:pt x="3183" y="23"/>
                  </a:lnTo>
                  <a:lnTo>
                    <a:pt x="3324" y="11"/>
                  </a:lnTo>
                  <a:lnTo>
                    <a:pt x="3462" y="3"/>
                  </a:lnTo>
                  <a:close/>
                </a:path>
              </a:pathLst>
            </a:custGeom>
            <a:solidFill>
              <a:srgbClr val="FFE0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2" name="Freeform 7"/>
            <p:cNvSpPr>
              <a:spLocks/>
            </p:cNvSpPr>
            <p:nvPr/>
          </p:nvSpPr>
          <p:spPr bwMode="auto">
            <a:xfrm>
              <a:off x="780" y="1966"/>
              <a:ext cx="936" cy="1615"/>
            </a:xfrm>
            <a:custGeom>
              <a:avLst/>
              <a:gdLst>
                <a:gd name="T0" fmla="*/ 0 w 8423"/>
                <a:gd name="T1" fmla="*/ 0 h 14536"/>
                <a:gd name="T2" fmla="*/ 0 w 8423"/>
                <a:gd name="T3" fmla="*/ 0 h 14536"/>
                <a:gd name="T4" fmla="*/ 0 w 8423"/>
                <a:gd name="T5" fmla="*/ 0 h 14536"/>
                <a:gd name="T6" fmla="*/ 0 w 8423"/>
                <a:gd name="T7" fmla="*/ 0 h 14536"/>
                <a:gd name="T8" fmla="*/ 0 w 8423"/>
                <a:gd name="T9" fmla="*/ 0 h 14536"/>
                <a:gd name="T10" fmla="*/ 0 w 8423"/>
                <a:gd name="T11" fmla="*/ 0 h 14536"/>
                <a:gd name="T12" fmla="*/ 0 w 8423"/>
                <a:gd name="T13" fmla="*/ 0 h 14536"/>
                <a:gd name="T14" fmla="*/ 0 w 8423"/>
                <a:gd name="T15" fmla="*/ 0 h 14536"/>
                <a:gd name="T16" fmla="*/ 0 w 8423"/>
                <a:gd name="T17" fmla="*/ 0 h 14536"/>
                <a:gd name="T18" fmla="*/ 0 w 8423"/>
                <a:gd name="T19" fmla="*/ 0 h 14536"/>
                <a:gd name="T20" fmla="*/ 0 w 8423"/>
                <a:gd name="T21" fmla="*/ 0 h 14536"/>
                <a:gd name="T22" fmla="*/ 0 w 8423"/>
                <a:gd name="T23" fmla="*/ 0 h 14536"/>
                <a:gd name="T24" fmla="*/ 0 w 8423"/>
                <a:gd name="T25" fmla="*/ 0 h 14536"/>
                <a:gd name="T26" fmla="*/ 0 w 8423"/>
                <a:gd name="T27" fmla="*/ 0 h 14536"/>
                <a:gd name="T28" fmla="*/ 0 w 8423"/>
                <a:gd name="T29" fmla="*/ 0 h 14536"/>
                <a:gd name="T30" fmla="*/ 0 w 8423"/>
                <a:gd name="T31" fmla="*/ 0 h 14536"/>
                <a:gd name="T32" fmla="*/ 0 w 8423"/>
                <a:gd name="T33" fmla="*/ 0 h 14536"/>
                <a:gd name="T34" fmla="*/ 0 w 8423"/>
                <a:gd name="T35" fmla="*/ 0 h 14536"/>
                <a:gd name="T36" fmla="*/ 0 w 8423"/>
                <a:gd name="T37" fmla="*/ 0 h 14536"/>
                <a:gd name="T38" fmla="*/ 0 w 8423"/>
                <a:gd name="T39" fmla="*/ 0 h 14536"/>
                <a:gd name="T40" fmla="*/ 0 w 8423"/>
                <a:gd name="T41" fmla="*/ 0 h 14536"/>
                <a:gd name="T42" fmla="*/ 0 w 8423"/>
                <a:gd name="T43" fmla="*/ 0 h 14536"/>
                <a:gd name="T44" fmla="*/ 0 w 8423"/>
                <a:gd name="T45" fmla="*/ 0 h 14536"/>
                <a:gd name="T46" fmla="*/ 0 w 8423"/>
                <a:gd name="T47" fmla="*/ 0 h 14536"/>
                <a:gd name="T48" fmla="*/ 0 w 8423"/>
                <a:gd name="T49" fmla="*/ 0 h 14536"/>
                <a:gd name="T50" fmla="*/ 0 w 8423"/>
                <a:gd name="T51" fmla="*/ 0 h 14536"/>
                <a:gd name="T52" fmla="*/ 0 w 8423"/>
                <a:gd name="T53" fmla="*/ 0 h 14536"/>
                <a:gd name="T54" fmla="*/ 0 w 8423"/>
                <a:gd name="T55" fmla="*/ 0 h 14536"/>
                <a:gd name="T56" fmla="*/ 0 w 8423"/>
                <a:gd name="T57" fmla="*/ 0 h 14536"/>
                <a:gd name="T58" fmla="*/ 0 w 8423"/>
                <a:gd name="T59" fmla="*/ 0 h 14536"/>
                <a:gd name="T60" fmla="*/ 0 w 8423"/>
                <a:gd name="T61" fmla="*/ 0 h 14536"/>
                <a:gd name="T62" fmla="*/ 0 w 8423"/>
                <a:gd name="T63" fmla="*/ 0 h 14536"/>
                <a:gd name="T64" fmla="*/ 0 w 8423"/>
                <a:gd name="T65" fmla="*/ 0 h 14536"/>
                <a:gd name="T66" fmla="*/ 0 w 8423"/>
                <a:gd name="T67" fmla="*/ 0 h 14536"/>
                <a:gd name="T68" fmla="*/ 0 w 8423"/>
                <a:gd name="T69" fmla="*/ 0 h 14536"/>
                <a:gd name="T70" fmla="*/ 0 w 8423"/>
                <a:gd name="T71" fmla="*/ 0 h 14536"/>
                <a:gd name="T72" fmla="*/ 0 w 8423"/>
                <a:gd name="T73" fmla="*/ 0 h 14536"/>
                <a:gd name="T74" fmla="*/ 0 w 8423"/>
                <a:gd name="T75" fmla="*/ 0 h 14536"/>
                <a:gd name="T76" fmla="*/ 0 w 8423"/>
                <a:gd name="T77" fmla="*/ 0 h 14536"/>
                <a:gd name="T78" fmla="*/ 0 w 8423"/>
                <a:gd name="T79" fmla="*/ 0 h 14536"/>
                <a:gd name="T80" fmla="*/ 0 w 8423"/>
                <a:gd name="T81" fmla="*/ 0 h 14536"/>
                <a:gd name="T82" fmla="*/ 0 w 8423"/>
                <a:gd name="T83" fmla="*/ 0 h 14536"/>
                <a:gd name="T84" fmla="*/ 0 w 8423"/>
                <a:gd name="T85" fmla="*/ 0 h 14536"/>
                <a:gd name="T86" fmla="*/ 0 w 8423"/>
                <a:gd name="T87" fmla="*/ 0 h 14536"/>
                <a:gd name="T88" fmla="*/ 0 w 8423"/>
                <a:gd name="T89" fmla="*/ 0 h 14536"/>
                <a:gd name="T90" fmla="*/ 0 w 8423"/>
                <a:gd name="T91" fmla="*/ 0 h 14536"/>
                <a:gd name="T92" fmla="*/ 0 w 8423"/>
                <a:gd name="T93" fmla="*/ 0 h 14536"/>
                <a:gd name="T94" fmla="*/ 0 w 8423"/>
                <a:gd name="T95" fmla="*/ 0 h 14536"/>
                <a:gd name="T96" fmla="*/ 0 w 8423"/>
                <a:gd name="T97" fmla="*/ 0 h 14536"/>
                <a:gd name="T98" fmla="*/ 0 w 8423"/>
                <a:gd name="T99" fmla="*/ 0 h 14536"/>
                <a:gd name="T100" fmla="*/ 0 w 8423"/>
                <a:gd name="T101" fmla="*/ 0 h 14536"/>
                <a:gd name="T102" fmla="*/ 0 w 8423"/>
                <a:gd name="T103" fmla="*/ 0 h 14536"/>
                <a:gd name="T104" fmla="*/ 0 w 8423"/>
                <a:gd name="T105" fmla="*/ 0 h 14536"/>
                <a:gd name="T106" fmla="*/ 0 w 8423"/>
                <a:gd name="T107" fmla="*/ 0 h 14536"/>
                <a:gd name="T108" fmla="*/ 0 w 8423"/>
                <a:gd name="T109" fmla="*/ 0 h 14536"/>
                <a:gd name="T110" fmla="*/ 0 w 8423"/>
                <a:gd name="T111" fmla="*/ 0 h 14536"/>
                <a:gd name="T112" fmla="*/ 0 w 8423"/>
                <a:gd name="T113" fmla="*/ 0 h 14536"/>
                <a:gd name="T114" fmla="*/ 0 w 8423"/>
                <a:gd name="T115" fmla="*/ 0 h 14536"/>
                <a:gd name="T116" fmla="*/ 0 w 8423"/>
                <a:gd name="T117" fmla="*/ 0 h 14536"/>
                <a:gd name="T118" fmla="*/ 0 w 8423"/>
                <a:gd name="T119" fmla="*/ 0 h 14536"/>
                <a:gd name="T120" fmla="*/ 0 w 8423"/>
                <a:gd name="T121" fmla="*/ 0 h 14536"/>
                <a:gd name="T122" fmla="*/ 0 w 8423"/>
                <a:gd name="T123" fmla="*/ 0 h 14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23"/>
                <a:gd name="T187" fmla="*/ 0 h 14536"/>
                <a:gd name="T188" fmla="*/ 8423 w 8423"/>
                <a:gd name="T189" fmla="*/ 14536 h 14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23" h="14536">
                  <a:moveTo>
                    <a:pt x="6780" y="0"/>
                  </a:moveTo>
                  <a:lnTo>
                    <a:pt x="6841" y="51"/>
                  </a:lnTo>
                  <a:lnTo>
                    <a:pt x="6900" y="102"/>
                  </a:lnTo>
                  <a:lnTo>
                    <a:pt x="6975" y="136"/>
                  </a:lnTo>
                  <a:lnTo>
                    <a:pt x="7022" y="175"/>
                  </a:lnTo>
                  <a:lnTo>
                    <a:pt x="7069" y="209"/>
                  </a:lnTo>
                  <a:lnTo>
                    <a:pt x="7121" y="234"/>
                  </a:lnTo>
                  <a:lnTo>
                    <a:pt x="7157" y="305"/>
                  </a:lnTo>
                  <a:lnTo>
                    <a:pt x="7189" y="378"/>
                  </a:lnTo>
                  <a:lnTo>
                    <a:pt x="7229" y="445"/>
                  </a:lnTo>
                  <a:lnTo>
                    <a:pt x="7264" y="499"/>
                  </a:lnTo>
                  <a:lnTo>
                    <a:pt x="7297" y="541"/>
                  </a:lnTo>
                  <a:lnTo>
                    <a:pt x="7327" y="591"/>
                  </a:lnTo>
                  <a:lnTo>
                    <a:pt x="7380" y="648"/>
                  </a:lnTo>
                  <a:lnTo>
                    <a:pt x="7420" y="705"/>
                  </a:lnTo>
                  <a:lnTo>
                    <a:pt x="7467" y="739"/>
                  </a:lnTo>
                  <a:lnTo>
                    <a:pt x="7526" y="808"/>
                  </a:lnTo>
                  <a:lnTo>
                    <a:pt x="7571" y="885"/>
                  </a:lnTo>
                  <a:lnTo>
                    <a:pt x="7608" y="962"/>
                  </a:lnTo>
                  <a:lnTo>
                    <a:pt x="7616" y="981"/>
                  </a:lnTo>
                  <a:lnTo>
                    <a:pt x="7620" y="996"/>
                  </a:lnTo>
                  <a:lnTo>
                    <a:pt x="7627" y="1005"/>
                  </a:lnTo>
                  <a:lnTo>
                    <a:pt x="7569" y="985"/>
                  </a:lnTo>
                  <a:lnTo>
                    <a:pt x="7508" y="957"/>
                  </a:lnTo>
                  <a:lnTo>
                    <a:pt x="7446" y="962"/>
                  </a:lnTo>
                  <a:lnTo>
                    <a:pt x="7443" y="978"/>
                  </a:lnTo>
                  <a:lnTo>
                    <a:pt x="7441" y="991"/>
                  </a:lnTo>
                  <a:lnTo>
                    <a:pt x="7441" y="997"/>
                  </a:lnTo>
                  <a:lnTo>
                    <a:pt x="7512" y="1010"/>
                  </a:lnTo>
                  <a:lnTo>
                    <a:pt x="7581" y="1036"/>
                  </a:lnTo>
                  <a:lnTo>
                    <a:pt x="7631" y="1088"/>
                  </a:lnTo>
                  <a:lnTo>
                    <a:pt x="7685" y="1204"/>
                  </a:lnTo>
                  <a:lnTo>
                    <a:pt x="7707" y="1332"/>
                  </a:lnTo>
                  <a:lnTo>
                    <a:pt x="7762" y="1442"/>
                  </a:lnTo>
                  <a:lnTo>
                    <a:pt x="7765" y="1470"/>
                  </a:lnTo>
                  <a:lnTo>
                    <a:pt x="7773" y="1494"/>
                  </a:lnTo>
                  <a:lnTo>
                    <a:pt x="7783" y="1513"/>
                  </a:lnTo>
                  <a:lnTo>
                    <a:pt x="7744" y="1507"/>
                  </a:lnTo>
                  <a:lnTo>
                    <a:pt x="7708" y="1495"/>
                  </a:lnTo>
                  <a:lnTo>
                    <a:pt x="7670" y="1494"/>
                  </a:lnTo>
                  <a:lnTo>
                    <a:pt x="7668" y="1507"/>
                  </a:lnTo>
                  <a:lnTo>
                    <a:pt x="7675" y="1521"/>
                  </a:lnTo>
                  <a:lnTo>
                    <a:pt x="7687" y="1527"/>
                  </a:lnTo>
                  <a:lnTo>
                    <a:pt x="7754" y="1543"/>
                  </a:lnTo>
                  <a:lnTo>
                    <a:pt x="7804" y="1572"/>
                  </a:lnTo>
                  <a:lnTo>
                    <a:pt x="7833" y="1617"/>
                  </a:lnTo>
                  <a:lnTo>
                    <a:pt x="7863" y="1693"/>
                  </a:lnTo>
                  <a:lnTo>
                    <a:pt x="7892" y="1758"/>
                  </a:lnTo>
                  <a:lnTo>
                    <a:pt x="7916" y="1829"/>
                  </a:lnTo>
                  <a:lnTo>
                    <a:pt x="7962" y="1914"/>
                  </a:lnTo>
                  <a:lnTo>
                    <a:pt x="8005" y="1995"/>
                  </a:lnTo>
                  <a:lnTo>
                    <a:pt x="8047" y="2068"/>
                  </a:lnTo>
                  <a:lnTo>
                    <a:pt x="8119" y="2262"/>
                  </a:lnTo>
                  <a:lnTo>
                    <a:pt x="8172" y="2459"/>
                  </a:lnTo>
                  <a:lnTo>
                    <a:pt x="8239" y="2647"/>
                  </a:lnTo>
                  <a:lnTo>
                    <a:pt x="8248" y="2710"/>
                  </a:lnTo>
                  <a:lnTo>
                    <a:pt x="8259" y="2764"/>
                  </a:lnTo>
                  <a:lnTo>
                    <a:pt x="8272" y="2820"/>
                  </a:lnTo>
                  <a:lnTo>
                    <a:pt x="8257" y="2814"/>
                  </a:lnTo>
                  <a:lnTo>
                    <a:pt x="8240" y="2804"/>
                  </a:lnTo>
                  <a:lnTo>
                    <a:pt x="8226" y="2802"/>
                  </a:lnTo>
                  <a:lnTo>
                    <a:pt x="8253" y="2873"/>
                  </a:lnTo>
                  <a:lnTo>
                    <a:pt x="8300" y="2935"/>
                  </a:lnTo>
                  <a:lnTo>
                    <a:pt x="8324" y="3005"/>
                  </a:lnTo>
                  <a:lnTo>
                    <a:pt x="8347" y="3053"/>
                  </a:lnTo>
                  <a:lnTo>
                    <a:pt x="8344" y="3111"/>
                  </a:lnTo>
                  <a:lnTo>
                    <a:pt x="8326" y="3163"/>
                  </a:lnTo>
                  <a:lnTo>
                    <a:pt x="8312" y="3315"/>
                  </a:lnTo>
                  <a:lnTo>
                    <a:pt x="8348" y="3460"/>
                  </a:lnTo>
                  <a:lnTo>
                    <a:pt x="8370" y="3607"/>
                  </a:lnTo>
                  <a:lnTo>
                    <a:pt x="8406" y="3714"/>
                  </a:lnTo>
                  <a:lnTo>
                    <a:pt x="8423" y="3820"/>
                  </a:lnTo>
                  <a:lnTo>
                    <a:pt x="8414" y="3925"/>
                  </a:lnTo>
                  <a:lnTo>
                    <a:pt x="8399" y="3934"/>
                  </a:lnTo>
                  <a:lnTo>
                    <a:pt x="8379" y="3930"/>
                  </a:lnTo>
                  <a:lnTo>
                    <a:pt x="8361" y="3914"/>
                  </a:lnTo>
                  <a:lnTo>
                    <a:pt x="8261" y="3799"/>
                  </a:lnTo>
                  <a:lnTo>
                    <a:pt x="8131" y="3720"/>
                  </a:lnTo>
                  <a:lnTo>
                    <a:pt x="7986" y="3681"/>
                  </a:lnTo>
                  <a:lnTo>
                    <a:pt x="7913" y="3900"/>
                  </a:lnTo>
                  <a:lnTo>
                    <a:pt x="7885" y="4142"/>
                  </a:lnTo>
                  <a:lnTo>
                    <a:pt x="7862" y="4382"/>
                  </a:lnTo>
                  <a:lnTo>
                    <a:pt x="7829" y="4386"/>
                  </a:lnTo>
                  <a:lnTo>
                    <a:pt x="7804" y="4396"/>
                  </a:lnTo>
                  <a:lnTo>
                    <a:pt x="7796" y="4422"/>
                  </a:lnTo>
                  <a:lnTo>
                    <a:pt x="7788" y="4505"/>
                  </a:lnTo>
                  <a:lnTo>
                    <a:pt x="7787" y="4584"/>
                  </a:lnTo>
                  <a:lnTo>
                    <a:pt x="7752" y="4649"/>
                  </a:lnTo>
                  <a:lnTo>
                    <a:pt x="7737" y="4830"/>
                  </a:lnTo>
                  <a:lnTo>
                    <a:pt x="7654" y="4985"/>
                  </a:lnTo>
                  <a:lnTo>
                    <a:pt x="7616" y="5155"/>
                  </a:lnTo>
                  <a:lnTo>
                    <a:pt x="7548" y="5291"/>
                  </a:lnTo>
                  <a:lnTo>
                    <a:pt x="7534" y="5447"/>
                  </a:lnTo>
                  <a:lnTo>
                    <a:pt x="7504" y="5599"/>
                  </a:lnTo>
                  <a:lnTo>
                    <a:pt x="7500" y="5728"/>
                  </a:lnTo>
                  <a:lnTo>
                    <a:pt x="7482" y="5852"/>
                  </a:lnTo>
                  <a:lnTo>
                    <a:pt x="7482" y="5969"/>
                  </a:lnTo>
                  <a:lnTo>
                    <a:pt x="7453" y="6228"/>
                  </a:lnTo>
                  <a:lnTo>
                    <a:pt x="7469" y="6481"/>
                  </a:lnTo>
                  <a:lnTo>
                    <a:pt x="7473" y="6730"/>
                  </a:lnTo>
                  <a:lnTo>
                    <a:pt x="7477" y="6933"/>
                  </a:lnTo>
                  <a:lnTo>
                    <a:pt x="7460" y="7133"/>
                  </a:lnTo>
                  <a:lnTo>
                    <a:pt x="7433" y="7325"/>
                  </a:lnTo>
                  <a:lnTo>
                    <a:pt x="7437" y="7431"/>
                  </a:lnTo>
                  <a:lnTo>
                    <a:pt x="7447" y="7535"/>
                  </a:lnTo>
                  <a:lnTo>
                    <a:pt x="7456" y="7635"/>
                  </a:lnTo>
                  <a:lnTo>
                    <a:pt x="7461" y="7665"/>
                  </a:lnTo>
                  <a:lnTo>
                    <a:pt x="7463" y="7687"/>
                  </a:lnTo>
                  <a:lnTo>
                    <a:pt x="7467" y="7707"/>
                  </a:lnTo>
                  <a:lnTo>
                    <a:pt x="7425" y="7713"/>
                  </a:lnTo>
                  <a:lnTo>
                    <a:pt x="7380" y="7729"/>
                  </a:lnTo>
                  <a:lnTo>
                    <a:pt x="7341" y="7756"/>
                  </a:lnTo>
                  <a:lnTo>
                    <a:pt x="7322" y="7804"/>
                  </a:lnTo>
                  <a:lnTo>
                    <a:pt x="7313" y="7843"/>
                  </a:lnTo>
                  <a:lnTo>
                    <a:pt x="7298" y="7883"/>
                  </a:lnTo>
                  <a:lnTo>
                    <a:pt x="7253" y="7956"/>
                  </a:lnTo>
                  <a:lnTo>
                    <a:pt x="7225" y="8036"/>
                  </a:lnTo>
                  <a:lnTo>
                    <a:pt x="7236" y="8128"/>
                  </a:lnTo>
                  <a:lnTo>
                    <a:pt x="7264" y="8275"/>
                  </a:lnTo>
                  <a:lnTo>
                    <a:pt x="7259" y="8434"/>
                  </a:lnTo>
                  <a:lnTo>
                    <a:pt x="7236" y="8580"/>
                  </a:lnTo>
                  <a:lnTo>
                    <a:pt x="7216" y="8648"/>
                  </a:lnTo>
                  <a:lnTo>
                    <a:pt x="7224" y="8713"/>
                  </a:lnTo>
                  <a:lnTo>
                    <a:pt x="7231" y="8775"/>
                  </a:lnTo>
                  <a:lnTo>
                    <a:pt x="7181" y="8776"/>
                  </a:lnTo>
                  <a:lnTo>
                    <a:pt x="7136" y="8791"/>
                  </a:lnTo>
                  <a:lnTo>
                    <a:pt x="7100" y="8829"/>
                  </a:lnTo>
                  <a:lnTo>
                    <a:pt x="7101" y="8997"/>
                  </a:lnTo>
                  <a:lnTo>
                    <a:pt x="7086" y="9154"/>
                  </a:lnTo>
                  <a:lnTo>
                    <a:pt x="7123" y="9304"/>
                  </a:lnTo>
                  <a:lnTo>
                    <a:pt x="7109" y="9414"/>
                  </a:lnTo>
                  <a:lnTo>
                    <a:pt x="7073" y="9512"/>
                  </a:lnTo>
                  <a:lnTo>
                    <a:pt x="7055" y="9616"/>
                  </a:lnTo>
                  <a:lnTo>
                    <a:pt x="7024" y="9617"/>
                  </a:lnTo>
                  <a:lnTo>
                    <a:pt x="6985" y="9616"/>
                  </a:lnTo>
                  <a:lnTo>
                    <a:pt x="6957" y="9634"/>
                  </a:lnTo>
                  <a:lnTo>
                    <a:pt x="6959" y="9795"/>
                  </a:lnTo>
                  <a:lnTo>
                    <a:pt x="6977" y="9964"/>
                  </a:lnTo>
                  <a:lnTo>
                    <a:pt x="6924" y="10118"/>
                  </a:lnTo>
                  <a:lnTo>
                    <a:pt x="6951" y="10315"/>
                  </a:lnTo>
                  <a:lnTo>
                    <a:pt x="6951" y="10506"/>
                  </a:lnTo>
                  <a:lnTo>
                    <a:pt x="6919" y="10696"/>
                  </a:lnTo>
                  <a:lnTo>
                    <a:pt x="6854" y="10739"/>
                  </a:lnTo>
                  <a:lnTo>
                    <a:pt x="6793" y="10780"/>
                  </a:lnTo>
                  <a:lnTo>
                    <a:pt x="6755" y="10851"/>
                  </a:lnTo>
                  <a:lnTo>
                    <a:pt x="6722" y="10882"/>
                  </a:lnTo>
                  <a:lnTo>
                    <a:pt x="6688" y="10916"/>
                  </a:lnTo>
                  <a:lnTo>
                    <a:pt x="6680" y="10960"/>
                  </a:lnTo>
                  <a:lnTo>
                    <a:pt x="6702" y="11060"/>
                  </a:lnTo>
                  <a:lnTo>
                    <a:pt x="6696" y="11164"/>
                  </a:lnTo>
                  <a:lnTo>
                    <a:pt x="6693" y="11265"/>
                  </a:lnTo>
                  <a:lnTo>
                    <a:pt x="6655" y="11270"/>
                  </a:lnTo>
                  <a:lnTo>
                    <a:pt x="6617" y="11263"/>
                  </a:lnTo>
                  <a:lnTo>
                    <a:pt x="6581" y="11279"/>
                  </a:lnTo>
                  <a:lnTo>
                    <a:pt x="6559" y="11303"/>
                  </a:lnTo>
                  <a:lnTo>
                    <a:pt x="6545" y="11327"/>
                  </a:lnTo>
                  <a:lnTo>
                    <a:pt x="6533" y="11355"/>
                  </a:lnTo>
                  <a:lnTo>
                    <a:pt x="6489" y="11544"/>
                  </a:lnTo>
                  <a:lnTo>
                    <a:pt x="6427" y="11719"/>
                  </a:lnTo>
                  <a:lnTo>
                    <a:pt x="6402" y="11901"/>
                  </a:lnTo>
                  <a:lnTo>
                    <a:pt x="6399" y="11923"/>
                  </a:lnTo>
                  <a:lnTo>
                    <a:pt x="6400" y="11937"/>
                  </a:lnTo>
                  <a:lnTo>
                    <a:pt x="6397" y="11955"/>
                  </a:lnTo>
                  <a:lnTo>
                    <a:pt x="6363" y="11957"/>
                  </a:lnTo>
                  <a:lnTo>
                    <a:pt x="6326" y="11960"/>
                  </a:lnTo>
                  <a:lnTo>
                    <a:pt x="6299" y="11986"/>
                  </a:lnTo>
                  <a:lnTo>
                    <a:pt x="6316" y="12115"/>
                  </a:lnTo>
                  <a:lnTo>
                    <a:pt x="6330" y="12239"/>
                  </a:lnTo>
                  <a:lnTo>
                    <a:pt x="6292" y="12371"/>
                  </a:lnTo>
                  <a:lnTo>
                    <a:pt x="6290" y="12498"/>
                  </a:lnTo>
                  <a:lnTo>
                    <a:pt x="6265" y="12612"/>
                  </a:lnTo>
                  <a:lnTo>
                    <a:pt x="6213" y="12714"/>
                  </a:lnTo>
                  <a:lnTo>
                    <a:pt x="6139" y="12786"/>
                  </a:lnTo>
                  <a:lnTo>
                    <a:pt x="6080" y="12866"/>
                  </a:lnTo>
                  <a:lnTo>
                    <a:pt x="6039" y="12968"/>
                  </a:lnTo>
                  <a:lnTo>
                    <a:pt x="6031" y="12982"/>
                  </a:lnTo>
                  <a:lnTo>
                    <a:pt x="6028" y="12995"/>
                  </a:lnTo>
                  <a:lnTo>
                    <a:pt x="6016" y="13003"/>
                  </a:lnTo>
                  <a:lnTo>
                    <a:pt x="5980" y="12986"/>
                  </a:lnTo>
                  <a:lnTo>
                    <a:pt x="5941" y="12977"/>
                  </a:lnTo>
                  <a:lnTo>
                    <a:pt x="5904" y="12982"/>
                  </a:lnTo>
                  <a:lnTo>
                    <a:pt x="5860" y="13049"/>
                  </a:lnTo>
                  <a:lnTo>
                    <a:pt x="5837" y="13123"/>
                  </a:lnTo>
                  <a:lnTo>
                    <a:pt x="5794" y="13179"/>
                  </a:lnTo>
                  <a:lnTo>
                    <a:pt x="5752" y="13162"/>
                  </a:lnTo>
                  <a:lnTo>
                    <a:pt x="5715" y="13149"/>
                  </a:lnTo>
                  <a:lnTo>
                    <a:pt x="5675" y="13158"/>
                  </a:lnTo>
                  <a:lnTo>
                    <a:pt x="5582" y="13237"/>
                  </a:lnTo>
                  <a:lnTo>
                    <a:pt x="5497" y="13322"/>
                  </a:lnTo>
                  <a:lnTo>
                    <a:pt x="5464" y="13447"/>
                  </a:lnTo>
                  <a:lnTo>
                    <a:pt x="5429" y="13491"/>
                  </a:lnTo>
                  <a:lnTo>
                    <a:pt x="5394" y="13531"/>
                  </a:lnTo>
                  <a:lnTo>
                    <a:pt x="5371" y="13582"/>
                  </a:lnTo>
                  <a:lnTo>
                    <a:pt x="5312" y="13639"/>
                  </a:lnTo>
                  <a:lnTo>
                    <a:pt x="5264" y="13703"/>
                  </a:lnTo>
                  <a:lnTo>
                    <a:pt x="5197" y="13744"/>
                  </a:lnTo>
                  <a:lnTo>
                    <a:pt x="5159" y="13778"/>
                  </a:lnTo>
                  <a:lnTo>
                    <a:pt x="5128" y="13811"/>
                  </a:lnTo>
                  <a:lnTo>
                    <a:pt x="5082" y="13827"/>
                  </a:lnTo>
                  <a:lnTo>
                    <a:pt x="5006" y="13836"/>
                  </a:lnTo>
                  <a:lnTo>
                    <a:pt x="4936" y="13852"/>
                  </a:lnTo>
                  <a:lnTo>
                    <a:pt x="4866" y="13859"/>
                  </a:lnTo>
                  <a:lnTo>
                    <a:pt x="4770" y="13914"/>
                  </a:lnTo>
                  <a:lnTo>
                    <a:pt x="4684" y="13974"/>
                  </a:lnTo>
                  <a:lnTo>
                    <a:pt x="4599" y="14035"/>
                  </a:lnTo>
                  <a:lnTo>
                    <a:pt x="4538" y="14011"/>
                  </a:lnTo>
                  <a:lnTo>
                    <a:pt x="4473" y="14010"/>
                  </a:lnTo>
                  <a:lnTo>
                    <a:pt x="4414" y="14030"/>
                  </a:lnTo>
                  <a:lnTo>
                    <a:pt x="4358" y="14058"/>
                  </a:lnTo>
                  <a:lnTo>
                    <a:pt x="4309" y="14089"/>
                  </a:lnTo>
                  <a:lnTo>
                    <a:pt x="4258" y="14121"/>
                  </a:lnTo>
                  <a:lnTo>
                    <a:pt x="4249" y="14100"/>
                  </a:lnTo>
                  <a:lnTo>
                    <a:pt x="4240" y="14080"/>
                  </a:lnTo>
                  <a:lnTo>
                    <a:pt x="4218" y="14079"/>
                  </a:lnTo>
                  <a:lnTo>
                    <a:pt x="4166" y="14113"/>
                  </a:lnTo>
                  <a:lnTo>
                    <a:pt x="4118" y="14145"/>
                  </a:lnTo>
                  <a:lnTo>
                    <a:pt x="4064" y="14175"/>
                  </a:lnTo>
                  <a:lnTo>
                    <a:pt x="4042" y="14211"/>
                  </a:lnTo>
                  <a:lnTo>
                    <a:pt x="4014" y="14240"/>
                  </a:lnTo>
                  <a:lnTo>
                    <a:pt x="3984" y="14254"/>
                  </a:lnTo>
                  <a:lnTo>
                    <a:pt x="3918" y="14242"/>
                  </a:lnTo>
                  <a:lnTo>
                    <a:pt x="3853" y="14237"/>
                  </a:lnTo>
                  <a:lnTo>
                    <a:pt x="3804" y="14213"/>
                  </a:lnTo>
                  <a:lnTo>
                    <a:pt x="3782" y="14188"/>
                  </a:lnTo>
                  <a:lnTo>
                    <a:pt x="3753" y="14174"/>
                  </a:lnTo>
                  <a:lnTo>
                    <a:pt x="3725" y="14158"/>
                  </a:lnTo>
                  <a:lnTo>
                    <a:pt x="3747" y="14131"/>
                  </a:lnTo>
                  <a:lnTo>
                    <a:pt x="3760" y="14097"/>
                  </a:lnTo>
                  <a:lnTo>
                    <a:pt x="3755" y="14060"/>
                  </a:lnTo>
                  <a:lnTo>
                    <a:pt x="3691" y="14045"/>
                  </a:lnTo>
                  <a:lnTo>
                    <a:pt x="3636" y="14064"/>
                  </a:lnTo>
                  <a:lnTo>
                    <a:pt x="3584" y="14090"/>
                  </a:lnTo>
                  <a:lnTo>
                    <a:pt x="3529" y="14119"/>
                  </a:lnTo>
                  <a:lnTo>
                    <a:pt x="3479" y="14154"/>
                  </a:lnTo>
                  <a:lnTo>
                    <a:pt x="3442" y="14202"/>
                  </a:lnTo>
                  <a:lnTo>
                    <a:pt x="3399" y="14267"/>
                  </a:lnTo>
                  <a:lnTo>
                    <a:pt x="3344" y="14326"/>
                  </a:lnTo>
                  <a:lnTo>
                    <a:pt x="3284" y="14362"/>
                  </a:lnTo>
                  <a:lnTo>
                    <a:pt x="3173" y="14327"/>
                  </a:lnTo>
                  <a:lnTo>
                    <a:pt x="3063" y="14340"/>
                  </a:lnTo>
                  <a:lnTo>
                    <a:pt x="2952" y="14346"/>
                  </a:lnTo>
                  <a:lnTo>
                    <a:pt x="2929" y="14286"/>
                  </a:lnTo>
                  <a:lnTo>
                    <a:pt x="2900" y="14228"/>
                  </a:lnTo>
                  <a:lnTo>
                    <a:pt x="2845" y="14186"/>
                  </a:lnTo>
                  <a:lnTo>
                    <a:pt x="2755" y="14240"/>
                  </a:lnTo>
                  <a:lnTo>
                    <a:pt x="2701" y="14319"/>
                  </a:lnTo>
                  <a:lnTo>
                    <a:pt x="2633" y="14377"/>
                  </a:lnTo>
                  <a:lnTo>
                    <a:pt x="2537" y="14407"/>
                  </a:lnTo>
                  <a:lnTo>
                    <a:pt x="2448" y="14445"/>
                  </a:lnTo>
                  <a:lnTo>
                    <a:pt x="2354" y="14474"/>
                  </a:lnTo>
                  <a:lnTo>
                    <a:pt x="2291" y="14510"/>
                  </a:lnTo>
                  <a:lnTo>
                    <a:pt x="2224" y="14536"/>
                  </a:lnTo>
                  <a:lnTo>
                    <a:pt x="2156" y="14525"/>
                  </a:lnTo>
                  <a:lnTo>
                    <a:pt x="2134" y="14493"/>
                  </a:lnTo>
                  <a:lnTo>
                    <a:pt x="2108" y="14464"/>
                  </a:lnTo>
                  <a:lnTo>
                    <a:pt x="2073" y="14446"/>
                  </a:lnTo>
                  <a:lnTo>
                    <a:pt x="2004" y="14450"/>
                  </a:lnTo>
                  <a:lnTo>
                    <a:pt x="1941" y="14442"/>
                  </a:lnTo>
                  <a:lnTo>
                    <a:pt x="1890" y="14424"/>
                  </a:lnTo>
                  <a:lnTo>
                    <a:pt x="1864" y="14394"/>
                  </a:lnTo>
                  <a:lnTo>
                    <a:pt x="1833" y="14374"/>
                  </a:lnTo>
                  <a:lnTo>
                    <a:pt x="1805" y="14358"/>
                  </a:lnTo>
                  <a:lnTo>
                    <a:pt x="1748" y="14344"/>
                  </a:lnTo>
                  <a:lnTo>
                    <a:pt x="1700" y="14352"/>
                  </a:lnTo>
                  <a:lnTo>
                    <a:pt x="1651" y="14369"/>
                  </a:lnTo>
                  <a:lnTo>
                    <a:pt x="1645" y="14310"/>
                  </a:lnTo>
                  <a:lnTo>
                    <a:pt x="1649" y="14246"/>
                  </a:lnTo>
                  <a:lnTo>
                    <a:pt x="1618" y="14189"/>
                  </a:lnTo>
                  <a:lnTo>
                    <a:pt x="1581" y="14170"/>
                  </a:lnTo>
                  <a:lnTo>
                    <a:pt x="1541" y="14165"/>
                  </a:lnTo>
                  <a:lnTo>
                    <a:pt x="1505" y="14176"/>
                  </a:lnTo>
                  <a:lnTo>
                    <a:pt x="1484" y="14206"/>
                  </a:lnTo>
                  <a:lnTo>
                    <a:pt x="1462" y="14233"/>
                  </a:lnTo>
                  <a:lnTo>
                    <a:pt x="1432" y="14246"/>
                  </a:lnTo>
                  <a:lnTo>
                    <a:pt x="1380" y="14203"/>
                  </a:lnTo>
                  <a:lnTo>
                    <a:pt x="1334" y="14155"/>
                  </a:lnTo>
                  <a:lnTo>
                    <a:pt x="1276" y="14121"/>
                  </a:lnTo>
                  <a:lnTo>
                    <a:pt x="1211" y="14042"/>
                  </a:lnTo>
                  <a:lnTo>
                    <a:pt x="1149" y="13967"/>
                  </a:lnTo>
                  <a:lnTo>
                    <a:pt x="1118" y="13879"/>
                  </a:lnTo>
                  <a:lnTo>
                    <a:pt x="1067" y="13845"/>
                  </a:lnTo>
                  <a:lnTo>
                    <a:pt x="1018" y="13823"/>
                  </a:lnTo>
                  <a:lnTo>
                    <a:pt x="986" y="13780"/>
                  </a:lnTo>
                  <a:lnTo>
                    <a:pt x="928" y="13714"/>
                  </a:lnTo>
                  <a:lnTo>
                    <a:pt x="898" y="13628"/>
                  </a:lnTo>
                  <a:lnTo>
                    <a:pt x="849" y="13561"/>
                  </a:lnTo>
                  <a:lnTo>
                    <a:pt x="790" y="13540"/>
                  </a:lnTo>
                  <a:lnTo>
                    <a:pt x="739" y="13551"/>
                  </a:lnTo>
                  <a:lnTo>
                    <a:pt x="696" y="13570"/>
                  </a:lnTo>
                  <a:lnTo>
                    <a:pt x="618" y="13488"/>
                  </a:lnTo>
                  <a:lnTo>
                    <a:pt x="567" y="13394"/>
                  </a:lnTo>
                  <a:lnTo>
                    <a:pt x="556" y="13282"/>
                  </a:lnTo>
                  <a:lnTo>
                    <a:pt x="528" y="13252"/>
                  </a:lnTo>
                  <a:lnTo>
                    <a:pt x="501" y="13234"/>
                  </a:lnTo>
                  <a:lnTo>
                    <a:pt x="487" y="13201"/>
                  </a:lnTo>
                  <a:lnTo>
                    <a:pt x="479" y="13149"/>
                  </a:lnTo>
                  <a:lnTo>
                    <a:pt x="457" y="13112"/>
                  </a:lnTo>
                  <a:lnTo>
                    <a:pt x="422" y="13091"/>
                  </a:lnTo>
                  <a:lnTo>
                    <a:pt x="396" y="13082"/>
                  </a:lnTo>
                  <a:lnTo>
                    <a:pt x="385" y="13058"/>
                  </a:lnTo>
                  <a:lnTo>
                    <a:pt x="384" y="13025"/>
                  </a:lnTo>
                  <a:lnTo>
                    <a:pt x="389" y="12975"/>
                  </a:lnTo>
                  <a:lnTo>
                    <a:pt x="381" y="12931"/>
                  </a:lnTo>
                  <a:lnTo>
                    <a:pt x="363" y="12897"/>
                  </a:lnTo>
                  <a:lnTo>
                    <a:pt x="274" y="12879"/>
                  </a:lnTo>
                  <a:lnTo>
                    <a:pt x="187" y="12880"/>
                  </a:lnTo>
                  <a:lnTo>
                    <a:pt x="109" y="12872"/>
                  </a:lnTo>
                  <a:lnTo>
                    <a:pt x="105" y="12820"/>
                  </a:lnTo>
                  <a:lnTo>
                    <a:pt x="102" y="12773"/>
                  </a:lnTo>
                  <a:lnTo>
                    <a:pt x="112" y="12737"/>
                  </a:lnTo>
                  <a:lnTo>
                    <a:pt x="139" y="12742"/>
                  </a:lnTo>
                  <a:lnTo>
                    <a:pt x="166" y="12736"/>
                  </a:lnTo>
                  <a:lnTo>
                    <a:pt x="178" y="12719"/>
                  </a:lnTo>
                  <a:lnTo>
                    <a:pt x="174" y="12670"/>
                  </a:lnTo>
                  <a:lnTo>
                    <a:pt x="155" y="12630"/>
                  </a:lnTo>
                  <a:lnTo>
                    <a:pt x="143" y="12595"/>
                  </a:lnTo>
                  <a:lnTo>
                    <a:pt x="96" y="12490"/>
                  </a:lnTo>
                  <a:lnTo>
                    <a:pt x="70" y="12377"/>
                  </a:lnTo>
                  <a:lnTo>
                    <a:pt x="38" y="12263"/>
                  </a:lnTo>
                  <a:lnTo>
                    <a:pt x="22" y="12090"/>
                  </a:lnTo>
                  <a:lnTo>
                    <a:pt x="0" y="11923"/>
                  </a:lnTo>
                  <a:lnTo>
                    <a:pt x="13" y="11765"/>
                  </a:lnTo>
                  <a:lnTo>
                    <a:pt x="35" y="11738"/>
                  </a:lnTo>
                  <a:lnTo>
                    <a:pt x="48" y="11701"/>
                  </a:lnTo>
                  <a:lnTo>
                    <a:pt x="45" y="11666"/>
                  </a:lnTo>
                  <a:lnTo>
                    <a:pt x="34" y="11559"/>
                  </a:lnTo>
                  <a:lnTo>
                    <a:pt x="65" y="11457"/>
                  </a:lnTo>
                  <a:lnTo>
                    <a:pt x="69" y="11355"/>
                  </a:lnTo>
                  <a:lnTo>
                    <a:pt x="35" y="11342"/>
                  </a:lnTo>
                  <a:lnTo>
                    <a:pt x="8" y="11334"/>
                  </a:lnTo>
                  <a:lnTo>
                    <a:pt x="1" y="11316"/>
                  </a:lnTo>
                  <a:lnTo>
                    <a:pt x="43" y="11196"/>
                  </a:lnTo>
                  <a:lnTo>
                    <a:pt x="83" y="11086"/>
                  </a:lnTo>
                  <a:lnTo>
                    <a:pt x="134" y="10985"/>
                  </a:lnTo>
                  <a:lnTo>
                    <a:pt x="166" y="10942"/>
                  </a:lnTo>
                  <a:lnTo>
                    <a:pt x="188" y="10891"/>
                  </a:lnTo>
                  <a:lnTo>
                    <a:pt x="194" y="10844"/>
                  </a:lnTo>
                  <a:lnTo>
                    <a:pt x="173" y="10805"/>
                  </a:lnTo>
                  <a:lnTo>
                    <a:pt x="165" y="10768"/>
                  </a:lnTo>
                  <a:lnTo>
                    <a:pt x="171" y="10723"/>
                  </a:lnTo>
                  <a:lnTo>
                    <a:pt x="178" y="10615"/>
                  </a:lnTo>
                  <a:lnTo>
                    <a:pt x="141" y="10525"/>
                  </a:lnTo>
                  <a:lnTo>
                    <a:pt x="126" y="10428"/>
                  </a:lnTo>
                  <a:lnTo>
                    <a:pt x="158" y="10292"/>
                  </a:lnTo>
                  <a:lnTo>
                    <a:pt x="206" y="10174"/>
                  </a:lnTo>
                  <a:lnTo>
                    <a:pt x="278" y="10066"/>
                  </a:lnTo>
                  <a:lnTo>
                    <a:pt x="291" y="10061"/>
                  </a:lnTo>
                  <a:lnTo>
                    <a:pt x="300" y="10055"/>
                  </a:lnTo>
                  <a:lnTo>
                    <a:pt x="309" y="10045"/>
                  </a:lnTo>
                  <a:lnTo>
                    <a:pt x="356" y="9949"/>
                  </a:lnTo>
                  <a:lnTo>
                    <a:pt x="395" y="9849"/>
                  </a:lnTo>
                  <a:lnTo>
                    <a:pt x="444" y="9757"/>
                  </a:lnTo>
                  <a:lnTo>
                    <a:pt x="490" y="9700"/>
                  </a:lnTo>
                  <a:lnTo>
                    <a:pt x="516" y="9631"/>
                  </a:lnTo>
                  <a:lnTo>
                    <a:pt x="556" y="9572"/>
                  </a:lnTo>
                  <a:lnTo>
                    <a:pt x="580" y="9426"/>
                  </a:lnTo>
                  <a:lnTo>
                    <a:pt x="640" y="9303"/>
                  </a:lnTo>
                  <a:lnTo>
                    <a:pt x="711" y="9191"/>
                  </a:lnTo>
                  <a:lnTo>
                    <a:pt x="749" y="9173"/>
                  </a:lnTo>
                  <a:lnTo>
                    <a:pt x="773" y="9146"/>
                  </a:lnTo>
                  <a:lnTo>
                    <a:pt x="787" y="9116"/>
                  </a:lnTo>
                  <a:lnTo>
                    <a:pt x="775" y="9065"/>
                  </a:lnTo>
                  <a:lnTo>
                    <a:pt x="742" y="9027"/>
                  </a:lnTo>
                  <a:lnTo>
                    <a:pt x="700" y="9009"/>
                  </a:lnTo>
                  <a:lnTo>
                    <a:pt x="674" y="9006"/>
                  </a:lnTo>
                  <a:lnTo>
                    <a:pt x="649" y="9001"/>
                  </a:lnTo>
                  <a:lnTo>
                    <a:pt x="642" y="8984"/>
                  </a:lnTo>
                  <a:lnTo>
                    <a:pt x="740" y="8698"/>
                  </a:lnTo>
                  <a:lnTo>
                    <a:pt x="849" y="8422"/>
                  </a:lnTo>
                  <a:lnTo>
                    <a:pt x="905" y="8118"/>
                  </a:lnTo>
                  <a:lnTo>
                    <a:pt x="959" y="7992"/>
                  </a:lnTo>
                  <a:lnTo>
                    <a:pt x="1027" y="7878"/>
                  </a:lnTo>
                  <a:lnTo>
                    <a:pt x="1073" y="7745"/>
                  </a:lnTo>
                  <a:lnTo>
                    <a:pt x="1049" y="7726"/>
                  </a:lnTo>
                  <a:lnTo>
                    <a:pt x="1023" y="7737"/>
                  </a:lnTo>
                  <a:lnTo>
                    <a:pt x="1004" y="7755"/>
                  </a:lnTo>
                  <a:lnTo>
                    <a:pt x="996" y="7761"/>
                  </a:lnTo>
                  <a:lnTo>
                    <a:pt x="990" y="7770"/>
                  </a:lnTo>
                  <a:lnTo>
                    <a:pt x="988" y="7775"/>
                  </a:lnTo>
                  <a:lnTo>
                    <a:pt x="999" y="7778"/>
                  </a:lnTo>
                  <a:lnTo>
                    <a:pt x="1009" y="7774"/>
                  </a:lnTo>
                  <a:lnTo>
                    <a:pt x="1020" y="7775"/>
                  </a:lnTo>
                  <a:lnTo>
                    <a:pt x="976" y="7894"/>
                  </a:lnTo>
                  <a:lnTo>
                    <a:pt x="913" y="7994"/>
                  </a:lnTo>
                  <a:lnTo>
                    <a:pt x="862" y="8107"/>
                  </a:lnTo>
                  <a:lnTo>
                    <a:pt x="807" y="7915"/>
                  </a:lnTo>
                  <a:lnTo>
                    <a:pt x="853" y="7694"/>
                  </a:lnTo>
                  <a:lnTo>
                    <a:pt x="819" y="7487"/>
                  </a:lnTo>
                  <a:lnTo>
                    <a:pt x="836" y="7417"/>
                  </a:lnTo>
                  <a:lnTo>
                    <a:pt x="851" y="7351"/>
                  </a:lnTo>
                  <a:lnTo>
                    <a:pt x="839" y="7281"/>
                  </a:lnTo>
                  <a:lnTo>
                    <a:pt x="809" y="7265"/>
                  </a:lnTo>
                  <a:lnTo>
                    <a:pt x="782" y="7251"/>
                  </a:lnTo>
                  <a:lnTo>
                    <a:pt x="752" y="7249"/>
                  </a:lnTo>
                  <a:lnTo>
                    <a:pt x="734" y="7154"/>
                  </a:lnTo>
                  <a:lnTo>
                    <a:pt x="733" y="7054"/>
                  </a:lnTo>
                  <a:lnTo>
                    <a:pt x="711" y="6950"/>
                  </a:lnTo>
                  <a:lnTo>
                    <a:pt x="753" y="6701"/>
                  </a:lnTo>
                  <a:lnTo>
                    <a:pt x="819" y="6461"/>
                  </a:lnTo>
                  <a:lnTo>
                    <a:pt x="812" y="6217"/>
                  </a:lnTo>
                  <a:lnTo>
                    <a:pt x="778" y="6202"/>
                  </a:lnTo>
                  <a:lnTo>
                    <a:pt x="742" y="6191"/>
                  </a:lnTo>
                  <a:lnTo>
                    <a:pt x="723" y="6162"/>
                  </a:lnTo>
                  <a:lnTo>
                    <a:pt x="748" y="5997"/>
                  </a:lnTo>
                  <a:lnTo>
                    <a:pt x="762" y="5840"/>
                  </a:lnTo>
                  <a:lnTo>
                    <a:pt x="792" y="5677"/>
                  </a:lnTo>
                  <a:lnTo>
                    <a:pt x="766" y="5486"/>
                  </a:lnTo>
                  <a:lnTo>
                    <a:pt x="758" y="5303"/>
                  </a:lnTo>
                  <a:lnTo>
                    <a:pt x="810" y="5134"/>
                  </a:lnTo>
                  <a:lnTo>
                    <a:pt x="835" y="5063"/>
                  </a:lnTo>
                  <a:lnTo>
                    <a:pt x="867" y="4989"/>
                  </a:lnTo>
                  <a:lnTo>
                    <a:pt x="892" y="4936"/>
                  </a:lnTo>
                  <a:lnTo>
                    <a:pt x="954" y="5183"/>
                  </a:lnTo>
                  <a:lnTo>
                    <a:pt x="1001" y="5450"/>
                  </a:lnTo>
                  <a:lnTo>
                    <a:pt x="1068" y="5669"/>
                  </a:lnTo>
                  <a:lnTo>
                    <a:pt x="1145" y="5877"/>
                  </a:lnTo>
                  <a:lnTo>
                    <a:pt x="1164" y="6104"/>
                  </a:lnTo>
                  <a:lnTo>
                    <a:pt x="1208" y="6320"/>
                  </a:lnTo>
                  <a:lnTo>
                    <a:pt x="1223" y="6374"/>
                  </a:lnTo>
                  <a:lnTo>
                    <a:pt x="1249" y="6413"/>
                  </a:lnTo>
                  <a:lnTo>
                    <a:pt x="1279" y="6453"/>
                  </a:lnTo>
                  <a:lnTo>
                    <a:pt x="1323" y="6515"/>
                  </a:lnTo>
                  <a:lnTo>
                    <a:pt x="1366" y="6580"/>
                  </a:lnTo>
                  <a:lnTo>
                    <a:pt x="1418" y="6627"/>
                  </a:lnTo>
                  <a:lnTo>
                    <a:pt x="1449" y="6746"/>
                  </a:lnTo>
                  <a:lnTo>
                    <a:pt x="1428" y="6793"/>
                  </a:lnTo>
                  <a:lnTo>
                    <a:pt x="1435" y="6855"/>
                  </a:lnTo>
                  <a:lnTo>
                    <a:pt x="1450" y="6909"/>
                  </a:lnTo>
                  <a:lnTo>
                    <a:pt x="1466" y="6979"/>
                  </a:lnTo>
                  <a:lnTo>
                    <a:pt x="1480" y="7004"/>
                  </a:lnTo>
                  <a:lnTo>
                    <a:pt x="1475" y="6941"/>
                  </a:lnTo>
                  <a:lnTo>
                    <a:pt x="1467" y="6881"/>
                  </a:lnTo>
                  <a:lnTo>
                    <a:pt x="1468" y="6819"/>
                  </a:lnTo>
                  <a:lnTo>
                    <a:pt x="1513" y="6828"/>
                  </a:lnTo>
                  <a:lnTo>
                    <a:pt x="1552" y="6846"/>
                  </a:lnTo>
                  <a:lnTo>
                    <a:pt x="1583" y="6880"/>
                  </a:lnTo>
                  <a:lnTo>
                    <a:pt x="1618" y="6958"/>
                  </a:lnTo>
                  <a:lnTo>
                    <a:pt x="1673" y="7015"/>
                  </a:lnTo>
                  <a:lnTo>
                    <a:pt x="1729" y="7073"/>
                  </a:lnTo>
                  <a:lnTo>
                    <a:pt x="1649" y="7142"/>
                  </a:lnTo>
                  <a:lnTo>
                    <a:pt x="1566" y="7231"/>
                  </a:lnTo>
                  <a:lnTo>
                    <a:pt x="1515" y="7325"/>
                  </a:lnTo>
                  <a:lnTo>
                    <a:pt x="1491" y="7364"/>
                  </a:lnTo>
                  <a:lnTo>
                    <a:pt x="1476" y="7405"/>
                  </a:lnTo>
                  <a:lnTo>
                    <a:pt x="1460" y="7448"/>
                  </a:lnTo>
                  <a:lnTo>
                    <a:pt x="1450" y="7495"/>
                  </a:lnTo>
                  <a:lnTo>
                    <a:pt x="1428" y="7534"/>
                  </a:lnTo>
                  <a:lnTo>
                    <a:pt x="1418" y="7573"/>
                  </a:lnTo>
                  <a:lnTo>
                    <a:pt x="1362" y="7641"/>
                  </a:lnTo>
                  <a:lnTo>
                    <a:pt x="1302" y="7703"/>
                  </a:lnTo>
                  <a:lnTo>
                    <a:pt x="1260" y="7791"/>
                  </a:lnTo>
                  <a:lnTo>
                    <a:pt x="1269" y="7817"/>
                  </a:lnTo>
                  <a:lnTo>
                    <a:pt x="1278" y="7838"/>
                  </a:lnTo>
                  <a:lnTo>
                    <a:pt x="1293" y="7853"/>
                  </a:lnTo>
                  <a:lnTo>
                    <a:pt x="1310" y="7854"/>
                  </a:lnTo>
                  <a:lnTo>
                    <a:pt x="1323" y="7852"/>
                  </a:lnTo>
                  <a:lnTo>
                    <a:pt x="1329" y="7847"/>
                  </a:lnTo>
                  <a:lnTo>
                    <a:pt x="1326" y="7782"/>
                  </a:lnTo>
                  <a:lnTo>
                    <a:pt x="1358" y="7730"/>
                  </a:lnTo>
                  <a:lnTo>
                    <a:pt x="1397" y="7677"/>
                  </a:lnTo>
                  <a:lnTo>
                    <a:pt x="1450" y="7644"/>
                  </a:lnTo>
                  <a:lnTo>
                    <a:pt x="1475" y="7591"/>
                  </a:lnTo>
                  <a:lnTo>
                    <a:pt x="1493" y="7531"/>
                  </a:lnTo>
                  <a:lnTo>
                    <a:pt x="1543" y="7374"/>
                  </a:lnTo>
                  <a:lnTo>
                    <a:pt x="1627" y="7251"/>
                  </a:lnTo>
                  <a:lnTo>
                    <a:pt x="1741" y="7155"/>
                  </a:lnTo>
                  <a:lnTo>
                    <a:pt x="1812" y="7109"/>
                  </a:lnTo>
                  <a:lnTo>
                    <a:pt x="1865" y="7050"/>
                  </a:lnTo>
                  <a:lnTo>
                    <a:pt x="1924" y="7002"/>
                  </a:lnTo>
                  <a:lnTo>
                    <a:pt x="2086" y="6831"/>
                  </a:lnTo>
                  <a:lnTo>
                    <a:pt x="2276" y="6683"/>
                  </a:lnTo>
                  <a:lnTo>
                    <a:pt x="2457" y="6518"/>
                  </a:lnTo>
                  <a:lnTo>
                    <a:pt x="2737" y="6476"/>
                  </a:lnTo>
                  <a:lnTo>
                    <a:pt x="3003" y="6539"/>
                  </a:lnTo>
                  <a:lnTo>
                    <a:pt x="3266" y="6605"/>
                  </a:lnTo>
                  <a:lnTo>
                    <a:pt x="3540" y="6574"/>
                  </a:lnTo>
                  <a:lnTo>
                    <a:pt x="3581" y="6557"/>
                  </a:lnTo>
                  <a:lnTo>
                    <a:pt x="3618" y="6534"/>
                  </a:lnTo>
                  <a:lnTo>
                    <a:pt x="3642" y="6528"/>
                  </a:lnTo>
                  <a:lnTo>
                    <a:pt x="3713" y="6549"/>
                  </a:lnTo>
                  <a:lnTo>
                    <a:pt x="3776" y="6572"/>
                  </a:lnTo>
                  <a:lnTo>
                    <a:pt x="3840" y="6597"/>
                  </a:lnTo>
                  <a:lnTo>
                    <a:pt x="3899" y="6622"/>
                  </a:lnTo>
                  <a:lnTo>
                    <a:pt x="3949" y="6653"/>
                  </a:lnTo>
                  <a:lnTo>
                    <a:pt x="4002" y="6652"/>
                  </a:lnTo>
                  <a:lnTo>
                    <a:pt x="3978" y="6613"/>
                  </a:lnTo>
                  <a:lnTo>
                    <a:pt x="3935" y="6586"/>
                  </a:lnTo>
                  <a:lnTo>
                    <a:pt x="3892" y="6557"/>
                  </a:lnTo>
                  <a:lnTo>
                    <a:pt x="3948" y="6520"/>
                  </a:lnTo>
                  <a:lnTo>
                    <a:pt x="4022" y="6517"/>
                  </a:lnTo>
                  <a:lnTo>
                    <a:pt x="4094" y="6524"/>
                  </a:lnTo>
                  <a:lnTo>
                    <a:pt x="4148" y="6536"/>
                  </a:lnTo>
                  <a:lnTo>
                    <a:pt x="4193" y="6549"/>
                  </a:lnTo>
                  <a:lnTo>
                    <a:pt x="4240" y="6553"/>
                  </a:lnTo>
                  <a:lnTo>
                    <a:pt x="4328" y="6594"/>
                  </a:lnTo>
                  <a:lnTo>
                    <a:pt x="4411" y="6636"/>
                  </a:lnTo>
                  <a:lnTo>
                    <a:pt x="4475" y="6701"/>
                  </a:lnTo>
                  <a:lnTo>
                    <a:pt x="4507" y="6722"/>
                  </a:lnTo>
                  <a:lnTo>
                    <a:pt x="4539" y="6734"/>
                  </a:lnTo>
                  <a:lnTo>
                    <a:pt x="4566" y="6725"/>
                  </a:lnTo>
                  <a:lnTo>
                    <a:pt x="4494" y="6640"/>
                  </a:lnTo>
                  <a:lnTo>
                    <a:pt x="4410" y="6573"/>
                  </a:lnTo>
                  <a:lnTo>
                    <a:pt x="4318" y="6518"/>
                  </a:lnTo>
                  <a:lnTo>
                    <a:pt x="4437" y="6479"/>
                  </a:lnTo>
                  <a:lnTo>
                    <a:pt x="4560" y="6487"/>
                  </a:lnTo>
                  <a:lnTo>
                    <a:pt x="4679" y="6518"/>
                  </a:lnTo>
                  <a:lnTo>
                    <a:pt x="4757" y="6600"/>
                  </a:lnTo>
                  <a:lnTo>
                    <a:pt x="4858" y="6648"/>
                  </a:lnTo>
                  <a:lnTo>
                    <a:pt x="4962" y="6686"/>
                  </a:lnTo>
                  <a:lnTo>
                    <a:pt x="5130" y="6705"/>
                  </a:lnTo>
                  <a:lnTo>
                    <a:pt x="5278" y="6736"/>
                  </a:lnTo>
                  <a:lnTo>
                    <a:pt x="5384" y="6828"/>
                  </a:lnTo>
                  <a:lnTo>
                    <a:pt x="5481" y="6894"/>
                  </a:lnTo>
                  <a:lnTo>
                    <a:pt x="5599" y="6933"/>
                  </a:lnTo>
                  <a:lnTo>
                    <a:pt x="5686" y="7002"/>
                  </a:lnTo>
                  <a:lnTo>
                    <a:pt x="5738" y="7104"/>
                  </a:lnTo>
                  <a:lnTo>
                    <a:pt x="5766" y="7220"/>
                  </a:lnTo>
                  <a:lnTo>
                    <a:pt x="5808" y="7320"/>
                  </a:lnTo>
                  <a:lnTo>
                    <a:pt x="5890" y="7364"/>
                  </a:lnTo>
                  <a:lnTo>
                    <a:pt x="5956" y="7416"/>
                  </a:lnTo>
                  <a:lnTo>
                    <a:pt x="6025" y="7466"/>
                  </a:lnTo>
                  <a:lnTo>
                    <a:pt x="6087" y="7534"/>
                  </a:lnTo>
                  <a:lnTo>
                    <a:pt x="6138" y="7605"/>
                  </a:lnTo>
                  <a:lnTo>
                    <a:pt x="6178" y="7679"/>
                  </a:lnTo>
                  <a:lnTo>
                    <a:pt x="6191" y="7625"/>
                  </a:lnTo>
                  <a:lnTo>
                    <a:pt x="6177" y="7567"/>
                  </a:lnTo>
                  <a:lnTo>
                    <a:pt x="6148" y="7519"/>
                  </a:lnTo>
                  <a:lnTo>
                    <a:pt x="6091" y="7455"/>
                  </a:lnTo>
                  <a:lnTo>
                    <a:pt x="6030" y="7404"/>
                  </a:lnTo>
                  <a:lnTo>
                    <a:pt x="5972" y="7348"/>
                  </a:lnTo>
                  <a:lnTo>
                    <a:pt x="5917" y="7318"/>
                  </a:lnTo>
                  <a:lnTo>
                    <a:pt x="5869" y="7285"/>
                  </a:lnTo>
                  <a:lnTo>
                    <a:pt x="5835" y="7242"/>
                  </a:lnTo>
                  <a:lnTo>
                    <a:pt x="5822" y="7172"/>
                  </a:lnTo>
                  <a:lnTo>
                    <a:pt x="5805" y="7110"/>
                  </a:lnTo>
                  <a:lnTo>
                    <a:pt x="5792" y="7057"/>
                  </a:lnTo>
                  <a:lnTo>
                    <a:pt x="5736" y="6967"/>
                  </a:lnTo>
                  <a:lnTo>
                    <a:pt x="5662" y="6905"/>
                  </a:lnTo>
                  <a:lnTo>
                    <a:pt x="5560" y="6863"/>
                  </a:lnTo>
                  <a:lnTo>
                    <a:pt x="5529" y="6844"/>
                  </a:lnTo>
                  <a:lnTo>
                    <a:pt x="5493" y="6830"/>
                  </a:lnTo>
                  <a:lnTo>
                    <a:pt x="5467" y="6811"/>
                  </a:lnTo>
                  <a:lnTo>
                    <a:pt x="5501" y="6747"/>
                  </a:lnTo>
                  <a:lnTo>
                    <a:pt x="5549" y="6697"/>
                  </a:lnTo>
                  <a:lnTo>
                    <a:pt x="5594" y="6636"/>
                  </a:lnTo>
                  <a:lnTo>
                    <a:pt x="5684" y="6601"/>
                  </a:lnTo>
                  <a:lnTo>
                    <a:pt x="5768" y="6566"/>
                  </a:lnTo>
                  <a:lnTo>
                    <a:pt x="5823" y="6501"/>
                  </a:lnTo>
                  <a:lnTo>
                    <a:pt x="5880" y="6435"/>
                  </a:lnTo>
                  <a:lnTo>
                    <a:pt x="5956" y="6396"/>
                  </a:lnTo>
                  <a:lnTo>
                    <a:pt x="6020" y="6335"/>
                  </a:lnTo>
                  <a:lnTo>
                    <a:pt x="6060" y="6283"/>
                  </a:lnTo>
                  <a:lnTo>
                    <a:pt x="6087" y="6219"/>
                  </a:lnTo>
                  <a:lnTo>
                    <a:pt x="6144" y="6189"/>
                  </a:lnTo>
                  <a:lnTo>
                    <a:pt x="6267" y="6154"/>
                  </a:lnTo>
                  <a:lnTo>
                    <a:pt x="6361" y="6085"/>
                  </a:lnTo>
                  <a:lnTo>
                    <a:pt x="6439" y="6006"/>
                  </a:lnTo>
                  <a:lnTo>
                    <a:pt x="6462" y="5981"/>
                  </a:lnTo>
                  <a:lnTo>
                    <a:pt x="6486" y="5960"/>
                  </a:lnTo>
                  <a:lnTo>
                    <a:pt x="6485" y="5931"/>
                  </a:lnTo>
                  <a:lnTo>
                    <a:pt x="6476" y="5933"/>
                  </a:lnTo>
                  <a:lnTo>
                    <a:pt x="6462" y="5938"/>
                  </a:lnTo>
                  <a:lnTo>
                    <a:pt x="6455" y="5943"/>
                  </a:lnTo>
                  <a:lnTo>
                    <a:pt x="6527" y="5755"/>
                  </a:lnTo>
                  <a:lnTo>
                    <a:pt x="6651" y="5591"/>
                  </a:lnTo>
                  <a:lnTo>
                    <a:pt x="6744" y="5400"/>
                  </a:lnTo>
                  <a:lnTo>
                    <a:pt x="6760" y="5355"/>
                  </a:lnTo>
                  <a:lnTo>
                    <a:pt x="6775" y="5311"/>
                  </a:lnTo>
                  <a:lnTo>
                    <a:pt x="6792" y="5267"/>
                  </a:lnTo>
                  <a:lnTo>
                    <a:pt x="6819" y="5128"/>
                  </a:lnTo>
                  <a:lnTo>
                    <a:pt x="6846" y="4989"/>
                  </a:lnTo>
                  <a:lnTo>
                    <a:pt x="6894" y="4864"/>
                  </a:lnTo>
                  <a:lnTo>
                    <a:pt x="6922" y="4824"/>
                  </a:lnTo>
                  <a:lnTo>
                    <a:pt x="6938" y="4780"/>
                  </a:lnTo>
                  <a:lnTo>
                    <a:pt x="6938" y="4738"/>
                  </a:lnTo>
                  <a:lnTo>
                    <a:pt x="6900" y="4683"/>
                  </a:lnTo>
                  <a:lnTo>
                    <a:pt x="6889" y="4618"/>
                  </a:lnTo>
                  <a:lnTo>
                    <a:pt x="6903" y="4549"/>
                  </a:lnTo>
                  <a:lnTo>
                    <a:pt x="7024" y="4246"/>
                  </a:lnTo>
                  <a:lnTo>
                    <a:pt x="7054" y="3915"/>
                  </a:lnTo>
                  <a:lnTo>
                    <a:pt x="7080" y="3585"/>
                  </a:lnTo>
                  <a:lnTo>
                    <a:pt x="7059" y="3510"/>
                  </a:lnTo>
                  <a:lnTo>
                    <a:pt x="7037" y="3439"/>
                  </a:lnTo>
                  <a:lnTo>
                    <a:pt x="7024" y="3365"/>
                  </a:lnTo>
                  <a:lnTo>
                    <a:pt x="6982" y="3314"/>
                  </a:lnTo>
                  <a:lnTo>
                    <a:pt x="6941" y="3264"/>
                  </a:lnTo>
                  <a:lnTo>
                    <a:pt x="6915" y="3205"/>
                  </a:lnTo>
                  <a:lnTo>
                    <a:pt x="6879" y="3088"/>
                  </a:lnTo>
                  <a:lnTo>
                    <a:pt x="6860" y="2970"/>
                  </a:lnTo>
                  <a:lnTo>
                    <a:pt x="6828" y="2861"/>
                  </a:lnTo>
                  <a:lnTo>
                    <a:pt x="6777" y="2494"/>
                  </a:lnTo>
                  <a:lnTo>
                    <a:pt x="6745" y="2130"/>
                  </a:lnTo>
                  <a:lnTo>
                    <a:pt x="6789" y="1773"/>
                  </a:lnTo>
                  <a:lnTo>
                    <a:pt x="6763" y="1441"/>
                  </a:lnTo>
                  <a:lnTo>
                    <a:pt x="6745" y="1118"/>
                  </a:lnTo>
                  <a:lnTo>
                    <a:pt x="6668" y="809"/>
                  </a:lnTo>
                  <a:lnTo>
                    <a:pt x="6627" y="644"/>
                  </a:lnTo>
                  <a:lnTo>
                    <a:pt x="6620" y="480"/>
                  </a:lnTo>
                  <a:lnTo>
                    <a:pt x="6579" y="321"/>
                  </a:lnTo>
                  <a:lnTo>
                    <a:pt x="6601" y="191"/>
                  </a:lnTo>
                  <a:lnTo>
                    <a:pt x="6668" y="88"/>
                  </a:lnTo>
                  <a:lnTo>
                    <a:pt x="6757" y="0"/>
                  </a:lnTo>
                  <a:lnTo>
                    <a:pt x="6767" y="0"/>
                  </a:lnTo>
                  <a:lnTo>
                    <a:pt x="6776" y="0"/>
                  </a:lnTo>
                  <a:lnTo>
                    <a:pt x="67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3" name="Freeform 8"/>
            <p:cNvSpPr>
              <a:spLocks/>
            </p:cNvSpPr>
            <p:nvPr/>
          </p:nvSpPr>
          <p:spPr bwMode="auto">
            <a:xfrm>
              <a:off x="1617" y="2094"/>
              <a:ext cx="16" cy="14"/>
            </a:xfrm>
            <a:custGeom>
              <a:avLst/>
              <a:gdLst>
                <a:gd name="T0" fmla="*/ 0 w 150"/>
                <a:gd name="T1" fmla="*/ 0 h 130"/>
                <a:gd name="T2" fmla="*/ 0 w 150"/>
                <a:gd name="T3" fmla="*/ 0 h 130"/>
                <a:gd name="T4" fmla="*/ 0 w 150"/>
                <a:gd name="T5" fmla="*/ 0 h 130"/>
                <a:gd name="T6" fmla="*/ 0 w 150"/>
                <a:gd name="T7" fmla="*/ 0 h 130"/>
                <a:gd name="T8" fmla="*/ 0 w 150"/>
                <a:gd name="T9" fmla="*/ 0 h 130"/>
                <a:gd name="T10" fmla="*/ 0 w 150"/>
                <a:gd name="T11" fmla="*/ 0 h 130"/>
                <a:gd name="T12" fmla="*/ 0 w 150"/>
                <a:gd name="T13" fmla="*/ 0 h 130"/>
                <a:gd name="T14" fmla="*/ 0 w 150"/>
                <a:gd name="T15" fmla="*/ 0 h 130"/>
                <a:gd name="T16" fmla="*/ 0 w 150"/>
                <a:gd name="T17" fmla="*/ 0 h 130"/>
                <a:gd name="T18" fmla="*/ 0 w 150"/>
                <a:gd name="T19" fmla="*/ 0 h 130"/>
                <a:gd name="T20" fmla="*/ 0 w 150"/>
                <a:gd name="T21" fmla="*/ 0 h 130"/>
                <a:gd name="T22" fmla="*/ 0 w 150"/>
                <a:gd name="T23" fmla="*/ 0 h 130"/>
                <a:gd name="T24" fmla="*/ 0 w 150"/>
                <a:gd name="T25" fmla="*/ 0 h 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0"/>
                <a:gd name="T40" fmla="*/ 0 h 130"/>
                <a:gd name="T41" fmla="*/ 150 w 150"/>
                <a:gd name="T42" fmla="*/ 130 h 1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0" h="130">
                  <a:moveTo>
                    <a:pt x="0" y="0"/>
                  </a:moveTo>
                  <a:lnTo>
                    <a:pt x="59" y="21"/>
                  </a:lnTo>
                  <a:lnTo>
                    <a:pt x="110" y="60"/>
                  </a:lnTo>
                  <a:lnTo>
                    <a:pt x="150" y="112"/>
                  </a:lnTo>
                  <a:lnTo>
                    <a:pt x="149" y="120"/>
                  </a:lnTo>
                  <a:lnTo>
                    <a:pt x="146" y="128"/>
                  </a:lnTo>
                  <a:lnTo>
                    <a:pt x="145" y="130"/>
                  </a:lnTo>
                  <a:lnTo>
                    <a:pt x="97" y="80"/>
                  </a:lnTo>
                  <a:lnTo>
                    <a:pt x="34" y="4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4" name="Freeform 9"/>
            <p:cNvSpPr>
              <a:spLocks/>
            </p:cNvSpPr>
            <p:nvPr/>
          </p:nvSpPr>
          <p:spPr bwMode="auto">
            <a:xfrm>
              <a:off x="1625" y="2152"/>
              <a:ext cx="42" cy="55"/>
            </a:xfrm>
            <a:custGeom>
              <a:avLst/>
              <a:gdLst>
                <a:gd name="T0" fmla="*/ 0 w 377"/>
                <a:gd name="T1" fmla="*/ 0 h 491"/>
                <a:gd name="T2" fmla="*/ 0 w 377"/>
                <a:gd name="T3" fmla="*/ 0 h 491"/>
                <a:gd name="T4" fmla="*/ 0 w 377"/>
                <a:gd name="T5" fmla="*/ 0 h 491"/>
                <a:gd name="T6" fmla="*/ 0 w 377"/>
                <a:gd name="T7" fmla="*/ 0 h 491"/>
                <a:gd name="T8" fmla="*/ 0 w 377"/>
                <a:gd name="T9" fmla="*/ 0 h 491"/>
                <a:gd name="T10" fmla="*/ 0 w 377"/>
                <a:gd name="T11" fmla="*/ 0 h 491"/>
                <a:gd name="T12" fmla="*/ 0 w 377"/>
                <a:gd name="T13" fmla="*/ 0 h 491"/>
                <a:gd name="T14" fmla="*/ 0 w 377"/>
                <a:gd name="T15" fmla="*/ 0 h 491"/>
                <a:gd name="T16" fmla="*/ 0 w 377"/>
                <a:gd name="T17" fmla="*/ 0 h 491"/>
                <a:gd name="T18" fmla="*/ 0 w 377"/>
                <a:gd name="T19" fmla="*/ 0 h 491"/>
                <a:gd name="T20" fmla="*/ 0 w 377"/>
                <a:gd name="T21" fmla="*/ 0 h 491"/>
                <a:gd name="T22" fmla="*/ 0 w 377"/>
                <a:gd name="T23" fmla="*/ 0 h 491"/>
                <a:gd name="T24" fmla="*/ 0 w 377"/>
                <a:gd name="T25" fmla="*/ 0 h 491"/>
                <a:gd name="T26" fmla="*/ 0 w 377"/>
                <a:gd name="T27" fmla="*/ 0 h 491"/>
                <a:gd name="T28" fmla="*/ 0 w 377"/>
                <a:gd name="T29" fmla="*/ 0 h 491"/>
                <a:gd name="T30" fmla="*/ 0 w 377"/>
                <a:gd name="T31" fmla="*/ 0 h 491"/>
                <a:gd name="T32" fmla="*/ 0 w 377"/>
                <a:gd name="T33" fmla="*/ 0 h 491"/>
                <a:gd name="T34" fmla="*/ 0 w 377"/>
                <a:gd name="T35" fmla="*/ 0 h 491"/>
                <a:gd name="T36" fmla="*/ 0 w 377"/>
                <a:gd name="T37" fmla="*/ 0 h 491"/>
                <a:gd name="T38" fmla="*/ 0 w 377"/>
                <a:gd name="T39" fmla="*/ 0 h 491"/>
                <a:gd name="T40" fmla="*/ 0 w 377"/>
                <a:gd name="T41" fmla="*/ 0 h 491"/>
                <a:gd name="T42" fmla="*/ 0 w 377"/>
                <a:gd name="T43" fmla="*/ 0 h 491"/>
                <a:gd name="T44" fmla="*/ 0 w 377"/>
                <a:gd name="T45" fmla="*/ 0 h 491"/>
                <a:gd name="T46" fmla="*/ 0 w 377"/>
                <a:gd name="T47" fmla="*/ 0 h 491"/>
                <a:gd name="T48" fmla="*/ 0 w 377"/>
                <a:gd name="T49" fmla="*/ 0 h 491"/>
                <a:gd name="T50" fmla="*/ 0 w 377"/>
                <a:gd name="T51" fmla="*/ 0 h 491"/>
                <a:gd name="T52" fmla="*/ 0 w 377"/>
                <a:gd name="T53" fmla="*/ 0 h 491"/>
                <a:gd name="T54" fmla="*/ 0 w 377"/>
                <a:gd name="T55" fmla="*/ 0 h 491"/>
                <a:gd name="T56" fmla="*/ 0 w 377"/>
                <a:gd name="T57" fmla="*/ 0 h 491"/>
                <a:gd name="T58" fmla="*/ 0 w 377"/>
                <a:gd name="T59" fmla="*/ 0 h 491"/>
                <a:gd name="T60" fmla="*/ 0 w 377"/>
                <a:gd name="T61" fmla="*/ 0 h 491"/>
                <a:gd name="T62" fmla="*/ 0 w 377"/>
                <a:gd name="T63" fmla="*/ 0 h 491"/>
                <a:gd name="T64" fmla="*/ 0 w 377"/>
                <a:gd name="T65" fmla="*/ 0 h 4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7"/>
                <a:gd name="T100" fmla="*/ 0 h 491"/>
                <a:gd name="T101" fmla="*/ 377 w 377"/>
                <a:gd name="T102" fmla="*/ 491 h 4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7" h="491">
                  <a:moveTo>
                    <a:pt x="10" y="0"/>
                  </a:moveTo>
                  <a:lnTo>
                    <a:pt x="34" y="27"/>
                  </a:lnTo>
                  <a:lnTo>
                    <a:pt x="47" y="67"/>
                  </a:lnTo>
                  <a:lnTo>
                    <a:pt x="69" y="104"/>
                  </a:lnTo>
                  <a:lnTo>
                    <a:pt x="80" y="148"/>
                  </a:lnTo>
                  <a:lnTo>
                    <a:pt x="98" y="183"/>
                  </a:lnTo>
                  <a:lnTo>
                    <a:pt x="114" y="214"/>
                  </a:lnTo>
                  <a:lnTo>
                    <a:pt x="183" y="286"/>
                  </a:lnTo>
                  <a:lnTo>
                    <a:pt x="258" y="332"/>
                  </a:lnTo>
                  <a:lnTo>
                    <a:pt x="325" y="379"/>
                  </a:lnTo>
                  <a:lnTo>
                    <a:pt x="361" y="410"/>
                  </a:lnTo>
                  <a:lnTo>
                    <a:pt x="374" y="449"/>
                  </a:lnTo>
                  <a:lnTo>
                    <a:pt x="377" y="491"/>
                  </a:lnTo>
                  <a:lnTo>
                    <a:pt x="353" y="441"/>
                  </a:lnTo>
                  <a:lnTo>
                    <a:pt x="331" y="396"/>
                  </a:lnTo>
                  <a:lnTo>
                    <a:pt x="284" y="370"/>
                  </a:lnTo>
                  <a:lnTo>
                    <a:pt x="235" y="347"/>
                  </a:lnTo>
                  <a:lnTo>
                    <a:pt x="198" y="321"/>
                  </a:lnTo>
                  <a:lnTo>
                    <a:pt x="156" y="296"/>
                  </a:lnTo>
                  <a:lnTo>
                    <a:pt x="94" y="208"/>
                  </a:lnTo>
                  <a:lnTo>
                    <a:pt x="48" y="111"/>
                  </a:lnTo>
                  <a:lnTo>
                    <a:pt x="0" y="26"/>
                  </a:lnTo>
                  <a:lnTo>
                    <a:pt x="1" y="13"/>
                  </a:lnTo>
                  <a:lnTo>
                    <a:pt x="2" y="6"/>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5" name="Freeform 10"/>
            <p:cNvSpPr>
              <a:spLocks/>
            </p:cNvSpPr>
            <p:nvPr/>
          </p:nvSpPr>
          <p:spPr bwMode="auto">
            <a:xfrm>
              <a:off x="1337" y="2185"/>
              <a:ext cx="85" cy="12"/>
            </a:xfrm>
            <a:custGeom>
              <a:avLst/>
              <a:gdLst>
                <a:gd name="T0" fmla="*/ 0 w 763"/>
                <a:gd name="T1" fmla="*/ 0 h 101"/>
                <a:gd name="T2" fmla="*/ 0 w 763"/>
                <a:gd name="T3" fmla="*/ 0 h 101"/>
                <a:gd name="T4" fmla="*/ 0 w 763"/>
                <a:gd name="T5" fmla="*/ 0 h 101"/>
                <a:gd name="T6" fmla="*/ 0 w 763"/>
                <a:gd name="T7" fmla="*/ 0 h 101"/>
                <a:gd name="T8" fmla="*/ 0 w 763"/>
                <a:gd name="T9" fmla="*/ 0 h 101"/>
                <a:gd name="T10" fmla="*/ 0 w 763"/>
                <a:gd name="T11" fmla="*/ 0 h 101"/>
                <a:gd name="T12" fmla="*/ 0 w 763"/>
                <a:gd name="T13" fmla="*/ 0 h 101"/>
                <a:gd name="T14" fmla="*/ 0 w 763"/>
                <a:gd name="T15" fmla="*/ 0 h 101"/>
                <a:gd name="T16" fmla="*/ 0 w 763"/>
                <a:gd name="T17" fmla="*/ 0 h 101"/>
                <a:gd name="T18" fmla="*/ 0 w 763"/>
                <a:gd name="T19" fmla="*/ 0 h 101"/>
                <a:gd name="T20" fmla="*/ 0 w 763"/>
                <a:gd name="T21" fmla="*/ 0 h 101"/>
                <a:gd name="T22" fmla="*/ 0 w 763"/>
                <a:gd name="T23" fmla="*/ 0 h 101"/>
                <a:gd name="T24" fmla="*/ 0 w 763"/>
                <a:gd name="T25" fmla="*/ 0 h 101"/>
                <a:gd name="T26" fmla="*/ 0 w 763"/>
                <a:gd name="T27" fmla="*/ 0 h 101"/>
                <a:gd name="T28" fmla="*/ 0 w 763"/>
                <a:gd name="T29" fmla="*/ 0 h 101"/>
                <a:gd name="T30" fmla="*/ 0 w 763"/>
                <a:gd name="T31" fmla="*/ 0 h 101"/>
                <a:gd name="T32" fmla="*/ 0 w 763"/>
                <a:gd name="T33" fmla="*/ 0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3"/>
                <a:gd name="T52" fmla="*/ 0 h 101"/>
                <a:gd name="T53" fmla="*/ 763 w 763"/>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3" h="101">
                  <a:moveTo>
                    <a:pt x="501" y="3"/>
                  </a:moveTo>
                  <a:lnTo>
                    <a:pt x="589" y="0"/>
                  </a:lnTo>
                  <a:lnTo>
                    <a:pt x="679" y="4"/>
                  </a:lnTo>
                  <a:lnTo>
                    <a:pt x="763" y="31"/>
                  </a:lnTo>
                  <a:lnTo>
                    <a:pt x="578" y="20"/>
                  </a:lnTo>
                  <a:lnTo>
                    <a:pt x="400" y="40"/>
                  </a:lnTo>
                  <a:lnTo>
                    <a:pt x="226" y="74"/>
                  </a:lnTo>
                  <a:lnTo>
                    <a:pt x="145" y="90"/>
                  </a:lnTo>
                  <a:lnTo>
                    <a:pt x="68" y="101"/>
                  </a:lnTo>
                  <a:lnTo>
                    <a:pt x="0" y="88"/>
                  </a:lnTo>
                  <a:lnTo>
                    <a:pt x="169" y="78"/>
                  </a:lnTo>
                  <a:lnTo>
                    <a:pt x="331" y="36"/>
                  </a:lnTo>
                  <a:lnTo>
                    <a:pt x="50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6" name="Freeform 11"/>
            <p:cNvSpPr>
              <a:spLocks/>
            </p:cNvSpPr>
            <p:nvPr/>
          </p:nvSpPr>
          <p:spPr bwMode="auto">
            <a:xfrm>
              <a:off x="1646" y="2211"/>
              <a:ext cx="38" cy="55"/>
            </a:xfrm>
            <a:custGeom>
              <a:avLst/>
              <a:gdLst>
                <a:gd name="T0" fmla="*/ 0 w 346"/>
                <a:gd name="T1" fmla="*/ 0 h 494"/>
                <a:gd name="T2" fmla="*/ 0 w 346"/>
                <a:gd name="T3" fmla="*/ 0 h 494"/>
                <a:gd name="T4" fmla="*/ 0 w 346"/>
                <a:gd name="T5" fmla="*/ 0 h 494"/>
                <a:gd name="T6" fmla="*/ 0 w 346"/>
                <a:gd name="T7" fmla="*/ 0 h 494"/>
                <a:gd name="T8" fmla="*/ 0 w 346"/>
                <a:gd name="T9" fmla="*/ 0 h 494"/>
                <a:gd name="T10" fmla="*/ 0 w 346"/>
                <a:gd name="T11" fmla="*/ 0 h 494"/>
                <a:gd name="T12" fmla="*/ 0 w 346"/>
                <a:gd name="T13" fmla="*/ 0 h 494"/>
                <a:gd name="T14" fmla="*/ 0 w 346"/>
                <a:gd name="T15" fmla="*/ 0 h 494"/>
                <a:gd name="T16" fmla="*/ 0 w 346"/>
                <a:gd name="T17" fmla="*/ 0 h 494"/>
                <a:gd name="T18" fmla="*/ 0 w 346"/>
                <a:gd name="T19" fmla="*/ 0 h 494"/>
                <a:gd name="T20" fmla="*/ 0 w 346"/>
                <a:gd name="T21" fmla="*/ 0 h 494"/>
                <a:gd name="T22" fmla="*/ 0 w 346"/>
                <a:gd name="T23" fmla="*/ 0 h 494"/>
                <a:gd name="T24" fmla="*/ 0 w 346"/>
                <a:gd name="T25" fmla="*/ 0 h 494"/>
                <a:gd name="T26" fmla="*/ 0 w 346"/>
                <a:gd name="T27" fmla="*/ 0 h 494"/>
                <a:gd name="T28" fmla="*/ 0 w 346"/>
                <a:gd name="T29" fmla="*/ 0 h 494"/>
                <a:gd name="T30" fmla="*/ 0 w 346"/>
                <a:gd name="T31" fmla="*/ 0 h 494"/>
                <a:gd name="T32" fmla="*/ 0 w 346"/>
                <a:gd name="T33" fmla="*/ 0 h 494"/>
                <a:gd name="T34" fmla="*/ 0 w 346"/>
                <a:gd name="T35" fmla="*/ 0 h 494"/>
                <a:gd name="T36" fmla="*/ 0 w 346"/>
                <a:gd name="T37" fmla="*/ 0 h 494"/>
                <a:gd name="T38" fmla="*/ 0 w 346"/>
                <a:gd name="T39" fmla="*/ 0 h 494"/>
                <a:gd name="T40" fmla="*/ 0 w 346"/>
                <a:gd name="T41" fmla="*/ 0 h 4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6"/>
                <a:gd name="T64" fmla="*/ 0 h 494"/>
                <a:gd name="T65" fmla="*/ 346 w 346"/>
                <a:gd name="T66" fmla="*/ 494 h 4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6" h="494">
                  <a:moveTo>
                    <a:pt x="4" y="0"/>
                  </a:moveTo>
                  <a:lnTo>
                    <a:pt x="29" y="114"/>
                  </a:lnTo>
                  <a:lnTo>
                    <a:pt x="89" y="214"/>
                  </a:lnTo>
                  <a:lnTo>
                    <a:pt x="179" y="276"/>
                  </a:lnTo>
                  <a:lnTo>
                    <a:pt x="252" y="332"/>
                  </a:lnTo>
                  <a:lnTo>
                    <a:pt x="306" y="399"/>
                  </a:lnTo>
                  <a:lnTo>
                    <a:pt x="346" y="475"/>
                  </a:lnTo>
                  <a:lnTo>
                    <a:pt x="346" y="481"/>
                  </a:lnTo>
                  <a:lnTo>
                    <a:pt x="345" y="490"/>
                  </a:lnTo>
                  <a:lnTo>
                    <a:pt x="344" y="494"/>
                  </a:lnTo>
                  <a:lnTo>
                    <a:pt x="280" y="397"/>
                  </a:lnTo>
                  <a:lnTo>
                    <a:pt x="197" y="312"/>
                  </a:lnTo>
                  <a:lnTo>
                    <a:pt x="100" y="246"/>
                  </a:lnTo>
                  <a:lnTo>
                    <a:pt x="36" y="170"/>
                  </a:lnTo>
                  <a:lnTo>
                    <a:pt x="0" y="75"/>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7" name="Freeform 12"/>
            <p:cNvSpPr>
              <a:spLocks/>
            </p:cNvSpPr>
            <p:nvPr/>
          </p:nvSpPr>
          <p:spPr bwMode="auto">
            <a:xfrm>
              <a:off x="1144" y="2213"/>
              <a:ext cx="90" cy="19"/>
            </a:xfrm>
            <a:custGeom>
              <a:avLst/>
              <a:gdLst>
                <a:gd name="T0" fmla="*/ 0 w 810"/>
                <a:gd name="T1" fmla="*/ 0 h 167"/>
                <a:gd name="T2" fmla="*/ 0 w 810"/>
                <a:gd name="T3" fmla="*/ 0 h 167"/>
                <a:gd name="T4" fmla="*/ 0 w 810"/>
                <a:gd name="T5" fmla="*/ 0 h 167"/>
                <a:gd name="T6" fmla="*/ 0 w 810"/>
                <a:gd name="T7" fmla="*/ 0 h 167"/>
                <a:gd name="T8" fmla="*/ 0 w 810"/>
                <a:gd name="T9" fmla="*/ 0 h 167"/>
                <a:gd name="T10" fmla="*/ 0 w 810"/>
                <a:gd name="T11" fmla="*/ 0 h 167"/>
                <a:gd name="T12" fmla="*/ 0 w 810"/>
                <a:gd name="T13" fmla="*/ 0 h 167"/>
                <a:gd name="T14" fmla="*/ 0 w 810"/>
                <a:gd name="T15" fmla="*/ 0 h 167"/>
                <a:gd name="T16" fmla="*/ 0 w 810"/>
                <a:gd name="T17" fmla="*/ 0 h 167"/>
                <a:gd name="T18" fmla="*/ 0 w 810"/>
                <a:gd name="T19" fmla="*/ 0 h 167"/>
                <a:gd name="T20" fmla="*/ 0 w 810"/>
                <a:gd name="T21" fmla="*/ 0 h 167"/>
                <a:gd name="T22" fmla="*/ 0 w 810"/>
                <a:gd name="T23" fmla="*/ 0 h 167"/>
                <a:gd name="T24" fmla="*/ 0 w 810"/>
                <a:gd name="T25" fmla="*/ 0 h 167"/>
                <a:gd name="T26" fmla="*/ 0 w 810"/>
                <a:gd name="T27" fmla="*/ 0 h 167"/>
                <a:gd name="T28" fmla="*/ 0 w 810"/>
                <a:gd name="T29" fmla="*/ 0 h 167"/>
                <a:gd name="T30" fmla="*/ 0 w 810"/>
                <a:gd name="T31" fmla="*/ 0 h 167"/>
                <a:gd name="T32" fmla="*/ 0 w 810"/>
                <a:gd name="T33" fmla="*/ 0 h 167"/>
                <a:gd name="T34" fmla="*/ 0 w 810"/>
                <a:gd name="T35" fmla="*/ 0 h 167"/>
                <a:gd name="T36" fmla="*/ 0 w 810"/>
                <a:gd name="T37" fmla="*/ 0 h 167"/>
                <a:gd name="T38" fmla="*/ 0 w 810"/>
                <a:gd name="T39" fmla="*/ 0 h 167"/>
                <a:gd name="T40" fmla="*/ 0 w 810"/>
                <a:gd name="T41" fmla="*/ 0 h 1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10"/>
                <a:gd name="T64" fmla="*/ 0 h 167"/>
                <a:gd name="T65" fmla="*/ 810 w 810"/>
                <a:gd name="T66" fmla="*/ 167 h 1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10" h="167">
                  <a:moveTo>
                    <a:pt x="607" y="0"/>
                  </a:moveTo>
                  <a:lnTo>
                    <a:pt x="674" y="12"/>
                  </a:lnTo>
                  <a:lnTo>
                    <a:pt x="742" y="24"/>
                  </a:lnTo>
                  <a:lnTo>
                    <a:pt x="810" y="23"/>
                  </a:lnTo>
                  <a:lnTo>
                    <a:pt x="647" y="39"/>
                  </a:lnTo>
                  <a:lnTo>
                    <a:pt x="479" y="56"/>
                  </a:lnTo>
                  <a:lnTo>
                    <a:pt x="325" y="121"/>
                  </a:lnTo>
                  <a:lnTo>
                    <a:pt x="216" y="155"/>
                  </a:lnTo>
                  <a:lnTo>
                    <a:pt x="106" y="167"/>
                  </a:lnTo>
                  <a:lnTo>
                    <a:pt x="0" y="156"/>
                  </a:lnTo>
                  <a:lnTo>
                    <a:pt x="87" y="156"/>
                  </a:lnTo>
                  <a:lnTo>
                    <a:pt x="184" y="155"/>
                  </a:lnTo>
                  <a:lnTo>
                    <a:pt x="275" y="121"/>
                  </a:lnTo>
                  <a:lnTo>
                    <a:pt x="382" y="71"/>
                  </a:lnTo>
                  <a:lnTo>
                    <a:pt x="491" y="29"/>
                  </a:lnTo>
                  <a:lnTo>
                    <a:pt x="6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8" name="Freeform 13"/>
            <p:cNvSpPr>
              <a:spLocks/>
            </p:cNvSpPr>
            <p:nvPr/>
          </p:nvSpPr>
          <p:spPr bwMode="auto">
            <a:xfrm>
              <a:off x="927" y="2223"/>
              <a:ext cx="150" cy="26"/>
            </a:xfrm>
            <a:custGeom>
              <a:avLst/>
              <a:gdLst>
                <a:gd name="T0" fmla="*/ 0 w 1348"/>
                <a:gd name="T1" fmla="*/ 0 h 226"/>
                <a:gd name="T2" fmla="*/ 0 w 1348"/>
                <a:gd name="T3" fmla="*/ 0 h 226"/>
                <a:gd name="T4" fmla="*/ 0 w 1348"/>
                <a:gd name="T5" fmla="*/ 0 h 226"/>
                <a:gd name="T6" fmla="*/ 0 w 1348"/>
                <a:gd name="T7" fmla="*/ 0 h 226"/>
                <a:gd name="T8" fmla="*/ 0 w 1348"/>
                <a:gd name="T9" fmla="*/ 0 h 226"/>
                <a:gd name="T10" fmla="*/ 0 w 1348"/>
                <a:gd name="T11" fmla="*/ 0 h 226"/>
                <a:gd name="T12" fmla="*/ 0 w 1348"/>
                <a:gd name="T13" fmla="*/ 0 h 226"/>
                <a:gd name="T14" fmla="*/ 0 w 1348"/>
                <a:gd name="T15" fmla="*/ 0 h 226"/>
                <a:gd name="T16" fmla="*/ 0 w 1348"/>
                <a:gd name="T17" fmla="*/ 0 h 226"/>
                <a:gd name="T18" fmla="*/ 0 w 1348"/>
                <a:gd name="T19" fmla="*/ 0 h 226"/>
                <a:gd name="T20" fmla="*/ 0 w 1348"/>
                <a:gd name="T21" fmla="*/ 0 h 226"/>
                <a:gd name="T22" fmla="*/ 0 w 1348"/>
                <a:gd name="T23" fmla="*/ 0 h 226"/>
                <a:gd name="T24" fmla="*/ 0 w 1348"/>
                <a:gd name="T25" fmla="*/ 0 h 226"/>
                <a:gd name="T26" fmla="*/ 0 w 1348"/>
                <a:gd name="T27" fmla="*/ 0 h 226"/>
                <a:gd name="T28" fmla="*/ 0 w 1348"/>
                <a:gd name="T29" fmla="*/ 0 h 226"/>
                <a:gd name="T30" fmla="*/ 0 w 1348"/>
                <a:gd name="T31" fmla="*/ 0 h 226"/>
                <a:gd name="T32" fmla="*/ 0 w 1348"/>
                <a:gd name="T33" fmla="*/ 0 h 226"/>
                <a:gd name="T34" fmla="*/ 0 w 1348"/>
                <a:gd name="T35" fmla="*/ 0 h 226"/>
                <a:gd name="T36" fmla="*/ 0 w 1348"/>
                <a:gd name="T37" fmla="*/ 0 h 226"/>
                <a:gd name="T38" fmla="*/ 0 w 1348"/>
                <a:gd name="T39" fmla="*/ 0 h 226"/>
                <a:gd name="T40" fmla="*/ 0 w 1348"/>
                <a:gd name="T41" fmla="*/ 0 h 226"/>
                <a:gd name="T42" fmla="*/ 0 w 1348"/>
                <a:gd name="T43" fmla="*/ 0 h 226"/>
                <a:gd name="T44" fmla="*/ 0 w 1348"/>
                <a:gd name="T45" fmla="*/ 0 h 226"/>
                <a:gd name="T46" fmla="*/ 0 w 1348"/>
                <a:gd name="T47" fmla="*/ 0 h 226"/>
                <a:gd name="T48" fmla="*/ 0 w 1348"/>
                <a:gd name="T49" fmla="*/ 0 h 226"/>
                <a:gd name="T50" fmla="*/ 0 w 1348"/>
                <a:gd name="T51" fmla="*/ 0 h 226"/>
                <a:gd name="T52" fmla="*/ 0 w 1348"/>
                <a:gd name="T53" fmla="*/ 0 h 2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48"/>
                <a:gd name="T82" fmla="*/ 0 h 226"/>
                <a:gd name="T83" fmla="*/ 1348 w 1348"/>
                <a:gd name="T84" fmla="*/ 226 h 2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48" h="226">
                  <a:moveTo>
                    <a:pt x="517" y="0"/>
                  </a:moveTo>
                  <a:lnTo>
                    <a:pt x="794" y="2"/>
                  </a:lnTo>
                  <a:lnTo>
                    <a:pt x="1068" y="35"/>
                  </a:lnTo>
                  <a:lnTo>
                    <a:pt x="1348" y="62"/>
                  </a:lnTo>
                  <a:lnTo>
                    <a:pt x="1084" y="52"/>
                  </a:lnTo>
                  <a:lnTo>
                    <a:pt x="807" y="31"/>
                  </a:lnTo>
                  <a:lnTo>
                    <a:pt x="533" y="30"/>
                  </a:lnTo>
                  <a:lnTo>
                    <a:pt x="277" y="78"/>
                  </a:lnTo>
                  <a:lnTo>
                    <a:pt x="55" y="206"/>
                  </a:lnTo>
                  <a:lnTo>
                    <a:pt x="39" y="220"/>
                  </a:lnTo>
                  <a:lnTo>
                    <a:pt x="21" y="226"/>
                  </a:lnTo>
                  <a:lnTo>
                    <a:pt x="0" y="224"/>
                  </a:lnTo>
                  <a:lnTo>
                    <a:pt x="12" y="203"/>
                  </a:lnTo>
                  <a:lnTo>
                    <a:pt x="35" y="190"/>
                  </a:lnTo>
                  <a:lnTo>
                    <a:pt x="52" y="172"/>
                  </a:lnTo>
                  <a:lnTo>
                    <a:pt x="153" y="113"/>
                  </a:lnTo>
                  <a:lnTo>
                    <a:pt x="256" y="66"/>
                  </a:lnTo>
                  <a:lnTo>
                    <a:pt x="375" y="30"/>
                  </a:lnTo>
                  <a:lnTo>
                    <a:pt x="417" y="12"/>
                  </a:lnTo>
                  <a:lnTo>
                    <a:pt x="465" y="12"/>
                  </a:lnTo>
                  <a:lnTo>
                    <a:pt x="5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9" name="Freeform 14"/>
            <p:cNvSpPr>
              <a:spLocks/>
            </p:cNvSpPr>
            <p:nvPr/>
          </p:nvSpPr>
          <p:spPr bwMode="auto">
            <a:xfrm>
              <a:off x="1335" y="2244"/>
              <a:ext cx="150" cy="22"/>
            </a:xfrm>
            <a:custGeom>
              <a:avLst/>
              <a:gdLst>
                <a:gd name="T0" fmla="*/ 0 w 1351"/>
                <a:gd name="T1" fmla="*/ 0 h 197"/>
                <a:gd name="T2" fmla="*/ 0 w 1351"/>
                <a:gd name="T3" fmla="*/ 0 h 197"/>
                <a:gd name="T4" fmla="*/ 0 w 1351"/>
                <a:gd name="T5" fmla="*/ 0 h 197"/>
                <a:gd name="T6" fmla="*/ 0 w 1351"/>
                <a:gd name="T7" fmla="*/ 0 h 197"/>
                <a:gd name="T8" fmla="*/ 0 w 1351"/>
                <a:gd name="T9" fmla="*/ 0 h 197"/>
                <a:gd name="T10" fmla="*/ 0 w 1351"/>
                <a:gd name="T11" fmla="*/ 0 h 197"/>
                <a:gd name="T12" fmla="*/ 0 w 1351"/>
                <a:gd name="T13" fmla="*/ 0 h 197"/>
                <a:gd name="T14" fmla="*/ 0 w 1351"/>
                <a:gd name="T15" fmla="*/ 0 h 197"/>
                <a:gd name="T16" fmla="*/ 0 w 1351"/>
                <a:gd name="T17" fmla="*/ 0 h 197"/>
                <a:gd name="T18" fmla="*/ 0 w 1351"/>
                <a:gd name="T19" fmla="*/ 0 h 197"/>
                <a:gd name="T20" fmla="*/ 0 w 1351"/>
                <a:gd name="T21" fmla="*/ 0 h 197"/>
                <a:gd name="T22" fmla="*/ 0 w 1351"/>
                <a:gd name="T23" fmla="*/ 0 h 197"/>
                <a:gd name="T24" fmla="*/ 0 w 1351"/>
                <a:gd name="T25" fmla="*/ 0 h 197"/>
                <a:gd name="T26" fmla="*/ 0 w 1351"/>
                <a:gd name="T27" fmla="*/ 0 h 197"/>
                <a:gd name="T28" fmla="*/ 0 w 1351"/>
                <a:gd name="T29" fmla="*/ 0 h 197"/>
                <a:gd name="T30" fmla="*/ 0 w 1351"/>
                <a:gd name="T31" fmla="*/ 0 h 197"/>
                <a:gd name="T32" fmla="*/ 0 w 1351"/>
                <a:gd name="T33" fmla="*/ 0 h 197"/>
                <a:gd name="T34" fmla="*/ 0 w 1351"/>
                <a:gd name="T35" fmla="*/ 0 h 197"/>
                <a:gd name="T36" fmla="*/ 0 w 1351"/>
                <a:gd name="T37" fmla="*/ 0 h 197"/>
                <a:gd name="T38" fmla="*/ 0 w 1351"/>
                <a:gd name="T39" fmla="*/ 0 h 197"/>
                <a:gd name="T40" fmla="*/ 0 w 1351"/>
                <a:gd name="T41" fmla="*/ 0 h 1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51"/>
                <a:gd name="T64" fmla="*/ 0 h 197"/>
                <a:gd name="T65" fmla="*/ 1351 w 1351"/>
                <a:gd name="T66" fmla="*/ 197 h 1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51" h="197">
                  <a:moveTo>
                    <a:pt x="626" y="0"/>
                  </a:moveTo>
                  <a:lnTo>
                    <a:pt x="861" y="10"/>
                  </a:lnTo>
                  <a:lnTo>
                    <a:pt x="1092" y="50"/>
                  </a:lnTo>
                  <a:lnTo>
                    <a:pt x="1303" y="140"/>
                  </a:lnTo>
                  <a:lnTo>
                    <a:pt x="1316" y="161"/>
                  </a:lnTo>
                  <a:lnTo>
                    <a:pt x="1333" y="177"/>
                  </a:lnTo>
                  <a:lnTo>
                    <a:pt x="1351" y="197"/>
                  </a:lnTo>
                  <a:lnTo>
                    <a:pt x="1233" y="148"/>
                  </a:lnTo>
                  <a:lnTo>
                    <a:pt x="1116" y="90"/>
                  </a:lnTo>
                  <a:lnTo>
                    <a:pt x="983" y="43"/>
                  </a:lnTo>
                  <a:lnTo>
                    <a:pt x="650" y="34"/>
                  </a:lnTo>
                  <a:lnTo>
                    <a:pt x="322" y="55"/>
                  </a:lnTo>
                  <a:lnTo>
                    <a:pt x="0" y="62"/>
                  </a:lnTo>
                  <a:lnTo>
                    <a:pt x="205" y="51"/>
                  </a:lnTo>
                  <a:lnTo>
                    <a:pt x="414" y="25"/>
                  </a:lnTo>
                  <a:lnTo>
                    <a:pt x="6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0" name="Freeform 15"/>
            <p:cNvSpPr>
              <a:spLocks/>
            </p:cNvSpPr>
            <p:nvPr/>
          </p:nvSpPr>
          <p:spPr bwMode="auto">
            <a:xfrm>
              <a:off x="1665" y="2259"/>
              <a:ext cx="16" cy="29"/>
            </a:xfrm>
            <a:custGeom>
              <a:avLst/>
              <a:gdLst>
                <a:gd name="T0" fmla="*/ 0 w 138"/>
                <a:gd name="T1" fmla="*/ 0 h 262"/>
                <a:gd name="T2" fmla="*/ 0 w 138"/>
                <a:gd name="T3" fmla="*/ 0 h 262"/>
                <a:gd name="T4" fmla="*/ 0 w 138"/>
                <a:gd name="T5" fmla="*/ 0 h 262"/>
                <a:gd name="T6" fmla="*/ 0 w 138"/>
                <a:gd name="T7" fmla="*/ 0 h 262"/>
                <a:gd name="T8" fmla="*/ 0 w 138"/>
                <a:gd name="T9" fmla="*/ 0 h 262"/>
                <a:gd name="T10" fmla="*/ 0 w 138"/>
                <a:gd name="T11" fmla="*/ 0 h 262"/>
                <a:gd name="T12" fmla="*/ 0 w 138"/>
                <a:gd name="T13" fmla="*/ 0 h 262"/>
                <a:gd name="T14" fmla="*/ 0 w 138"/>
                <a:gd name="T15" fmla="*/ 0 h 262"/>
                <a:gd name="T16" fmla="*/ 0 w 138"/>
                <a:gd name="T17" fmla="*/ 0 h 262"/>
                <a:gd name="T18" fmla="*/ 0 w 138"/>
                <a:gd name="T19" fmla="*/ 0 h 262"/>
                <a:gd name="T20" fmla="*/ 0 w 138"/>
                <a:gd name="T21" fmla="*/ 0 h 262"/>
                <a:gd name="T22" fmla="*/ 0 w 138"/>
                <a:gd name="T23" fmla="*/ 0 h 262"/>
                <a:gd name="T24" fmla="*/ 0 w 138"/>
                <a:gd name="T25" fmla="*/ 0 h 2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8"/>
                <a:gd name="T40" fmla="*/ 0 h 262"/>
                <a:gd name="T41" fmla="*/ 138 w 138"/>
                <a:gd name="T42" fmla="*/ 262 h 2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8" h="262">
                  <a:moveTo>
                    <a:pt x="14" y="3"/>
                  </a:moveTo>
                  <a:lnTo>
                    <a:pt x="81" y="79"/>
                  </a:lnTo>
                  <a:lnTo>
                    <a:pt x="132" y="161"/>
                  </a:lnTo>
                  <a:lnTo>
                    <a:pt x="138" y="262"/>
                  </a:lnTo>
                  <a:lnTo>
                    <a:pt x="109" y="179"/>
                  </a:lnTo>
                  <a:lnTo>
                    <a:pt x="72" y="98"/>
                  </a:lnTo>
                  <a:lnTo>
                    <a:pt x="5" y="37"/>
                  </a:lnTo>
                  <a:lnTo>
                    <a:pt x="0" y="18"/>
                  </a:lnTo>
                  <a:lnTo>
                    <a:pt x="3" y="0"/>
                  </a:lnTo>
                  <a:lnTo>
                    <a:pt x="14"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1" name="Freeform 16"/>
            <p:cNvSpPr>
              <a:spLocks/>
            </p:cNvSpPr>
            <p:nvPr/>
          </p:nvSpPr>
          <p:spPr bwMode="auto">
            <a:xfrm>
              <a:off x="918" y="2272"/>
              <a:ext cx="244" cy="32"/>
            </a:xfrm>
            <a:custGeom>
              <a:avLst/>
              <a:gdLst>
                <a:gd name="T0" fmla="*/ 0 w 2202"/>
                <a:gd name="T1" fmla="*/ 0 h 282"/>
                <a:gd name="T2" fmla="*/ 0 w 2202"/>
                <a:gd name="T3" fmla="*/ 0 h 282"/>
                <a:gd name="T4" fmla="*/ 0 w 2202"/>
                <a:gd name="T5" fmla="*/ 0 h 282"/>
                <a:gd name="T6" fmla="*/ 0 w 2202"/>
                <a:gd name="T7" fmla="*/ 0 h 282"/>
                <a:gd name="T8" fmla="*/ 0 w 2202"/>
                <a:gd name="T9" fmla="*/ 0 h 282"/>
                <a:gd name="T10" fmla="*/ 0 w 2202"/>
                <a:gd name="T11" fmla="*/ 0 h 282"/>
                <a:gd name="T12" fmla="*/ 0 w 2202"/>
                <a:gd name="T13" fmla="*/ 0 h 282"/>
                <a:gd name="T14" fmla="*/ 0 w 2202"/>
                <a:gd name="T15" fmla="*/ 0 h 282"/>
                <a:gd name="T16" fmla="*/ 0 w 2202"/>
                <a:gd name="T17" fmla="*/ 0 h 282"/>
                <a:gd name="T18" fmla="*/ 0 w 2202"/>
                <a:gd name="T19" fmla="*/ 0 h 282"/>
                <a:gd name="T20" fmla="*/ 0 w 2202"/>
                <a:gd name="T21" fmla="*/ 0 h 282"/>
                <a:gd name="T22" fmla="*/ 0 w 2202"/>
                <a:gd name="T23" fmla="*/ 0 h 282"/>
                <a:gd name="T24" fmla="*/ 0 w 2202"/>
                <a:gd name="T25" fmla="*/ 0 h 282"/>
                <a:gd name="T26" fmla="*/ 0 w 2202"/>
                <a:gd name="T27" fmla="*/ 0 h 282"/>
                <a:gd name="T28" fmla="*/ 0 w 2202"/>
                <a:gd name="T29" fmla="*/ 0 h 282"/>
                <a:gd name="T30" fmla="*/ 0 w 2202"/>
                <a:gd name="T31" fmla="*/ 0 h 282"/>
                <a:gd name="T32" fmla="*/ 0 w 2202"/>
                <a:gd name="T33" fmla="*/ 0 h 282"/>
                <a:gd name="T34" fmla="*/ 0 w 2202"/>
                <a:gd name="T35" fmla="*/ 0 h 282"/>
                <a:gd name="T36" fmla="*/ 0 w 2202"/>
                <a:gd name="T37" fmla="*/ 0 h 282"/>
                <a:gd name="T38" fmla="*/ 0 w 2202"/>
                <a:gd name="T39" fmla="*/ 0 h 282"/>
                <a:gd name="T40" fmla="*/ 0 w 2202"/>
                <a:gd name="T41" fmla="*/ 0 h 282"/>
                <a:gd name="T42" fmla="*/ 0 w 2202"/>
                <a:gd name="T43" fmla="*/ 0 h 282"/>
                <a:gd name="T44" fmla="*/ 0 w 2202"/>
                <a:gd name="T45" fmla="*/ 0 h 282"/>
                <a:gd name="T46" fmla="*/ 0 w 2202"/>
                <a:gd name="T47" fmla="*/ 0 h 282"/>
                <a:gd name="T48" fmla="*/ 0 w 2202"/>
                <a:gd name="T49" fmla="*/ 0 h 282"/>
                <a:gd name="T50" fmla="*/ 0 w 2202"/>
                <a:gd name="T51" fmla="*/ 0 h 282"/>
                <a:gd name="T52" fmla="*/ 0 w 2202"/>
                <a:gd name="T53" fmla="*/ 0 h 282"/>
                <a:gd name="T54" fmla="*/ 0 w 2202"/>
                <a:gd name="T55" fmla="*/ 0 h 282"/>
                <a:gd name="T56" fmla="*/ 0 w 2202"/>
                <a:gd name="T57" fmla="*/ 0 h 282"/>
                <a:gd name="T58" fmla="*/ 0 w 2202"/>
                <a:gd name="T59" fmla="*/ 0 h 282"/>
                <a:gd name="T60" fmla="*/ 0 w 2202"/>
                <a:gd name="T61" fmla="*/ 0 h 282"/>
                <a:gd name="T62" fmla="*/ 0 w 2202"/>
                <a:gd name="T63" fmla="*/ 0 h 282"/>
                <a:gd name="T64" fmla="*/ 0 w 2202"/>
                <a:gd name="T65" fmla="*/ 0 h 282"/>
                <a:gd name="T66" fmla="*/ 0 w 2202"/>
                <a:gd name="T67" fmla="*/ 0 h 282"/>
                <a:gd name="T68" fmla="*/ 0 w 2202"/>
                <a:gd name="T69" fmla="*/ 0 h 282"/>
                <a:gd name="T70" fmla="*/ 0 w 2202"/>
                <a:gd name="T71" fmla="*/ 0 h 282"/>
                <a:gd name="T72" fmla="*/ 0 w 2202"/>
                <a:gd name="T73" fmla="*/ 0 h 282"/>
                <a:gd name="T74" fmla="*/ 0 w 2202"/>
                <a:gd name="T75" fmla="*/ 0 h 282"/>
                <a:gd name="T76" fmla="*/ 0 w 2202"/>
                <a:gd name="T77" fmla="*/ 0 h 282"/>
                <a:gd name="T78" fmla="*/ 0 w 2202"/>
                <a:gd name="T79" fmla="*/ 0 h 282"/>
                <a:gd name="T80" fmla="*/ 0 w 2202"/>
                <a:gd name="T81" fmla="*/ 0 h 282"/>
                <a:gd name="T82" fmla="*/ 0 w 2202"/>
                <a:gd name="T83" fmla="*/ 0 h 282"/>
                <a:gd name="T84" fmla="*/ 0 w 2202"/>
                <a:gd name="T85" fmla="*/ 0 h 282"/>
                <a:gd name="T86" fmla="*/ 0 w 2202"/>
                <a:gd name="T87" fmla="*/ 0 h 282"/>
                <a:gd name="T88" fmla="*/ 0 w 2202"/>
                <a:gd name="T89" fmla="*/ 0 h 282"/>
                <a:gd name="T90" fmla="*/ 0 w 2202"/>
                <a:gd name="T91" fmla="*/ 0 h 2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02"/>
                <a:gd name="T139" fmla="*/ 0 h 282"/>
                <a:gd name="T140" fmla="*/ 2202 w 2202"/>
                <a:gd name="T141" fmla="*/ 282 h 2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02" h="282">
                  <a:moveTo>
                    <a:pt x="2166" y="0"/>
                  </a:moveTo>
                  <a:lnTo>
                    <a:pt x="2178" y="3"/>
                  </a:lnTo>
                  <a:lnTo>
                    <a:pt x="2192" y="2"/>
                  </a:lnTo>
                  <a:lnTo>
                    <a:pt x="2202" y="10"/>
                  </a:lnTo>
                  <a:lnTo>
                    <a:pt x="2113" y="23"/>
                  </a:lnTo>
                  <a:lnTo>
                    <a:pt x="2021" y="29"/>
                  </a:lnTo>
                  <a:lnTo>
                    <a:pt x="1923" y="51"/>
                  </a:lnTo>
                  <a:lnTo>
                    <a:pt x="1719" y="85"/>
                  </a:lnTo>
                  <a:lnTo>
                    <a:pt x="1520" y="121"/>
                  </a:lnTo>
                  <a:lnTo>
                    <a:pt x="1326" y="97"/>
                  </a:lnTo>
                  <a:lnTo>
                    <a:pt x="1219" y="70"/>
                  </a:lnTo>
                  <a:lnTo>
                    <a:pt x="1112" y="48"/>
                  </a:lnTo>
                  <a:lnTo>
                    <a:pt x="1007" y="42"/>
                  </a:lnTo>
                  <a:lnTo>
                    <a:pt x="737" y="48"/>
                  </a:lnTo>
                  <a:lnTo>
                    <a:pt x="479" y="99"/>
                  </a:lnTo>
                  <a:lnTo>
                    <a:pt x="212" y="141"/>
                  </a:lnTo>
                  <a:lnTo>
                    <a:pt x="175" y="167"/>
                  </a:lnTo>
                  <a:lnTo>
                    <a:pt x="135" y="186"/>
                  </a:lnTo>
                  <a:lnTo>
                    <a:pt x="106" y="218"/>
                  </a:lnTo>
                  <a:lnTo>
                    <a:pt x="67" y="240"/>
                  </a:lnTo>
                  <a:lnTo>
                    <a:pt x="32" y="268"/>
                  </a:lnTo>
                  <a:lnTo>
                    <a:pt x="0" y="282"/>
                  </a:lnTo>
                  <a:lnTo>
                    <a:pt x="20" y="252"/>
                  </a:lnTo>
                  <a:lnTo>
                    <a:pt x="61" y="234"/>
                  </a:lnTo>
                  <a:lnTo>
                    <a:pt x="88" y="199"/>
                  </a:lnTo>
                  <a:lnTo>
                    <a:pt x="179" y="146"/>
                  </a:lnTo>
                  <a:lnTo>
                    <a:pt x="279" y="112"/>
                  </a:lnTo>
                  <a:lnTo>
                    <a:pt x="383" y="86"/>
                  </a:lnTo>
                  <a:lnTo>
                    <a:pt x="666" y="39"/>
                  </a:lnTo>
                  <a:lnTo>
                    <a:pt x="950" y="28"/>
                  </a:lnTo>
                  <a:lnTo>
                    <a:pt x="1233" y="50"/>
                  </a:lnTo>
                  <a:lnTo>
                    <a:pt x="1517" y="106"/>
                  </a:lnTo>
                  <a:lnTo>
                    <a:pt x="1734" y="52"/>
                  </a:lnTo>
                  <a:lnTo>
                    <a:pt x="1950" y="24"/>
                  </a:lnTo>
                  <a:lnTo>
                    <a:pt x="216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2" name="Freeform 17"/>
            <p:cNvSpPr>
              <a:spLocks/>
            </p:cNvSpPr>
            <p:nvPr/>
          </p:nvSpPr>
          <p:spPr bwMode="auto">
            <a:xfrm>
              <a:off x="1650" y="2282"/>
              <a:ext cx="42" cy="53"/>
            </a:xfrm>
            <a:custGeom>
              <a:avLst/>
              <a:gdLst>
                <a:gd name="T0" fmla="*/ 0 w 381"/>
                <a:gd name="T1" fmla="*/ 0 h 475"/>
                <a:gd name="T2" fmla="*/ 0 w 381"/>
                <a:gd name="T3" fmla="*/ 0 h 475"/>
                <a:gd name="T4" fmla="*/ 0 w 381"/>
                <a:gd name="T5" fmla="*/ 0 h 475"/>
                <a:gd name="T6" fmla="*/ 0 w 381"/>
                <a:gd name="T7" fmla="*/ 0 h 475"/>
                <a:gd name="T8" fmla="*/ 0 w 381"/>
                <a:gd name="T9" fmla="*/ 0 h 475"/>
                <a:gd name="T10" fmla="*/ 0 w 381"/>
                <a:gd name="T11" fmla="*/ 0 h 475"/>
                <a:gd name="T12" fmla="*/ 0 w 381"/>
                <a:gd name="T13" fmla="*/ 0 h 475"/>
                <a:gd name="T14" fmla="*/ 0 w 381"/>
                <a:gd name="T15" fmla="*/ 0 h 475"/>
                <a:gd name="T16" fmla="*/ 0 w 381"/>
                <a:gd name="T17" fmla="*/ 0 h 475"/>
                <a:gd name="T18" fmla="*/ 0 w 381"/>
                <a:gd name="T19" fmla="*/ 0 h 475"/>
                <a:gd name="T20" fmla="*/ 0 w 381"/>
                <a:gd name="T21" fmla="*/ 0 h 475"/>
                <a:gd name="T22" fmla="*/ 0 w 381"/>
                <a:gd name="T23" fmla="*/ 0 h 475"/>
                <a:gd name="T24" fmla="*/ 0 w 381"/>
                <a:gd name="T25" fmla="*/ 0 h 475"/>
                <a:gd name="T26" fmla="*/ 0 w 381"/>
                <a:gd name="T27" fmla="*/ 0 h 475"/>
                <a:gd name="T28" fmla="*/ 0 w 381"/>
                <a:gd name="T29" fmla="*/ 0 h 475"/>
                <a:gd name="T30" fmla="*/ 0 w 381"/>
                <a:gd name="T31" fmla="*/ 0 h 475"/>
                <a:gd name="T32" fmla="*/ 0 w 381"/>
                <a:gd name="T33" fmla="*/ 0 h 475"/>
                <a:gd name="T34" fmla="*/ 0 w 381"/>
                <a:gd name="T35" fmla="*/ 0 h 475"/>
                <a:gd name="T36" fmla="*/ 0 w 381"/>
                <a:gd name="T37" fmla="*/ 0 h 475"/>
                <a:gd name="T38" fmla="*/ 0 w 381"/>
                <a:gd name="T39" fmla="*/ 0 h 475"/>
                <a:gd name="T40" fmla="*/ 0 w 381"/>
                <a:gd name="T41" fmla="*/ 0 h 475"/>
                <a:gd name="T42" fmla="*/ 0 w 381"/>
                <a:gd name="T43" fmla="*/ 0 h 475"/>
                <a:gd name="T44" fmla="*/ 0 w 381"/>
                <a:gd name="T45" fmla="*/ 0 h 475"/>
                <a:gd name="T46" fmla="*/ 0 w 381"/>
                <a:gd name="T47" fmla="*/ 0 h 475"/>
                <a:gd name="T48" fmla="*/ 0 w 381"/>
                <a:gd name="T49" fmla="*/ 0 h 4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1"/>
                <a:gd name="T76" fmla="*/ 0 h 475"/>
                <a:gd name="T77" fmla="*/ 381 w 381"/>
                <a:gd name="T78" fmla="*/ 475 h 4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1" h="475">
                  <a:moveTo>
                    <a:pt x="11" y="0"/>
                  </a:moveTo>
                  <a:lnTo>
                    <a:pt x="20" y="65"/>
                  </a:lnTo>
                  <a:lnTo>
                    <a:pt x="42" y="129"/>
                  </a:lnTo>
                  <a:lnTo>
                    <a:pt x="84" y="184"/>
                  </a:lnTo>
                  <a:lnTo>
                    <a:pt x="162" y="209"/>
                  </a:lnTo>
                  <a:lnTo>
                    <a:pt x="228" y="250"/>
                  </a:lnTo>
                  <a:lnTo>
                    <a:pt x="298" y="290"/>
                  </a:lnTo>
                  <a:lnTo>
                    <a:pt x="337" y="350"/>
                  </a:lnTo>
                  <a:lnTo>
                    <a:pt x="372" y="409"/>
                  </a:lnTo>
                  <a:lnTo>
                    <a:pt x="381" y="475"/>
                  </a:lnTo>
                  <a:lnTo>
                    <a:pt x="344" y="396"/>
                  </a:lnTo>
                  <a:lnTo>
                    <a:pt x="303" y="325"/>
                  </a:lnTo>
                  <a:lnTo>
                    <a:pt x="238" y="276"/>
                  </a:lnTo>
                  <a:lnTo>
                    <a:pt x="162" y="240"/>
                  </a:lnTo>
                  <a:lnTo>
                    <a:pt x="85" y="209"/>
                  </a:lnTo>
                  <a:lnTo>
                    <a:pt x="30" y="153"/>
                  </a:lnTo>
                  <a:lnTo>
                    <a:pt x="13" y="96"/>
                  </a:lnTo>
                  <a:lnTo>
                    <a:pt x="0" y="4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3" name="Freeform 18"/>
            <p:cNvSpPr>
              <a:spLocks/>
            </p:cNvSpPr>
            <p:nvPr/>
          </p:nvSpPr>
          <p:spPr bwMode="auto">
            <a:xfrm>
              <a:off x="1124" y="2314"/>
              <a:ext cx="19" cy="80"/>
            </a:xfrm>
            <a:custGeom>
              <a:avLst/>
              <a:gdLst>
                <a:gd name="T0" fmla="*/ 0 w 173"/>
                <a:gd name="T1" fmla="*/ 0 h 720"/>
                <a:gd name="T2" fmla="*/ 0 w 173"/>
                <a:gd name="T3" fmla="*/ 0 h 720"/>
                <a:gd name="T4" fmla="*/ 0 w 173"/>
                <a:gd name="T5" fmla="*/ 0 h 720"/>
                <a:gd name="T6" fmla="*/ 0 w 173"/>
                <a:gd name="T7" fmla="*/ 0 h 720"/>
                <a:gd name="T8" fmla="*/ 0 w 173"/>
                <a:gd name="T9" fmla="*/ 0 h 720"/>
                <a:gd name="T10" fmla="*/ 0 w 173"/>
                <a:gd name="T11" fmla="*/ 0 h 720"/>
                <a:gd name="T12" fmla="*/ 0 w 173"/>
                <a:gd name="T13" fmla="*/ 0 h 720"/>
                <a:gd name="T14" fmla="*/ 0 w 173"/>
                <a:gd name="T15" fmla="*/ 0 h 720"/>
                <a:gd name="T16" fmla="*/ 0 w 173"/>
                <a:gd name="T17" fmla="*/ 0 h 720"/>
                <a:gd name="T18" fmla="*/ 0 w 173"/>
                <a:gd name="T19" fmla="*/ 0 h 720"/>
                <a:gd name="T20" fmla="*/ 0 w 173"/>
                <a:gd name="T21" fmla="*/ 0 h 720"/>
                <a:gd name="T22" fmla="*/ 0 w 173"/>
                <a:gd name="T23" fmla="*/ 0 h 720"/>
                <a:gd name="T24" fmla="*/ 0 w 173"/>
                <a:gd name="T25" fmla="*/ 0 h 720"/>
                <a:gd name="T26" fmla="*/ 0 w 173"/>
                <a:gd name="T27" fmla="*/ 0 h 720"/>
                <a:gd name="T28" fmla="*/ 0 w 173"/>
                <a:gd name="T29" fmla="*/ 0 h 720"/>
                <a:gd name="T30" fmla="*/ 0 w 173"/>
                <a:gd name="T31" fmla="*/ 0 h 720"/>
                <a:gd name="T32" fmla="*/ 0 w 173"/>
                <a:gd name="T33" fmla="*/ 0 h 720"/>
                <a:gd name="T34" fmla="*/ 0 w 173"/>
                <a:gd name="T35" fmla="*/ 0 h 720"/>
                <a:gd name="T36" fmla="*/ 0 w 173"/>
                <a:gd name="T37" fmla="*/ 0 h 720"/>
                <a:gd name="T38" fmla="*/ 0 w 173"/>
                <a:gd name="T39" fmla="*/ 0 h 720"/>
                <a:gd name="T40" fmla="*/ 0 w 173"/>
                <a:gd name="T41" fmla="*/ 0 h 720"/>
                <a:gd name="T42" fmla="*/ 0 w 173"/>
                <a:gd name="T43" fmla="*/ 0 h 720"/>
                <a:gd name="T44" fmla="*/ 0 w 173"/>
                <a:gd name="T45" fmla="*/ 0 h 720"/>
                <a:gd name="T46" fmla="*/ 0 w 173"/>
                <a:gd name="T47" fmla="*/ 0 h 720"/>
                <a:gd name="T48" fmla="*/ 0 w 173"/>
                <a:gd name="T49" fmla="*/ 0 h 7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3"/>
                <a:gd name="T76" fmla="*/ 0 h 720"/>
                <a:gd name="T77" fmla="*/ 173 w 173"/>
                <a:gd name="T78" fmla="*/ 720 h 7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3" h="720">
                  <a:moveTo>
                    <a:pt x="124" y="0"/>
                  </a:moveTo>
                  <a:lnTo>
                    <a:pt x="144" y="24"/>
                  </a:lnTo>
                  <a:lnTo>
                    <a:pt x="139" y="64"/>
                  </a:lnTo>
                  <a:lnTo>
                    <a:pt x="142" y="108"/>
                  </a:lnTo>
                  <a:lnTo>
                    <a:pt x="173" y="311"/>
                  </a:lnTo>
                  <a:lnTo>
                    <a:pt x="158" y="510"/>
                  </a:lnTo>
                  <a:lnTo>
                    <a:pt x="89" y="684"/>
                  </a:lnTo>
                  <a:lnTo>
                    <a:pt x="61" y="698"/>
                  </a:lnTo>
                  <a:lnTo>
                    <a:pt x="34" y="708"/>
                  </a:lnTo>
                  <a:lnTo>
                    <a:pt x="9" y="720"/>
                  </a:lnTo>
                  <a:lnTo>
                    <a:pt x="0" y="708"/>
                  </a:lnTo>
                  <a:lnTo>
                    <a:pt x="8" y="694"/>
                  </a:lnTo>
                  <a:lnTo>
                    <a:pt x="21" y="686"/>
                  </a:lnTo>
                  <a:lnTo>
                    <a:pt x="69" y="649"/>
                  </a:lnTo>
                  <a:lnTo>
                    <a:pt x="106" y="606"/>
                  </a:lnTo>
                  <a:lnTo>
                    <a:pt x="124" y="556"/>
                  </a:lnTo>
                  <a:lnTo>
                    <a:pt x="147" y="362"/>
                  </a:lnTo>
                  <a:lnTo>
                    <a:pt x="124" y="174"/>
                  </a:lnTo>
                  <a:lnTo>
                    <a:pt x="1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4" name="Freeform 19"/>
            <p:cNvSpPr>
              <a:spLocks/>
            </p:cNvSpPr>
            <p:nvPr/>
          </p:nvSpPr>
          <p:spPr bwMode="auto">
            <a:xfrm>
              <a:off x="1186" y="2325"/>
              <a:ext cx="284" cy="131"/>
            </a:xfrm>
            <a:custGeom>
              <a:avLst/>
              <a:gdLst>
                <a:gd name="T0" fmla="*/ 0 w 2559"/>
                <a:gd name="T1" fmla="*/ 0 h 1180"/>
                <a:gd name="T2" fmla="*/ 0 w 2559"/>
                <a:gd name="T3" fmla="*/ 0 h 1180"/>
                <a:gd name="T4" fmla="*/ 0 w 2559"/>
                <a:gd name="T5" fmla="*/ 0 h 1180"/>
                <a:gd name="T6" fmla="*/ 0 w 2559"/>
                <a:gd name="T7" fmla="*/ 0 h 1180"/>
                <a:gd name="T8" fmla="*/ 0 w 2559"/>
                <a:gd name="T9" fmla="*/ 0 h 1180"/>
                <a:gd name="T10" fmla="*/ 0 w 2559"/>
                <a:gd name="T11" fmla="*/ 0 h 1180"/>
                <a:gd name="T12" fmla="*/ 0 w 2559"/>
                <a:gd name="T13" fmla="*/ 0 h 1180"/>
                <a:gd name="T14" fmla="*/ 0 w 2559"/>
                <a:gd name="T15" fmla="*/ 0 h 1180"/>
                <a:gd name="T16" fmla="*/ 0 w 2559"/>
                <a:gd name="T17" fmla="*/ 0 h 1180"/>
                <a:gd name="T18" fmla="*/ 0 w 2559"/>
                <a:gd name="T19" fmla="*/ 0 h 1180"/>
                <a:gd name="T20" fmla="*/ 0 w 2559"/>
                <a:gd name="T21" fmla="*/ 0 h 1180"/>
                <a:gd name="T22" fmla="*/ 0 w 2559"/>
                <a:gd name="T23" fmla="*/ 0 h 1180"/>
                <a:gd name="T24" fmla="*/ 0 w 2559"/>
                <a:gd name="T25" fmla="*/ 0 h 1180"/>
                <a:gd name="T26" fmla="*/ 0 w 2559"/>
                <a:gd name="T27" fmla="*/ 0 h 1180"/>
                <a:gd name="T28" fmla="*/ 0 w 2559"/>
                <a:gd name="T29" fmla="*/ 0 h 1180"/>
                <a:gd name="T30" fmla="*/ 0 w 2559"/>
                <a:gd name="T31" fmla="*/ 0 h 1180"/>
                <a:gd name="T32" fmla="*/ 0 w 2559"/>
                <a:gd name="T33" fmla="*/ 0 h 1180"/>
                <a:gd name="T34" fmla="*/ 0 w 2559"/>
                <a:gd name="T35" fmla="*/ 0 h 1180"/>
                <a:gd name="T36" fmla="*/ 0 w 2559"/>
                <a:gd name="T37" fmla="*/ 0 h 1180"/>
                <a:gd name="T38" fmla="*/ 0 w 2559"/>
                <a:gd name="T39" fmla="*/ 0 h 1180"/>
                <a:gd name="T40" fmla="*/ 0 w 2559"/>
                <a:gd name="T41" fmla="*/ 0 h 1180"/>
                <a:gd name="T42" fmla="*/ 0 w 2559"/>
                <a:gd name="T43" fmla="*/ 0 h 1180"/>
                <a:gd name="T44" fmla="*/ 0 w 2559"/>
                <a:gd name="T45" fmla="*/ 0 h 1180"/>
                <a:gd name="T46" fmla="*/ 0 w 2559"/>
                <a:gd name="T47" fmla="*/ 0 h 1180"/>
                <a:gd name="T48" fmla="*/ 0 w 2559"/>
                <a:gd name="T49" fmla="*/ 0 h 1180"/>
                <a:gd name="T50" fmla="*/ 0 w 2559"/>
                <a:gd name="T51" fmla="*/ 0 h 1180"/>
                <a:gd name="T52" fmla="*/ 0 w 2559"/>
                <a:gd name="T53" fmla="*/ 0 h 1180"/>
                <a:gd name="T54" fmla="*/ 0 w 2559"/>
                <a:gd name="T55" fmla="*/ 0 h 1180"/>
                <a:gd name="T56" fmla="*/ 0 w 2559"/>
                <a:gd name="T57" fmla="*/ 0 h 1180"/>
                <a:gd name="T58" fmla="*/ 0 w 2559"/>
                <a:gd name="T59" fmla="*/ 0 h 1180"/>
                <a:gd name="T60" fmla="*/ 0 w 2559"/>
                <a:gd name="T61" fmla="*/ 0 h 1180"/>
                <a:gd name="T62" fmla="*/ 0 w 2559"/>
                <a:gd name="T63" fmla="*/ 0 h 1180"/>
                <a:gd name="T64" fmla="*/ 0 w 2559"/>
                <a:gd name="T65" fmla="*/ 0 h 1180"/>
                <a:gd name="T66" fmla="*/ 0 w 2559"/>
                <a:gd name="T67" fmla="*/ 0 h 1180"/>
                <a:gd name="T68" fmla="*/ 0 w 2559"/>
                <a:gd name="T69" fmla="*/ 0 h 1180"/>
                <a:gd name="T70" fmla="*/ 0 w 2559"/>
                <a:gd name="T71" fmla="*/ 0 h 1180"/>
                <a:gd name="T72" fmla="*/ 0 w 2559"/>
                <a:gd name="T73" fmla="*/ 0 h 1180"/>
                <a:gd name="T74" fmla="*/ 0 w 2559"/>
                <a:gd name="T75" fmla="*/ 0 h 1180"/>
                <a:gd name="T76" fmla="*/ 0 w 2559"/>
                <a:gd name="T77" fmla="*/ 0 h 1180"/>
                <a:gd name="T78" fmla="*/ 0 w 2559"/>
                <a:gd name="T79" fmla="*/ 0 h 1180"/>
                <a:gd name="T80" fmla="*/ 0 w 2559"/>
                <a:gd name="T81" fmla="*/ 0 h 1180"/>
                <a:gd name="T82" fmla="*/ 0 w 2559"/>
                <a:gd name="T83" fmla="*/ 0 h 1180"/>
                <a:gd name="T84" fmla="*/ 0 w 2559"/>
                <a:gd name="T85" fmla="*/ 0 h 1180"/>
                <a:gd name="T86" fmla="*/ 0 w 2559"/>
                <a:gd name="T87" fmla="*/ 0 h 1180"/>
                <a:gd name="T88" fmla="*/ 0 w 2559"/>
                <a:gd name="T89" fmla="*/ 0 h 1180"/>
                <a:gd name="T90" fmla="*/ 0 w 2559"/>
                <a:gd name="T91" fmla="*/ 0 h 1180"/>
                <a:gd name="T92" fmla="*/ 0 w 2559"/>
                <a:gd name="T93" fmla="*/ 0 h 1180"/>
                <a:gd name="T94" fmla="*/ 0 w 2559"/>
                <a:gd name="T95" fmla="*/ 0 h 1180"/>
                <a:gd name="T96" fmla="*/ 0 w 2559"/>
                <a:gd name="T97" fmla="*/ 0 h 1180"/>
                <a:gd name="T98" fmla="*/ 0 w 2559"/>
                <a:gd name="T99" fmla="*/ 0 h 1180"/>
                <a:gd name="T100" fmla="*/ 0 w 2559"/>
                <a:gd name="T101" fmla="*/ 0 h 11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59"/>
                <a:gd name="T154" fmla="*/ 0 h 1180"/>
                <a:gd name="T155" fmla="*/ 2559 w 2559"/>
                <a:gd name="T156" fmla="*/ 1180 h 11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59" h="1180">
                  <a:moveTo>
                    <a:pt x="1064" y="0"/>
                  </a:moveTo>
                  <a:lnTo>
                    <a:pt x="1153" y="15"/>
                  </a:lnTo>
                  <a:lnTo>
                    <a:pt x="1244" y="25"/>
                  </a:lnTo>
                  <a:lnTo>
                    <a:pt x="1337" y="27"/>
                  </a:lnTo>
                  <a:lnTo>
                    <a:pt x="1412" y="69"/>
                  </a:lnTo>
                  <a:lnTo>
                    <a:pt x="1496" y="93"/>
                  </a:lnTo>
                  <a:lnTo>
                    <a:pt x="1565" y="131"/>
                  </a:lnTo>
                  <a:lnTo>
                    <a:pt x="1683" y="100"/>
                  </a:lnTo>
                  <a:lnTo>
                    <a:pt x="1805" y="83"/>
                  </a:lnTo>
                  <a:lnTo>
                    <a:pt x="1918" y="87"/>
                  </a:lnTo>
                  <a:lnTo>
                    <a:pt x="1997" y="99"/>
                  </a:lnTo>
                  <a:lnTo>
                    <a:pt x="2074" y="96"/>
                  </a:lnTo>
                  <a:lnTo>
                    <a:pt x="2138" y="119"/>
                  </a:lnTo>
                  <a:lnTo>
                    <a:pt x="2177" y="200"/>
                  </a:lnTo>
                  <a:lnTo>
                    <a:pt x="2219" y="278"/>
                  </a:lnTo>
                  <a:lnTo>
                    <a:pt x="2285" y="330"/>
                  </a:lnTo>
                  <a:lnTo>
                    <a:pt x="2339" y="394"/>
                  </a:lnTo>
                  <a:lnTo>
                    <a:pt x="2390" y="453"/>
                  </a:lnTo>
                  <a:lnTo>
                    <a:pt x="2407" y="532"/>
                  </a:lnTo>
                  <a:lnTo>
                    <a:pt x="2412" y="589"/>
                  </a:lnTo>
                  <a:lnTo>
                    <a:pt x="2450" y="626"/>
                  </a:lnTo>
                  <a:lnTo>
                    <a:pt x="2476" y="674"/>
                  </a:lnTo>
                  <a:lnTo>
                    <a:pt x="2512" y="713"/>
                  </a:lnTo>
                  <a:lnTo>
                    <a:pt x="2534" y="754"/>
                  </a:lnTo>
                  <a:lnTo>
                    <a:pt x="2559" y="788"/>
                  </a:lnTo>
                  <a:lnTo>
                    <a:pt x="2558" y="804"/>
                  </a:lnTo>
                  <a:lnTo>
                    <a:pt x="2553" y="813"/>
                  </a:lnTo>
                  <a:lnTo>
                    <a:pt x="2547" y="817"/>
                  </a:lnTo>
                  <a:lnTo>
                    <a:pt x="2486" y="802"/>
                  </a:lnTo>
                  <a:lnTo>
                    <a:pt x="2419" y="812"/>
                  </a:lnTo>
                  <a:lnTo>
                    <a:pt x="2350" y="795"/>
                  </a:lnTo>
                  <a:lnTo>
                    <a:pt x="2281" y="759"/>
                  </a:lnTo>
                  <a:lnTo>
                    <a:pt x="2215" y="726"/>
                  </a:lnTo>
                  <a:lnTo>
                    <a:pt x="2163" y="674"/>
                  </a:lnTo>
                  <a:lnTo>
                    <a:pt x="2144" y="640"/>
                  </a:lnTo>
                  <a:lnTo>
                    <a:pt x="2115" y="626"/>
                  </a:lnTo>
                  <a:lnTo>
                    <a:pt x="2087" y="605"/>
                  </a:lnTo>
                  <a:lnTo>
                    <a:pt x="2042" y="584"/>
                  </a:lnTo>
                  <a:lnTo>
                    <a:pt x="1998" y="571"/>
                  </a:lnTo>
                  <a:lnTo>
                    <a:pt x="1954" y="589"/>
                  </a:lnTo>
                  <a:lnTo>
                    <a:pt x="1936" y="627"/>
                  </a:lnTo>
                  <a:lnTo>
                    <a:pt x="1939" y="667"/>
                  </a:lnTo>
                  <a:lnTo>
                    <a:pt x="1949" y="698"/>
                  </a:lnTo>
                  <a:lnTo>
                    <a:pt x="2030" y="746"/>
                  </a:lnTo>
                  <a:lnTo>
                    <a:pt x="2096" y="798"/>
                  </a:lnTo>
                  <a:lnTo>
                    <a:pt x="2160" y="859"/>
                  </a:lnTo>
                  <a:lnTo>
                    <a:pt x="2159" y="873"/>
                  </a:lnTo>
                  <a:lnTo>
                    <a:pt x="2155" y="885"/>
                  </a:lnTo>
                  <a:lnTo>
                    <a:pt x="2151" y="895"/>
                  </a:lnTo>
                  <a:lnTo>
                    <a:pt x="2045" y="810"/>
                  </a:lnTo>
                  <a:lnTo>
                    <a:pt x="1934" y="736"/>
                  </a:lnTo>
                  <a:lnTo>
                    <a:pt x="1794" y="689"/>
                  </a:lnTo>
                  <a:lnTo>
                    <a:pt x="1719" y="676"/>
                  </a:lnTo>
                  <a:lnTo>
                    <a:pt x="1655" y="647"/>
                  </a:lnTo>
                  <a:lnTo>
                    <a:pt x="1586" y="625"/>
                  </a:lnTo>
                  <a:lnTo>
                    <a:pt x="1561" y="630"/>
                  </a:lnTo>
                  <a:lnTo>
                    <a:pt x="1538" y="637"/>
                  </a:lnTo>
                  <a:lnTo>
                    <a:pt x="1522" y="650"/>
                  </a:lnTo>
                  <a:lnTo>
                    <a:pt x="1595" y="698"/>
                  </a:lnTo>
                  <a:lnTo>
                    <a:pt x="1696" y="725"/>
                  </a:lnTo>
                  <a:lnTo>
                    <a:pt x="1771" y="772"/>
                  </a:lnTo>
                  <a:lnTo>
                    <a:pt x="1862" y="815"/>
                  </a:lnTo>
                  <a:lnTo>
                    <a:pt x="1939" y="875"/>
                  </a:lnTo>
                  <a:lnTo>
                    <a:pt x="1996" y="953"/>
                  </a:lnTo>
                  <a:lnTo>
                    <a:pt x="1995" y="973"/>
                  </a:lnTo>
                  <a:lnTo>
                    <a:pt x="1993" y="994"/>
                  </a:lnTo>
                  <a:lnTo>
                    <a:pt x="1986" y="998"/>
                  </a:lnTo>
                  <a:lnTo>
                    <a:pt x="1933" y="968"/>
                  </a:lnTo>
                  <a:lnTo>
                    <a:pt x="1892" y="919"/>
                  </a:lnTo>
                  <a:lnTo>
                    <a:pt x="1840" y="894"/>
                  </a:lnTo>
                  <a:lnTo>
                    <a:pt x="1701" y="1010"/>
                  </a:lnTo>
                  <a:lnTo>
                    <a:pt x="1544" y="1105"/>
                  </a:lnTo>
                  <a:lnTo>
                    <a:pt x="1345" y="1168"/>
                  </a:lnTo>
                  <a:lnTo>
                    <a:pt x="1134" y="1180"/>
                  </a:lnTo>
                  <a:lnTo>
                    <a:pt x="930" y="1155"/>
                  </a:lnTo>
                  <a:lnTo>
                    <a:pt x="725" y="1115"/>
                  </a:lnTo>
                  <a:lnTo>
                    <a:pt x="634" y="1130"/>
                  </a:lnTo>
                  <a:lnTo>
                    <a:pt x="548" y="1142"/>
                  </a:lnTo>
                  <a:lnTo>
                    <a:pt x="463" y="1138"/>
                  </a:lnTo>
                  <a:lnTo>
                    <a:pt x="448" y="1138"/>
                  </a:lnTo>
                  <a:lnTo>
                    <a:pt x="435" y="1138"/>
                  </a:lnTo>
                  <a:lnTo>
                    <a:pt x="430" y="1138"/>
                  </a:lnTo>
                  <a:lnTo>
                    <a:pt x="420" y="1103"/>
                  </a:lnTo>
                  <a:lnTo>
                    <a:pt x="419" y="1063"/>
                  </a:lnTo>
                  <a:lnTo>
                    <a:pt x="430" y="1028"/>
                  </a:lnTo>
                  <a:lnTo>
                    <a:pt x="524" y="991"/>
                  </a:lnTo>
                  <a:lnTo>
                    <a:pt x="603" y="946"/>
                  </a:lnTo>
                  <a:lnTo>
                    <a:pt x="673" y="899"/>
                  </a:lnTo>
                  <a:lnTo>
                    <a:pt x="738" y="850"/>
                  </a:lnTo>
                  <a:lnTo>
                    <a:pt x="794" y="802"/>
                  </a:lnTo>
                  <a:lnTo>
                    <a:pt x="865" y="763"/>
                  </a:lnTo>
                  <a:lnTo>
                    <a:pt x="954" y="702"/>
                  </a:lnTo>
                  <a:lnTo>
                    <a:pt x="1068" y="669"/>
                  </a:lnTo>
                  <a:lnTo>
                    <a:pt x="1164" y="632"/>
                  </a:lnTo>
                  <a:lnTo>
                    <a:pt x="1129" y="622"/>
                  </a:lnTo>
                  <a:lnTo>
                    <a:pt x="1089" y="623"/>
                  </a:lnTo>
                  <a:lnTo>
                    <a:pt x="1058" y="632"/>
                  </a:lnTo>
                  <a:lnTo>
                    <a:pt x="1044" y="658"/>
                  </a:lnTo>
                  <a:lnTo>
                    <a:pt x="1020" y="663"/>
                  </a:lnTo>
                  <a:lnTo>
                    <a:pt x="998" y="659"/>
                  </a:lnTo>
                  <a:lnTo>
                    <a:pt x="981" y="639"/>
                  </a:lnTo>
                  <a:lnTo>
                    <a:pt x="959" y="633"/>
                  </a:lnTo>
                  <a:lnTo>
                    <a:pt x="933" y="639"/>
                  </a:lnTo>
                  <a:lnTo>
                    <a:pt x="827" y="682"/>
                  </a:lnTo>
                  <a:lnTo>
                    <a:pt x="709" y="707"/>
                  </a:lnTo>
                  <a:lnTo>
                    <a:pt x="616" y="765"/>
                  </a:lnTo>
                  <a:lnTo>
                    <a:pt x="507" y="800"/>
                  </a:lnTo>
                  <a:lnTo>
                    <a:pt x="429" y="861"/>
                  </a:lnTo>
                  <a:lnTo>
                    <a:pt x="359" y="943"/>
                  </a:lnTo>
                  <a:lnTo>
                    <a:pt x="361" y="919"/>
                  </a:lnTo>
                  <a:lnTo>
                    <a:pt x="372" y="896"/>
                  </a:lnTo>
                  <a:lnTo>
                    <a:pt x="373" y="875"/>
                  </a:lnTo>
                  <a:lnTo>
                    <a:pt x="350" y="869"/>
                  </a:lnTo>
                  <a:lnTo>
                    <a:pt x="328" y="870"/>
                  </a:lnTo>
                  <a:lnTo>
                    <a:pt x="311" y="861"/>
                  </a:lnTo>
                  <a:lnTo>
                    <a:pt x="359" y="802"/>
                  </a:lnTo>
                  <a:lnTo>
                    <a:pt x="433" y="776"/>
                  </a:lnTo>
                  <a:lnTo>
                    <a:pt x="497" y="737"/>
                  </a:lnTo>
                  <a:lnTo>
                    <a:pt x="536" y="719"/>
                  </a:lnTo>
                  <a:lnTo>
                    <a:pt x="581" y="711"/>
                  </a:lnTo>
                  <a:lnTo>
                    <a:pt x="613" y="685"/>
                  </a:lnTo>
                  <a:lnTo>
                    <a:pt x="538" y="675"/>
                  </a:lnTo>
                  <a:lnTo>
                    <a:pt x="464" y="654"/>
                  </a:lnTo>
                  <a:lnTo>
                    <a:pt x="394" y="639"/>
                  </a:lnTo>
                  <a:lnTo>
                    <a:pt x="342" y="685"/>
                  </a:lnTo>
                  <a:lnTo>
                    <a:pt x="290" y="731"/>
                  </a:lnTo>
                  <a:lnTo>
                    <a:pt x="247" y="780"/>
                  </a:lnTo>
                  <a:lnTo>
                    <a:pt x="185" y="754"/>
                  </a:lnTo>
                  <a:lnTo>
                    <a:pt x="134" y="710"/>
                  </a:lnTo>
                  <a:lnTo>
                    <a:pt x="84" y="676"/>
                  </a:lnTo>
                  <a:lnTo>
                    <a:pt x="64" y="639"/>
                  </a:lnTo>
                  <a:lnTo>
                    <a:pt x="44" y="610"/>
                  </a:lnTo>
                  <a:lnTo>
                    <a:pt x="32" y="584"/>
                  </a:lnTo>
                  <a:lnTo>
                    <a:pt x="16" y="556"/>
                  </a:lnTo>
                  <a:lnTo>
                    <a:pt x="4" y="532"/>
                  </a:lnTo>
                  <a:lnTo>
                    <a:pt x="0" y="509"/>
                  </a:lnTo>
                  <a:lnTo>
                    <a:pt x="82" y="461"/>
                  </a:lnTo>
                  <a:lnTo>
                    <a:pt x="149" y="401"/>
                  </a:lnTo>
                  <a:lnTo>
                    <a:pt x="234" y="366"/>
                  </a:lnTo>
                  <a:lnTo>
                    <a:pt x="259" y="308"/>
                  </a:lnTo>
                  <a:lnTo>
                    <a:pt x="281" y="244"/>
                  </a:lnTo>
                  <a:lnTo>
                    <a:pt x="320" y="202"/>
                  </a:lnTo>
                  <a:lnTo>
                    <a:pt x="430" y="198"/>
                  </a:lnTo>
                  <a:lnTo>
                    <a:pt x="533" y="214"/>
                  </a:lnTo>
                  <a:lnTo>
                    <a:pt x="616" y="177"/>
                  </a:lnTo>
                  <a:lnTo>
                    <a:pt x="637" y="147"/>
                  </a:lnTo>
                  <a:lnTo>
                    <a:pt x="649" y="116"/>
                  </a:lnTo>
                  <a:lnTo>
                    <a:pt x="673" y="96"/>
                  </a:lnTo>
                  <a:lnTo>
                    <a:pt x="793" y="88"/>
                  </a:lnTo>
                  <a:lnTo>
                    <a:pt x="907" y="89"/>
                  </a:lnTo>
                  <a:lnTo>
                    <a:pt x="1014" y="52"/>
                  </a:lnTo>
                  <a:lnTo>
                    <a:pt x="1025" y="31"/>
                  </a:lnTo>
                  <a:lnTo>
                    <a:pt x="1040" y="13"/>
                  </a:lnTo>
                  <a:lnTo>
                    <a:pt x="10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5" name="Freeform 20"/>
            <p:cNvSpPr>
              <a:spLocks/>
            </p:cNvSpPr>
            <p:nvPr/>
          </p:nvSpPr>
          <p:spPr bwMode="auto">
            <a:xfrm>
              <a:off x="1674" y="2328"/>
              <a:ext cx="27" cy="48"/>
            </a:xfrm>
            <a:custGeom>
              <a:avLst/>
              <a:gdLst>
                <a:gd name="T0" fmla="*/ 0 w 241"/>
                <a:gd name="T1" fmla="*/ 0 h 429"/>
                <a:gd name="T2" fmla="*/ 0 w 241"/>
                <a:gd name="T3" fmla="*/ 0 h 429"/>
                <a:gd name="T4" fmla="*/ 0 w 241"/>
                <a:gd name="T5" fmla="*/ 0 h 429"/>
                <a:gd name="T6" fmla="*/ 0 w 241"/>
                <a:gd name="T7" fmla="*/ 0 h 429"/>
                <a:gd name="T8" fmla="*/ 0 w 241"/>
                <a:gd name="T9" fmla="*/ 0 h 429"/>
                <a:gd name="T10" fmla="*/ 0 w 241"/>
                <a:gd name="T11" fmla="*/ 0 h 429"/>
                <a:gd name="T12" fmla="*/ 0 w 241"/>
                <a:gd name="T13" fmla="*/ 0 h 429"/>
                <a:gd name="T14" fmla="*/ 0 w 241"/>
                <a:gd name="T15" fmla="*/ 0 h 429"/>
                <a:gd name="T16" fmla="*/ 0 w 241"/>
                <a:gd name="T17" fmla="*/ 0 h 429"/>
                <a:gd name="T18" fmla="*/ 0 w 241"/>
                <a:gd name="T19" fmla="*/ 0 h 429"/>
                <a:gd name="T20" fmla="*/ 0 w 241"/>
                <a:gd name="T21" fmla="*/ 0 h 429"/>
                <a:gd name="T22" fmla="*/ 0 w 241"/>
                <a:gd name="T23" fmla="*/ 0 h 429"/>
                <a:gd name="T24" fmla="*/ 0 w 241"/>
                <a:gd name="T25" fmla="*/ 0 h 429"/>
                <a:gd name="T26" fmla="*/ 0 w 241"/>
                <a:gd name="T27" fmla="*/ 0 h 429"/>
                <a:gd name="T28" fmla="*/ 0 w 241"/>
                <a:gd name="T29" fmla="*/ 0 h 429"/>
                <a:gd name="T30" fmla="*/ 0 w 241"/>
                <a:gd name="T31" fmla="*/ 0 h 429"/>
                <a:gd name="T32" fmla="*/ 0 w 241"/>
                <a:gd name="T33" fmla="*/ 0 h 429"/>
                <a:gd name="T34" fmla="*/ 0 w 241"/>
                <a:gd name="T35" fmla="*/ 0 h 429"/>
                <a:gd name="T36" fmla="*/ 0 w 241"/>
                <a:gd name="T37" fmla="*/ 0 h 429"/>
                <a:gd name="T38" fmla="*/ 0 w 241"/>
                <a:gd name="T39" fmla="*/ 0 h 429"/>
                <a:gd name="T40" fmla="*/ 0 w 241"/>
                <a:gd name="T41" fmla="*/ 0 h 4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1"/>
                <a:gd name="T64" fmla="*/ 0 h 429"/>
                <a:gd name="T65" fmla="*/ 241 w 241"/>
                <a:gd name="T66" fmla="*/ 429 h 4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1" h="429">
                  <a:moveTo>
                    <a:pt x="0" y="0"/>
                  </a:moveTo>
                  <a:lnTo>
                    <a:pt x="35" y="90"/>
                  </a:lnTo>
                  <a:lnTo>
                    <a:pt x="78" y="175"/>
                  </a:lnTo>
                  <a:lnTo>
                    <a:pt x="139" y="241"/>
                  </a:lnTo>
                  <a:lnTo>
                    <a:pt x="192" y="274"/>
                  </a:lnTo>
                  <a:lnTo>
                    <a:pt x="223" y="326"/>
                  </a:lnTo>
                  <a:lnTo>
                    <a:pt x="241" y="387"/>
                  </a:lnTo>
                  <a:lnTo>
                    <a:pt x="241" y="408"/>
                  </a:lnTo>
                  <a:lnTo>
                    <a:pt x="241" y="421"/>
                  </a:lnTo>
                  <a:lnTo>
                    <a:pt x="241" y="429"/>
                  </a:lnTo>
                  <a:lnTo>
                    <a:pt x="196" y="325"/>
                  </a:lnTo>
                  <a:lnTo>
                    <a:pt x="126" y="252"/>
                  </a:lnTo>
                  <a:lnTo>
                    <a:pt x="55" y="173"/>
                  </a:lnTo>
                  <a:lnTo>
                    <a:pt x="26" y="117"/>
                  </a:lnTo>
                  <a:lnTo>
                    <a:pt x="1" y="5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6" name="Freeform 21"/>
            <p:cNvSpPr>
              <a:spLocks/>
            </p:cNvSpPr>
            <p:nvPr/>
          </p:nvSpPr>
          <p:spPr bwMode="auto">
            <a:xfrm>
              <a:off x="1193" y="2333"/>
              <a:ext cx="263" cy="70"/>
            </a:xfrm>
            <a:custGeom>
              <a:avLst/>
              <a:gdLst>
                <a:gd name="T0" fmla="*/ 0 w 2372"/>
                <a:gd name="T1" fmla="*/ 0 h 635"/>
                <a:gd name="T2" fmla="*/ 0 w 2372"/>
                <a:gd name="T3" fmla="*/ 0 h 635"/>
                <a:gd name="T4" fmla="*/ 0 w 2372"/>
                <a:gd name="T5" fmla="*/ 0 h 635"/>
                <a:gd name="T6" fmla="*/ 0 w 2372"/>
                <a:gd name="T7" fmla="*/ 0 h 635"/>
                <a:gd name="T8" fmla="*/ 0 w 2372"/>
                <a:gd name="T9" fmla="*/ 0 h 635"/>
                <a:gd name="T10" fmla="*/ 0 w 2372"/>
                <a:gd name="T11" fmla="*/ 0 h 635"/>
                <a:gd name="T12" fmla="*/ 0 w 2372"/>
                <a:gd name="T13" fmla="*/ 0 h 635"/>
                <a:gd name="T14" fmla="*/ 0 w 2372"/>
                <a:gd name="T15" fmla="*/ 0 h 635"/>
                <a:gd name="T16" fmla="*/ 0 w 2372"/>
                <a:gd name="T17" fmla="*/ 0 h 635"/>
                <a:gd name="T18" fmla="*/ 0 w 2372"/>
                <a:gd name="T19" fmla="*/ 0 h 635"/>
                <a:gd name="T20" fmla="*/ 0 w 2372"/>
                <a:gd name="T21" fmla="*/ 0 h 635"/>
                <a:gd name="T22" fmla="*/ 0 w 2372"/>
                <a:gd name="T23" fmla="*/ 0 h 635"/>
                <a:gd name="T24" fmla="*/ 0 w 2372"/>
                <a:gd name="T25" fmla="*/ 0 h 635"/>
                <a:gd name="T26" fmla="*/ 0 w 2372"/>
                <a:gd name="T27" fmla="*/ 0 h 635"/>
                <a:gd name="T28" fmla="*/ 0 w 2372"/>
                <a:gd name="T29" fmla="*/ 0 h 635"/>
                <a:gd name="T30" fmla="*/ 0 w 2372"/>
                <a:gd name="T31" fmla="*/ 0 h 635"/>
                <a:gd name="T32" fmla="*/ 0 w 2372"/>
                <a:gd name="T33" fmla="*/ 0 h 635"/>
                <a:gd name="T34" fmla="*/ 0 w 2372"/>
                <a:gd name="T35" fmla="*/ 0 h 635"/>
                <a:gd name="T36" fmla="*/ 0 w 2372"/>
                <a:gd name="T37" fmla="*/ 0 h 635"/>
                <a:gd name="T38" fmla="*/ 0 w 2372"/>
                <a:gd name="T39" fmla="*/ 0 h 635"/>
                <a:gd name="T40" fmla="*/ 0 w 2372"/>
                <a:gd name="T41" fmla="*/ 0 h 635"/>
                <a:gd name="T42" fmla="*/ 0 w 2372"/>
                <a:gd name="T43" fmla="*/ 0 h 635"/>
                <a:gd name="T44" fmla="*/ 0 w 2372"/>
                <a:gd name="T45" fmla="*/ 0 h 635"/>
                <a:gd name="T46" fmla="*/ 0 w 2372"/>
                <a:gd name="T47" fmla="*/ 0 h 635"/>
                <a:gd name="T48" fmla="*/ 0 w 2372"/>
                <a:gd name="T49" fmla="*/ 0 h 635"/>
                <a:gd name="T50" fmla="*/ 0 w 2372"/>
                <a:gd name="T51" fmla="*/ 0 h 635"/>
                <a:gd name="T52" fmla="*/ 0 w 2372"/>
                <a:gd name="T53" fmla="*/ 0 h 635"/>
                <a:gd name="T54" fmla="*/ 0 w 2372"/>
                <a:gd name="T55" fmla="*/ 0 h 635"/>
                <a:gd name="T56" fmla="*/ 0 w 2372"/>
                <a:gd name="T57" fmla="*/ 0 h 635"/>
                <a:gd name="T58" fmla="*/ 0 w 2372"/>
                <a:gd name="T59" fmla="*/ 0 h 635"/>
                <a:gd name="T60" fmla="*/ 0 w 2372"/>
                <a:gd name="T61" fmla="*/ 0 h 635"/>
                <a:gd name="T62" fmla="*/ 0 w 2372"/>
                <a:gd name="T63" fmla="*/ 0 h 635"/>
                <a:gd name="T64" fmla="*/ 0 w 2372"/>
                <a:gd name="T65" fmla="*/ 0 h 635"/>
                <a:gd name="T66" fmla="*/ 0 w 2372"/>
                <a:gd name="T67" fmla="*/ 0 h 635"/>
                <a:gd name="T68" fmla="*/ 0 w 2372"/>
                <a:gd name="T69" fmla="*/ 0 h 635"/>
                <a:gd name="T70" fmla="*/ 0 w 2372"/>
                <a:gd name="T71" fmla="*/ 0 h 635"/>
                <a:gd name="T72" fmla="*/ 0 w 2372"/>
                <a:gd name="T73" fmla="*/ 0 h 635"/>
                <a:gd name="T74" fmla="*/ 0 w 2372"/>
                <a:gd name="T75" fmla="*/ 0 h 635"/>
                <a:gd name="T76" fmla="*/ 0 w 2372"/>
                <a:gd name="T77" fmla="*/ 0 h 635"/>
                <a:gd name="T78" fmla="*/ 0 w 2372"/>
                <a:gd name="T79" fmla="*/ 0 h 635"/>
                <a:gd name="T80" fmla="*/ 0 w 2372"/>
                <a:gd name="T81" fmla="*/ 0 h 635"/>
                <a:gd name="T82" fmla="*/ 0 w 2372"/>
                <a:gd name="T83" fmla="*/ 0 h 635"/>
                <a:gd name="T84" fmla="*/ 0 w 2372"/>
                <a:gd name="T85" fmla="*/ 0 h 635"/>
                <a:gd name="T86" fmla="*/ 0 w 2372"/>
                <a:gd name="T87" fmla="*/ 0 h 635"/>
                <a:gd name="T88" fmla="*/ 0 w 2372"/>
                <a:gd name="T89" fmla="*/ 0 h 635"/>
                <a:gd name="T90" fmla="*/ 0 w 2372"/>
                <a:gd name="T91" fmla="*/ 0 h 635"/>
                <a:gd name="T92" fmla="*/ 0 w 2372"/>
                <a:gd name="T93" fmla="*/ 0 h 635"/>
                <a:gd name="T94" fmla="*/ 0 w 2372"/>
                <a:gd name="T95" fmla="*/ 0 h 635"/>
                <a:gd name="T96" fmla="*/ 0 w 2372"/>
                <a:gd name="T97" fmla="*/ 0 h 635"/>
                <a:gd name="T98" fmla="*/ 0 w 2372"/>
                <a:gd name="T99" fmla="*/ 0 h 635"/>
                <a:gd name="T100" fmla="*/ 0 w 2372"/>
                <a:gd name="T101" fmla="*/ 0 h 635"/>
                <a:gd name="T102" fmla="*/ 0 w 2372"/>
                <a:gd name="T103" fmla="*/ 0 h 635"/>
                <a:gd name="T104" fmla="*/ 0 w 2372"/>
                <a:gd name="T105" fmla="*/ 0 h 635"/>
                <a:gd name="T106" fmla="*/ 0 w 2372"/>
                <a:gd name="T107" fmla="*/ 0 h 635"/>
                <a:gd name="T108" fmla="*/ 0 w 2372"/>
                <a:gd name="T109" fmla="*/ 0 h 635"/>
                <a:gd name="T110" fmla="*/ 0 w 2372"/>
                <a:gd name="T111" fmla="*/ 0 h 6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72"/>
                <a:gd name="T169" fmla="*/ 0 h 635"/>
                <a:gd name="T170" fmla="*/ 2372 w 2372"/>
                <a:gd name="T171" fmla="*/ 635 h 63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72" h="635">
                  <a:moveTo>
                    <a:pt x="1005" y="0"/>
                  </a:moveTo>
                  <a:lnTo>
                    <a:pt x="1127" y="5"/>
                  </a:lnTo>
                  <a:lnTo>
                    <a:pt x="1251" y="13"/>
                  </a:lnTo>
                  <a:lnTo>
                    <a:pt x="1365" y="43"/>
                  </a:lnTo>
                  <a:lnTo>
                    <a:pt x="1437" y="88"/>
                  </a:lnTo>
                  <a:lnTo>
                    <a:pt x="1517" y="106"/>
                  </a:lnTo>
                  <a:lnTo>
                    <a:pt x="1603" y="99"/>
                  </a:lnTo>
                  <a:lnTo>
                    <a:pt x="1703" y="69"/>
                  </a:lnTo>
                  <a:lnTo>
                    <a:pt x="1798" y="54"/>
                  </a:lnTo>
                  <a:lnTo>
                    <a:pt x="1886" y="85"/>
                  </a:lnTo>
                  <a:lnTo>
                    <a:pt x="1940" y="81"/>
                  </a:lnTo>
                  <a:lnTo>
                    <a:pt x="1988" y="66"/>
                  </a:lnTo>
                  <a:lnTo>
                    <a:pt x="2024" y="80"/>
                  </a:lnTo>
                  <a:lnTo>
                    <a:pt x="2067" y="149"/>
                  </a:lnTo>
                  <a:lnTo>
                    <a:pt x="2099" y="216"/>
                  </a:lnTo>
                  <a:lnTo>
                    <a:pt x="2152" y="264"/>
                  </a:lnTo>
                  <a:lnTo>
                    <a:pt x="2200" y="321"/>
                  </a:lnTo>
                  <a:lnTo>
                    <a:pt x="2258" y="364"/>
                  </a:lnTo>
                  <a:lnTo>
                    <a:pt x="2295" y="426"/>
                  </a:lnTo>
                  <a:lnTo>
                    <a:pt x="2295" y="450"/>
                  </a:lnTo>
                  <a:lnTo>
                    <a:pt x="2289" y="470"/>
                  </a:lnTo>
                  <a:lnTo>
                    <a:pt x="2285" y="497"/>
                  </a:lnTo>
                  <a:lnTo>
                    <a:pt x="2224" y="450"/>
                  </a:lnTo>
                  <a:lnTo>
                    <a:pt x="2168" y="405"/>
                  </a:lnTo>
                  <a:lnTo>
                    <a:pt x="2120" y="347"/>
                  </a:lnTo>
                  <a:lnTo>
                    <a:pt x="2105" y="389"/>
                  </a:lnTo>
                  <a:lnTo>
                    <a:pt x="2126" y="427"/>
                  </a:lnTo>
                  <a:lnTo>
                    <a:pt x="2152" y="461"/>
                  </a:lnTo>
                  <a:lnTo>
                    <a:pt x="2205" y="504"/>
                  </a:lnTo>
                  <a:lnTo>
                    <a:pt x="2260" y="538"/>
                  </a:lnTo>
                  <a:lnTo>
                    <a:pt x="2320" y="565"/>
                  </a:lnTo>
                  <a:lnTo>
                    <a:pt x="2345" y="578"/>
                  </a:lnTo>
                  <a:lnTo>
                    <a:pt x="2359" y="600"/>
                  </a:lnTo>
                  <a:lnTo>
                    <a:pt x="2372" y="626"/>
                  </a:lnTo>
                  <a:lnTo>
                    <a:pt x="2306" y="635"/>
                  </a:lnTo>
                  <a:lnTo>
                    <a:pt x="2235" y="621"/>
                  </a:lnTo>
                  <a:lnTo>
                    <a:pt x="2168" y="592"/>
                  </a:lnTo>
                  <a:lnTo>
                    <a:pt x="2153" y="556"/>
                  </a:lnTo>
                  <a:lnTo>
                    <a:pt x="2132" y="526"/>
                  </a:lnTo>
                  <a:lnTo>
                    <a:pt x="2100" y="505"/>
                  </a:lnTo>
                  <a:lnTo>
                    <a:pt x="2030" y="458"/>
                  </a:lnTo>
                  <a:lnTo>
                    <a:pt x="1960" y="412"/>
                  </a:lnTo>
                  <a:lnTo>
                    <a:pt x="1900" y="343"/>
                  </a:lnTo>
                  <a:lnTo>
                    <a:pt x="1833" y="289"/>
                  </a:lnTo>
                  <a:lnTo>
                    <a:pt x="1770" y="230"/>
                  </a:lnTo>
                  <a:lnTo>
                    <a:pt x="1688" y="206"/>
                  </a:lnTo>
                  <a:lnTo>
                    <a:pt x="1556" y="166"/>
                  </a:lnTo>
                  <a:lnTo>
                    <a:pt x="1425" y="118"/>
                  </a:lnTo>
                  <a:lnTo>
                    <a:pt x="1292" y="107"/>
                  </a:lnTo>
                  <a:lnTo>
                    <a:pt x="1267" y="127"/>
                  </a:lnTo>
                  <a:lnTo>
                    <a:pt x="1270" y="151"/>
                  </a:lnTo>
                  <a:lnTo>
                    <a:pt x="1288" y="167"/>
                  </a:lnTo>
                  <a:lnTo>
                    <a:pt x="1329" y="148"/>
                  </a:lnTo>
                  <a:lnTo>
                    <a:pt x="1386" y="164"/>
                  </a:lnTo>
                  <a:lnTo>
                    <a:pt x="1442" y="178"/>
                  </a:lnTo>
                  <a:lnTo>
                    <a:pt x="1529" y="207"/>
                  </a:lnTo>
                  <a:lnTo>
                    <a:pt x="1592" y="256"/>
                  </a:lnTo>
                  <a:lnTo>
                    <a:pt x="1635" y="327"/>
                  </a:lnTo>
                  <a:lnTo>
                    <a:pt x="1574" y="318"/>
                  </a:lnTo>
                  <a:lnTo>
                    <a:pt x="1510" y="309"/>
                  </a:lnTo>
                  <a:lnTo>
                    <a:pt x="1459" y="330"/>
                  </a:lnTo>
                  <a:lnTo>
                    <a:pt x="1535" y="350"/>
                  </a:lnTo>
                  <a:lnTo>
                    <a:pt x="1608" y="376"/>
                  </a:lnTo>
                  <a:lnTo>
                    <a:pt x="1667" y="421"/>
                  </a:lnTo>
                  <a:lnTo>
                    <a:pt x="1677" y="452"/>
                  </a:lnTo>
                  <a:lnTo>
                    <a:pt x="1684" y="482"/>
                  </a:lnTo>
                  <a:lnTo>
                    <a:pt x="1688" y="510"/>
                  </a:lnTo>
                  <a:lnTo>
                    <a:pt x="1626" y="507"/>
                  </a:lnTo>
                  <a:lnTo>
                    <a:pt x="1574" y="482"/>
                  </a:lnTo>
                  <a:lnTo>
                    <a:pt x="1533" y="466"/>
                  </a:lnTo>
                  <a:lnTo>
                    <a:pt x="1506" y="473"/>
                  </a:lnTo>
                  <a:lnTo>
                    <a:pt x="1485" y="478"/>
                  </a:lnTo>
                  <a:lnTo>
                    <a:pt x="1471" y="487"/>
                  </a:lnTo>
                  <a:lnTo>
                    <a:pt x="1482" y="476"/>
                  </a:lnTo>
                  <a:lnTo>
                    <a:pt x="1489" y="454"/>
                  </a:lnTo>
                  <a:lnTo>
                    <a:pt x="1480" y="432"/>
                  </a:lnTo>
                  <a:lnTo>
                    <a:pt x="1437" y="444"/>
                  </a:lnTo>
                  <a:lnTo>
                    <a:pt x="1389" y="442"/>
                  </a:lnTo>
                  <a:lnTo>
                    <a:pt x="1347" y="421"/>
                  </a:lnTo>
                  <a:lnTo>
                    <a:pt x="1302" y="366"/>
                  </a:lnTo>
                  <a:lnTo>
                    <a:pt x="1263" y="322"/>
                  </a:lnTo>
                  <a:lnTo>
                    <a:pt x="1203" y="295"/>
                  </a:lnTo>
                  <a:lnTo>
                    <a:pt x="1175" y="295"/>
                  </a:lnTo>
                  <a:lnTo>
                    <a:pt x="1157" y="299"/>
                  </a:lnTo>
                  <a:lnTo>
                    <a:pt x="1145" y="308"/>
                  </a:lnTo>
                  <a:lnTo>
                    <a:pt x="1183" y="337"/>
                  </a:lnTo>
                  <a:lnTo>
                    <a:pt x="1231" y="355"/>
                  </a:lnTo>
                  <a:lnTo>
                    <a:pt x="1258" y="398"/>
                  </a:lnTo>
                  <a:lnTo>
                    <a:pt x="1288" y="429"/>
                  </a:lnTo>
                  <a:lnTo>
                    <a:pt x="1312" y="456"/>
                  </a:lnTo>
                  <a:lnTo>
                    <a:pt x="1337" y="485"/>
                  </a:lnTo>
                  <a:lnTo>
                    <a:pt x="1221" y="463"/>
                  </a:lnTo>
                  <a:lnTo>
                    <a:pt x="1098" y="422"/>
                  </a:lnTo>
                  <a:lnTo>
                    <a:pt x="962" y="405"/>
                  </a:lnTo>
                  <a:lnTo>
                    <a:pt x="947" y="378"/>
                  </a:lnTo>
                  <a:lnTo>
                    <a:pt x="932" y="350"/>
                  </a:lnTo>
                  <a:lnTo>
                    <a:pt x="901" y="338"/>
                  </a:lnTo>
                  <a:lnTo>
                    <a:pt x="774" y="325"/>
                  </a:lnTo>
                  <a:lnTo>
                    <a:pt x="656" y="325"/>
                  </a:lnTo>
                  <a:lnTo>
                    <a:pt x="558" y="283"/>
                  </a:lnTo>
                  <a:lnTo>
                    <a:pt x="517" y="248"/>
                  </a:lnTo>
                  <a:lnTo>
                    <a:pt x="464" y="236"/>
                  </a:lnTo>
                  <a:lnTo>
                    <a:pt x="418" y="240"/>
                  </a:lnTo>
                  <a:lnTo>
                    <a:pt x="370" y="252"/>
                  </a:lnTo>
                  <a:lnTo>
                    <a:pt x="335" y="265"/>
                  </a:lnTo>
                  <a:lnTo>
                    <a:pt x="319" y="295"/>
                  </a:lnTo>
                  <a:lnTo>
                    <a:pt x="317" y="309"/>
                  </a:lnTo>
                  <a:lnTo>
                    <a:pt x="318" y="321"/>
                  </a:lnTo>
                  <a:lnTo>
                    <a:pt x="319" y="327"/>
                  </a:lnTo>
                  <a:lnTo>
                    <a:pt x="479" y="310"/>
                  </a:lnTo>
                  <a:lnTo>
                    <a:pt x="634" y="360"/>
                  </a:lnTo>
                  <a:lnTo>
                    <a:pt x="795" y="378"/>
                  </a:lnTo>
                  <a:lnTo>
                    <a:pt x="828" y="393"/>
                  </a:lnTo>
                  <a:lnTo>
                    <a:pt x="860" y="404"/>
                  </a:lnTo>
                  <a:lnTo>
                    <a:pt x="879" y="421"/>
                  </a:lnTo>
                  <a:lnTo>
                    <a:pt x="875" y="440"/>
                  </a:lnTo>
                  <a:lnTo>
                    <a:pt x="876" y="456"/>
                  </a:lnTo>
                  <a:lnTo>
                    <a:pt x="874" y="474"/>
                  </a:lnTo>
                  <a:lnTo>
                    <a:pt x="819" y="462"/>
                  </a:lnTo>
                  <a:lnTo>
                    <a:pt x="764" y="437"/>
                  </a:lnTo>
                  <a:lnTo>
                    <a:pt x="695" y="442"/>
                  </a:lnTo>
                  <a:lnTo>
                    <a:pt x="572" y="418"/>
                  </a:lnTo>
                  <a:lnTo>
                    <a:pt x="461" y="404"/>
                  </a:lnTo>
                  <a:lnTo>
                    <a:pt x="362" y="347"/>
                  </a:lnTo>
                  <a:lnTo>
                    <a:pt x="300" y="342"/>
                  </a:lnTo>
                  <a:lnTo>
                    <a:pt x="248" y="360"/>
                  </a:lnTo>
                  <a:lnTo>
                    <a:pt x="209" y="398"/>
                  </a:lnTo>
                  <a:lnTo>
                    <a:pt x="264" y="418"/>
                  </a:lnTo>
                  <a:lnTo>
                    <a:pt x="344" y="417"/>
                  </a:lnTo>
                  <a:lnTo>
                    <a:pt x="420" y="443"/>
                  </a:lnTo>
                  <a:lnTo>
                    <a:pt x="452" y="464"/>
                  </a:lnTo>
                  <a:lnTo>
                    <a:pt x="479" y="485"/>
                  </a:lnTo>
                  <a:lnTo>
                    <a:pt x="495" y="517"/>
                  </a:lnTo>
                  <a:lnTo>
                    <a:pt x="422" y="521"/>
                  </a:lnTo>
                  <a:lnTo>
                    <a:pt x="346" y="505"/>
                  </a:lnTo>
                  <a:lnTo>
                    <a:pt x="267" y="494"/>
                  </a:lnTo>
                  <a:lnTo>
                    <a:pt x="241" y="475"/>
                  </a:lnTo>
                  <a:lnTo>
                    <a:pt x="213" y="461"/>
                  </a:lnTo>
                  <a:lnTo>
                    <a:pt x="179" y="461"/>
                  </a:lnTo>
                  <a:lnTo>
                    <a:pt x="170" y="478"/>
                  </a:lnTo>
                  <a:lnTo>
                    <a:pt x="171" y="495"/>
                  </a:lnTo>
                  <a:lnTo>
                    <a:pt x="175" y="505"/>
                  </a:lnTo>
                  <a:lnTo>
                    <a:pt x="196" y="517"/>
                  </a:lnTo>
                  <a:lnTo>
                    <a:pt x="211" y="528"/>
                  </a:lnTo>
                  <a:lnTo>
                    <a:pt x="227" y="538"/>
                  </a:lnTo>
                  <a:lnTo>
                    <a:pt x="200" y="565"/>
                  </a:lnTo>
                  <a:lnTo>
                    <a:pt x="174" y="599"/>
                  </a:lnTo>
                  <a:lnTo>
                    <a:pt x="143" y="622"/>
                  </a:lnTo>
                  <a:lnTo>
                    <a:pt x="95" y="583"/>
                  </a:lnTo>
                  <a:lnTo>
                    <a:pt x="50" y="539"/>
                  </a:lnTo>
                  <a:lnTo>
                    <a:pt x="0" y="503"/>
                  </a:lnTo>
                  <a:lnTo>
                    <a:pt x="18" y="444"/>
                  </a:lnTo>
                  <a:lnTo>
                    <a:pt x="69" y="405"/>
                  </a:lnTo>
                  <a:lnTo>
                    <a:pt x="111" y="361"/>
                  </a:lnTo>
                  <a:lnTo>
                    <a:pt x="165" y="342"/>
                  </a:lnTo>
                  <a:lnTo>
                    <a:pt x="209" y="322"/>
                  </a:lnTo>
                  <a:lnTo>
                    <a:pt x="233" y="286"/>
                  </a:lnTo>
                  <a:lnTo>
                    <a:pt x="244" y="241"/>
                  </a:lnTo>
                  <a:lnTo>
                    <a:pt x="258" y="203"/>
                  </a:lnTo>
                  <a:lnTo>
                    <a:pt x="287" y="176"/>
                  </a:lnTo>
                  <a:lnTo>
                    <a:pt x="381" y="189"/>
                  </a:lnTo>
                  <a:lnTo>
                    <a:pt x="474" y="197"/>
                  </a:lnTo>
                  <a:lnTo>
                    <a:pt x="550" y="186"/>
                  </a:lnTo>
                  <a:lnTo>
                    <a:pt x="658" y="89"/>
                  </a:lnTo>
                  <a:lnTo>
                    <a:pt x="803" y="74"/>
                  </a:lnTo>
                  <a:lnTo>
                    <a:pt x="935" y="32"/>
                  </a:lnTo>
                  <a:lnTo>
                    <a:pt x="962" y="20"/>
                  </a:lnTo>
                  <a:lnTo>
                    <a:pt x="983" y="7"/>
                  </a:lnTo>
                  <a:lnTo>
                    <a:pt x="1005" y="0"/>
                  </a:lnTo>
                  <a:close/>
                </a:path>
              </a:pathLst>
            </a:custGeom>
            <a:solidFill>
              <a:srgbClr val="E5D9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7" name="Freeform 22"/>
            <p:cNvSpPr>
              <a:spLocks/>
            </p:cNvSpPr>
            <p:nvPr/>
          </p:nvSpPr>
          <p:spPr bwMode="auto">
            <a:xfrm>
              <a:off x="1282" y="2347"/>
              <a:ext cx="63" cy="22"/>
            </a:xfrm>
            <a:custGeom>
              <a:avLst/>
              <a:gdLst>
                <a:gd name="T0" fmla="*/ 0 w 570"/>
                <a:gd name="T1" fmla="*/ 0 h 194"/>
                <a:gd name="T2" fmla="*/ 0 w 570"/>
                <a:gd name="T3" fmla="*/ 0 h 194"/>
                <a:gd name="T4" fmla="*/ 0 w 570"/>
                <a:gd name="T5" fmla="*/ 0 h 194"/>
                <a:gd name="T6" fmla="*/ 0 w 570"/>
                <a:gd name="T7" fmla="*/ 0 h 194"/>
                <a:gd name="T8" fmla="*/ 0 w 570"/>
                <a:gd name="T9" fmla="*/ 0 h 194"/>
                <a:gd name="T10" fmla="*/ 0 w 570"/>
                <a:gd name="T11" fmla="*/ 0 h 194"/>
                <a:gd name="T12" fmla="*/ 0 w 570"/>
                <a:gd name="T13" fmla="*/ 0 h 194"/>
                <a:gd name="T14" fmla="*/ 0 w 570"/>
                <a:gd name="T15" fmla="*/ 0 h 194"/>
                <a:gd name="T16" fmla="*/ 0 w 570"/>
                <a:gd name="T17" fmla="*/ 0 h 194"/>
                <a:gd name="T18" fmla="*/ 0 w 570"/>
                <a:gd name="T19" fmla="*/ 0 h 194"/>
                <a:gd name="T20" fmla="*/ 0 w 570"/>
                <a:gd name="T21" fmla="*/ 0 h 194"/>
                <a:gd name="T22" fmla="*/ 0 w 570"/>
                <a:gd name="T23" fmla="*/ 0 h 194"/>
                <a:gd name="T24" fmla="*/ 0 w 570"/>
                <a:gd name="T25" fmla="*/ 0 h 194"/>
                <a:gd name="T26" fmla="*/ 0 w 570"/>
                <a:gd name="T27" fmla="*/ 0 h 194"/>
                <a:gd name="T28" fmla="*/ 0 w 570"/>
                <a:gd name="T29" fmla="*/ 0 h 194"/>
                <a:gd name="T30" fmla="*/ 0 w 570"/>
                <a:gd name="T31" fmla="*/ 0 h 194"/>
                <a:gd name="T32" fmla="*/ 0 w 570"/>
                <a:gd name="T33" fmla="*/ 0 h 194"/>
                <a:gd name="T34" fmla="*/ 0 w 570"/>
                <a:gd name="T35" fmla="*/ 0 h 194"/>
                <a:gd name="T36" fmla="*/ 0 w 570"/>
                <a:gd name="T37" fmla="*/ 0 h 194"/>
                <a:gd name="T38" fmla="*/ 0 w 570"/>
                <a:gd name="T39" fmla="*/ 0 h 194"/>
                <a:gd name="T40" fmla="*/ 0 w 570"/>
                <a:gd name="T41" fmla="*/ 0 h 194"/>
                <a:gd name="T42" fmla="*/ 0 w 570"/>
                <a:gd name="T43" fmla="*/ 0 h 194"/>
                <a:gd name="T44" fmla="*/ 0 w 570"/>
                <a:gd name="T45" fmla="*/ 0 h 194"/>
                <a:gd name="T46" fmla="*/ 0 w 570"/>
                <a:gd name="T47" fmla="*/ 0 h 194"/>
                <a:gd name="T48" fmla="*/ 0 w 570"/>
                <a:gd name="T49" fmla="*/ 0 h 19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70"/>
                <a:gd name="T76" fmla="*/ 0 h 194"/>
                <a:gd name="T77" fmla="*/ 570 w 570"/>
                <a:gd name="T78" fmla="*/ 194 h 19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70" h="194">
                  <a:moveTo>
                    <a:pt x="176" y="0"/>
                  </a:moveTo>
                  <a:lnTo>
                    <a:pt x="309" y="14"/>
                  </a:lnTo>
                  <a:lnTo>
                    <a:pt x="414" y="83"/>
                  </a:lnTo>
                  <a:lnTo>
                    <a:pt x="534" y="144"/>
                  </a:lnTo>
                  <a:lnTo>
                    <a:pt x="551" y="159"/>
                  </a:lnTo>
                  <a:lnTo>
                    <a:pt x="570" y="171"/>
                  </a:lnTo>
                  <a:lnTo>
                    <a:pt x="567" y="194"/>
                  </a:lnTo>
                  <a:lnTo>
                    <a:pt x="445" y="146"/>
                  </a:lnTo>
                  <a:lnTo>
                    <a:pt x="344" y="70"/>
                  </a:lnTo>
                  <a:lnTo>
                    <a:pt x="222" y="20"/>
                  </a:lnTo>
                  <a:lnTo>
                    <a:pt x="145" y="35"/>
                  </a:lnTo>
                  <a:lnTo>
                    <a:pt x="72" y="57"/>
                  </a:lnTo>
                  <a:lnTo>
                    <a:pt x="12" y="101"/>
                  </a:lnTo>
                  <a:lnTo>
                    <a:pt x="0" y="89"/>
                  </a:lnTo>
                  <a:lnTo>
                    <a:pt x="12" y="70"/>
                  </a:lnTo>
                  <a:lnTo>
                    <a:pt x="28" y="53"/>
                  </a:lnTo>
                  <a:lnTo>
                    <a:pt x="77" y="22"/>
                  </a:lnTo>
                  <a:lnTo>
                    <a:pt x="125" y="9"/>
                  </a:lnTo>
                  <a:lnTo>
                    <a:pt x="1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8" name="Freeform 23"/>
            <p:cNvSpPr>
              <a:spLocks/>
            </p:cNvSpPr>
            <p:nvPr/>
          </p:nvSpPr>
          <p:spPr bwMode="auto">
            <a:xfrm>
              <a:off x="1394" y="2351"/>
              <a:ext cx="28" cy="19"/>
            </a:xfrm>
            <a:custGeom>
              <a:avLst/>
              <a:gdLst>
                <a:gd name="T0" fmla="*/ 0 w 253"/>
                <a:gd name="T1" fmla="*/ 0 h 172"/>
                <a:gd name="T2" fmla="*/ 0 w 253"/>
                <a:gd name="T3" fmla="*/ 0 h 172"/>
                <a:gd name="T4" fmla="*/ 0 w 253"/>
                <a:gd name="T5" fmla="*/ 0 h 172"/>
                <a:gd name="T6" fmla="*/ 0 w 253"/>
                <a:gd name="T7" fmla="*/ 0 h 172"/>
                <a:gd name="T8" fmla="*/ 0 w 253"/>
                <a:gd name="T9" fmla="*/ 0 h 172"/>
                <a:gd name="T10" fmla="*/ 0 w 253"/>
                <a:gd name="T11" fmla="*/ 0 h 172"/>
                <a:gd name="T12" fmla="*/ 0 w 253"/>
                <a:gd name="T13" fmla="*/ 0 h 172"/>
                <a:gd name="T14" fmla="*/ 0 w 253"/>
                <a:gd name="T15" fmla="*/ 0 h 172"/>
                <a:gd name="T16" fmla="*/ 0 w 253"/>
                <a:gd name="T17" fmla="*/ 0 h 172"/>
                <a:gd name="T18" fmla="*/ 0 w 253"/>
                <a:gd name="T19" fmla="*/ 0 h 172"/>
                <a:gd name="T20" fmla="*/ 0 w 253"/>
                <a:gd name="T21" fmla="*/ 0 h 172"/>
                <a:gd name="T22" fmla="*/ 0 w 253"/>
                <a:gd name="T23" fmla="*/ 0 h 172"/>
                <a:gd name="T24" fmla="*/ 0 w 253"/>
                <a:gd name="T25" fmla="*/ 0 h 172"/>
                <a:gd name="T26" fmla="*/ 0 w 253"/>
                <a:gd name="T27" fmla="*/ 0 h 172"/>
                <a:gd name="T28" fmla="*/ 0 w 253"/>
                <a:gd name="T29" fmla="*/ 0 h 172"/>
                <a:gd name="T30" fmla="*/ 0 w 253"/>
                <a:gd name="T31" fmla="*/ 0 h 172"/>
                <a:gd name="T32" fmla="*/ 0 w 253"/>
                <a:gd name="T33" fmla="*/ 0 h 172"/>
                <a:gd name="T34" fmla="*/ 0 w 253"/>
                <a:gd name="T35" fmla="*/ 0 h 172"/>
                <a:gd name="T36" fmla="*/ 0 w 253"/>
                <a:gd name="T37" fmla="*/ 0 h 172"/>
                <a:gd name="T38" fmla="*/ 0 w 253"/>
                <a:gd name="T39" fmla="*/ 0 h 172"/>
                <a:gd name="T40" fmla="*/ 0 w 253"/>
                <a:gd name="T41" fmla="*/ 0 h 172"/>
                <a:gd name="T42" fmla="*/ 0 w 253"/>
                <a:gd name="T43" fmla="*/ 0 h 172"/>
                <a:gd name="T44" fmla="*/ 0 w 253"/>
                <a:gd name="T45" fmla="*/ 0 h 172"/>
                <a:gd name="T46" fmla="*/ 0 w 253"/>
                <a:gd name="T47" fmla="*/ 0 h 172"/>
                <a:gd name="T48" fmla="*/ 0 w 253"/>
                <a:gd name="T49" fmla="*/ 0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3"/>
                <a:gd name="T76" fmla="*/ 0 h 172"/>
                <a:gd name="T77" fmla="*/ 253 w 253"/>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3" h="172">
                  <a:moveTo>
                    <a:pt x="43" y="0"/>
                  </a:moveTo>
                  <a:lnTo>
                    <a:pt x="91" y="2"/>
                  </a:lnTo>
                  <a:lnTo>
                    <a:pt x="143" y="16"/>
                  </a:lnTo>
                  <a:lnTo>
                    <a:pt x="184" y="44"/>
                  </a:lnTo>
                  <a:lnTo>
                    <a:pt x="203" y="94"/>
                  </a:lnTo>
                  <a:lnTo>
                    <a:pt x="220" y="136"/>
                  </a:lnTo>
                  <a:lnTo>
                    <a:pt x="253" y="168"/>
                  </a:lnTo>
                  <a:lnTo>
                    <a:pt x="239" y="172"/>
                  </a:lnTo>
                  <a:lnTo>
                    <a:pt x="218" y="165"/>
                  </a:lnTo>
                  <a:lnTo>
                    <a:pt x="200" y="149"/>
                  </a:lnTo>
                  <a:lnTo>
                    <a:pt x="185" y="107"/>
                  </a:lnTo>
                  <a:lnTo>
                    <a:pt x="166" y="71"/>
                  </a:lnTo>
                  <a:lnTo>
                    <a:pt x="132" y="44"/>
                  </a:lnTo>
                  <a:lnTo>
                    <a:pt x="82" y="33"/>
                  </a:lnTo>
                  <a:lnTo>
                    <a:pt x="36" y="40"/>
                  </a:lnTo>
                  <a:lnTo>
                    <a:pt x="0" y="44"/>
                  </a:lnTo>
                  <a:lnTo>
                    <a:pt x="4" y="21"/>
                  </a:lnTo>
                  <a:lnTo>
                    <a:pt x="21" y="8"/>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9" name="Freeform 24"/>
            <p:cNvSpPr>
              <a:spLocks/>
            </p:cNvSpPr>
            <p:nvPr/>
          </p:nvSpPr>
          <p:spPr bwMode="auto">
            <a:xfrm>
              <a:off x="879" y="2356"/>
              <a:ext cx="230" cy="82"/>
            </a:xfrm>
            <a:custGeom>
              <a:avLst/>
              <a:gdLst>
                <a:gd name="T0" fmla="*/ 0 w 2071"/>
                <a:gd name="T1" fmla="*/ 0 h 737"/>
                <a:gd name="T2" fmla="*/ 0 w 2071"/>
                <a:gd name="T3" fmla="*/ 0 h 737"/>
                <a:gd name="T4" fmla="*/ 0 w 2071"/>
                <a:gd name="T5" fmla="*/ 0 h 737"/>
                <a:gd name="T6" fmla="*/ 0 w 2071"/>
                <a:gd name="T7" fmla="*/ 0 h 737"/>
                <a:gd name="T8" fmla="*/ 0 w 2071"/>
                <a:gd name="T9" fmla="*/ 0 h 737"/>
                <a:gd name="T10" fmla="*/ 0 w 2071"/>
                <a:gd name="T11" fmla="*/ 0 h 737"/>
                <a:gd name="T12" fmla="*/ 0 w 2071"/>
                <a:gd name="T13" fmla="*/ 0 h 737"/>
                <a:gd name="T14" fmla="*/ 0 w 2071"/>
                <a:gd name="T15" fmla="*/ 0 h 737"/>
                <a:gd name="T16" fmla="*/ 0 w 2071"/>
                <a:gd name="T17" fmla="*/ 0 h 737"/>
                <a:gd name="T18" fmla="*/ 0 w 2071"/>
                <a:gd name="T19" fmla="*/ 0 h 737"/>
                <a:gd name="T20" fmla="*/ 0 w 2071"/>
                <a:gd name="T21" fmla="*/ 0 h 737"/>
                <a:gd name="T22" fmla="*/ 0 w 2071"/>
                <a:gd name="T23" fmla="*/ 0 h 737"/>
                <a:gd name="T24" fmla="*/ 0 w 2071"/>
                <a:gd name="T25" fmla="*/ 0 h 737"/>
                <a:gd name="T26" fmla="*/ 0 w 2071"/>
                <a:gd name="T27" fmla="*/ 0 h 737"/>
                <a:gd name="T28" fmla="*/ 0 w 2071"/>
                <a:gd name="T29" fmla="*/ 0 h 737"/>
                <a:gd name="T30" fmla="*/ 0 w 2071"/>
                <a:gd name="T31" fmla="*/ 0 h 737"/>
                <a:gd name="T32" fmla="*/ 0 w 2071"/>
                <a:gd name="T33" fmla="*/ 0 h 737"/>
                <a:gd name="T34" fmla="*/ 0 w 2071"/>
                <a:gd name="T35" fmla="*/ 0 h 737"/>
                <a:gd name="T36" fmla="*/ 0 w 2071"/>
                <a:gd name="T37" fmla="*/ 0 h 737"/>
                <a:gd name="T38" fmla="*/ 0 w 2071"/>
                <a:gd name="T39" fmla="*/ 0 h 737"/>
                <a:gd name="T40" fmla="*/ 0 w 2071"/>
                <a:gd name="T41" fmla="*/ 0 h 737"/>
                <a:gd name="T42" fmla="*/ 0 w 2071"/>
                <a:gd name="T43" fmla="*/ 0 h 737"/>
                <a:gd name="T44" fmla="*/ 0 w 2071"/>
                <a:gd name="T45" fmla="*/ 0 h 737"/>
                <a:gd name="T46" fmla="*/ 0 w 2071"/>
                <a:gd name="T47" fmla="*/ 0 h 737"/>
                <a:gd name="T48" fmla="*/ 0 w 2071"/>
                <a:gd name="T49" fmla="*/ 0 h 737"/>
                <a:gd name="T50" fmla="*/ 0 w 2071"/>
                <a:gd name="T51" fmla="*/ 0 h 737"/>
                <a:gd name="T52" fmla="*/ 0 w 2071"/>
                <a:gd name="T53" fmla="*/ 0 h 737"/>
                <a:gd name="T54" fmla="*/ 0 w 2071"/>
                <a:gd name="T55" fmla="*/ 0 h 737"/>
                <a:gd name="T56" fmla="*/ 0 w 2071"/>
                <a:gd name="T57" fmla="*/ 0 h 737"/>
                <a:gd name="T58" fmla="*/ 0 w 2071"/>
                <a:gd name="T59" fmla="*/ 0 h 737"/>
                <a:gd name="T60" fmla="*/ 0 w 2071"/>
                <a:gd name="T61" fmla="*/ 0 h 737"/>
                <a:gd name="T62" fmla="*/ 0 w 2071"/>
                <a:gd name="T63" fmla="*/ 0 h 737"/>
                <a:gd name="T64" fmla="*/ 0 w 2071"/>
                <a:gd name="T65" fmla="*/ 0 h 737"/>
                <a:gd name="T66" fmla="*/ 0 w 2071"/>
                <a:gd name="T67" fmla="*/ 0 h 737"/>
                <a:gd name="T68" fmla="*/ 0 w 2071"/>
                <a:gd name="T69" fmla="*/ 0 h 737"/>
                <a:gd name="T70" fmla="*/ 0 w 2071"/>
                <a:gd name="T71" fmla="*/ 0 h 737"/>
                <a:gd name="T72" fmla="*/ 0 w 2071"/>
                <a:gd name="T73" fmla="*/ 0 h 737"/>
                <a:gd name="T74" fmla="*/ 0 w 2071"/>
                <a:gd name="T75" fmla="*/ 0 h 737"/>
                <a:gd name="T76" fmla="*/ 0 w 2071"/>
                <a:gd name="T77" fmla="*/ 0 h 737"/>
                <a:gd name="T78" fmla="*/ 0 w 2071"/>
                <a:gd name="T79" fmla="*/ 0 h 737"/>
                <a:gd name="T80" fmla="*/ 0 w 2071"/>
                <a:gd name="T81" fmla="*/ 0 h 737"/>
                <a:gd name="T82" fmla="*/ 0 w 2071"/>
                <a:gd name="T83" fmla="*/ 0 h 737"/>
                <a:gd name="T84" fmla="*/ 0 w 2071"/>
                <a:gd name="T85" fmla="*/ 0 h 737"/>
                <a:gd name="T86" fmla="*/ 0 w 2071"/>
                <a:gd name="T87" fmla="*/ 0 h 737"/>
                <a:gd name="T88" fmla="*/ 0 w 2071"/>
                <a:gd name="T89" fmla="*/ 0 h 737"/>
                <a:gd name="T90" fmla="*/ 0 w 2071"/>
                <a:gd name="T91" fmla="*/ 0 h 737"/>
                <a:gd name="T92" fmla="*/ 0 w 2071"/>
                <a:gd name="T93" fmla="*/ 0 h 737"/>
                <a:gd name="T94" fmla="*/ 0 w 2071"/>
                <a:gd name="T95" fmla="*/ 0 h 737"/>
                <a:gd name="T96" fmla="*/ 0 w 2071"/>
                <a:gd name="T97" fmla="*/ 0 h 737"/>
                <a:gd name="T98" fmla="*/ 0 w 2071"/>
                <a:gd name="T99" fmla="*/ 0 h 737"/>
                <a:gd name="T100" fmla="*/ 0 w 2071"/>
                <a:gd name="T101" fmla="*/ 0 h 737"/>
                <a:gd name="T102" fmla="*/ 0 w 2071"/>
                <a:gd name="T103" fmla="*/ 0 h 737"/>
                <a:gd name="T104" fmla="*/ 0 w 2071"/>
                <a:gd name="T105" fmla="*/ 0 h 737"/>
                <a:gd name="T106" fmla="*/ 0 w 2071"/>
                <a:gd name="T107" fmla="*/ 0 h 737"/>
                <a:gd name="T108" fmla="*/ 0 w 2071"/>
                <a:gd name="T109" fmla="*/ 0 h 737"/>
                <a:gd name="T110" fmla="*/ 0 w 2071"/>
                <a:gd name="T111" fmla="*/ 0 h 7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71"/>
                <a:gd name="T169" fmla="*/ 0 h 737"/>
                <a:gd name="T170" fmla="*/ 2071 w 2071"/>
                <a:gd name="T171" fmla="*/ 737 h 73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71" h="737">
                  <a:moveTo>
                    <a:pt x="1126" y="0"/>
                  </a:moveTo>
                  <a:lnTo>
                    <a:pt x="1217" y="22"/>
                  </a:lnTo>
                  <a:lnTo>
                    <a:pt x="1295" y="67"/>
                  </a:lnTo>
                  <a:lnTo>
                    <a:pt x="1373" y="106"/>
                  </a:lnTo>
                  <a:lnTo>
                    <a:pt x="1448" y="122"/>
                  </a:lnTo>
                  <a:lnTo>
                    <a:pt x="1520" y="131"/>
                  </a:lnTo>
                  <a:lnTo>
                    <a:pt x="1583" y="166"/>
                  </a:lnTo>
                  <a:lnTo>
                    <a:pt x="1671" y="188"/>
                  </a:lnTo>
                  <a:lnTo>
                    <a:pt x="1745" y="230"/>
                  </a:lnTo>
                  <a:lnTo>
                    <a:pt x="1810" y="291"/>
                  </a:lnTo>
                  <a:lnTo>
                    <a:pt x="1896" y="314"/>
                  </a:lnTo>
                  <a:lnTo>
                    <a:pt x="1977" y="303"/>
                  </a:lnTo>
                  <a:lnTo>
                    <a:pt x="2049" y="310"/>
                  </a:lnTo>
                  <a:lnTo>
                    <a:pt x="2071" y="373"/>
                  </a:lnTo>
                  <a:lnTo>
                    <a:pt x="2054" y="427"/>
                  </a:lnTo>
                  <a:lnTo>
                    <a:pt x="2028" y="481"/>
                  </a:lnTo>
                  <a:lnTo>
                    <a:pt x="1950" y="510"/>
                  </a:lnTo>
                  <a:lnTo>
                    <a:pt x="1879" y="545"/>
                  </a:lnTo>
                  <a:lnTo>
                    <a:pt x="1818" y="586"/>
                  </a:lnTo>
                  <a:lnTo>
                    <a:pt x="1706" y="564"/>
                  </a:lnTo>
                  <a:lnTo>
                    <a:pt x="1596" y="554"/>
                  </a:lnTo>
                  <a:lnTo>
                    <a:pt x="1486" y="571"/>
                  </a:lnTo>
                  <a:lnTo>
                    <a:pt x="1483" y="554"/>
                  </a:lnTo>
                  <a:lnTo>
                    <a:pt x="1494" y="536"/>
                  </a:lnTo>
                  <a:lnTo>
                    <a:pt x="1508" y="524"/>
                  </a:lnTo>
                  <a:lnTo>
                    <a:pt x="1591" y="515"/>
                  </a:lnTo>
                  <a:lnTo>
                    <a:pt x="1662" y="480"/>
                  </a:lnTo>
                  <a:lnTo>
                    <a:pt x="1712" y="432"/>
                  </a:lnTo>
                  <a:lnTo>
                    <a:pt x="1724" y="410"/>
                  </a:lnTo>
                  <a:lnTo>
                    <a:pt x="1726" y="387"/>
                  </a:lnTo>
                  <a:lnTo>
                    <a:pt x="1719" y="362"/>
                  </a:lnTo>
                  <a:lnTo>
                    <a:pt x="1686" y="337"/>
                  </a:lnTo>
                  <a:lnTo>
                    <a:pt x="1648" y="319"/>
                  </a:lnTo>
                  <a:lnTo>
                    <a:pt x="1613" y="307"/>
                  </a:lnTo>
                  <a:lnTo>
                    <a:pt x="1619" y="288"/>
                  </a:lnTo>
                  <a:lnTo>
                    <a:pt x="1613" y="269"/>
                  </a:lnTo>
                  <a:lnTo>
                    <a:pt x="1598" y="254"/>
                  </a:lnTo>
                  <a:lnTo>
                    <a:pt x="1500" y="240"/>
                  </a:lnTo>
                  <a:lnTo>
                    <a:pt x="1404" y="227"/>
                  </a:lnTo>
                  <a:lnTo>
                    <a:pt x="1317" y="253"/>
                  </a:lnTo>
                  <a:lnTo>
                    <a:pt x="1309" y="270"/>
                  </a:lnTo>
                  <a:lnTo>
                    <a:pt x="1312" y="287"/>
                  </a:lnTo>
                  <a:lnTo>
                    <a:pt x="1325" y="291"/>
                  </a:lnTo>
                  <a:lnTo>
                    <a:pt x="1395" y="278"/>
                  </a:lnTo>
                  <a:lnTo>
                    <a:pt x="1465" y="292"/>
                  </a:lnTo>
                  <a:lnTo>
                    <a:pt x="1536" y="305"/>
                  </a:lnTo>
                  <a:lnTo>
                    <a:pt x="1451" y="314"/>
                  </a:lnTo>
                  <a:lnTo>
                    <a:pt x="1373" y="342"/>
                  </a:lnTo>
                  <a:lnTo>
                    <a:pt x="1309" y="395"/>
                  </a:lnTo>
                  <a:lnTo>
                    <a:pt x="1251" y="379"/>
                  </a:lnTo>
                  <a:lnTo>
                    <a:pt x="1214" y="336"/>
                  </a:lnTo>
                  <a:lnTo>
                    <a:pt x="1154" y="310"/>
                  </a:lnTo>
                  <a:lnTo>
                    <a:pt x="1073" y="315"/>
                  </a:lnTo>
                  <a:lnTo>
                    <a:pt x="1003" y="336"/>
                  </a:lnTo>
                  <a:lnTo>
                    <a:pt x="943" y="360"/>
                  </a:lnTo>
                  <a:lnTo>
                    <a:pt x="893" y="402"/>
                  </a:lnTo>
                  <a:lnTo>
                    <a:pt x="843" y="438"/>
                  </a:lnTo>
                  <a:lnTo>
                    <a:pt x="811" y="495"/>
                  </a:lnTo>
                  <a:lnTo>
                    <a:pt x="751" y="526"/>
                  </a:lnTo>
                  <a:lnTo>
                    <a:pt x="682" y="545"/>
                  </a:lnTo>
                  <a:lnTo>
                    <a:pt x="628" y="564"/>
                  </a:lnTo>
                  <a:lnTo>
                    <a:pt x="547" y="569"/>
                  </a:lnTo>
                  <a:lnTo>
                    <a:pt x="480" y="610"/>
                  </a:lnTo>
                  <a:lnTo>
                    <a:pt x="412" y="620"/>
                  </a:lnTo>
                  <a:lnTo>
                    <a:pt x="464" y="580"/>
                  </a:lnTo>
                  <a:lnTo>
                    <a:pt x="515" y="531"/>
                  </a:lnTo>
                  <a:lnTo>
                    <a:pt x="566" y="486"/>
                  </a:lnTo>
                  <a:lnTo>
                    <a:pt x="591" y="457"/>
                  </a:lnTo>
                  <a:lnTo>
                    <a:pt x="619" y="436"/>
                  </a:lnTo>
                  <a:lnTo>
                    <a:pt x="624" y="406"/>
                  </a:lnTo>
                  <a:lnTo>
                    <a:pt x="536" y="440"/>
                  </a:lnTo>
                  <a:lnTo>
                    <a:pt x="468" y="504"/>
                  </a:lnTo>
                  <a:lnTo>
                    <a:pt x="399" y="561"/>
                  </a:lnTo>
                  <a:lnTo>
                    <a:pt x="355" y="593"/>
                  </a:lnTo>
                  <a:lnTo>
                    <a:pt x="307" y="615"/>
                  </a:lnTo>
                  <a:lnTo>
                    <a:pt x="264" y="649"/>
                  </a:lnTo>
                  <a:lnTo>
                    <a:pt x="257" y="685"/>
                  </a:lnTo>
                  <a:lnTo>
                    <a:pt x="236" y="704"/>
                  </a:lnTo>
                  <a:lnTo>
                    <a:pt x="210" y="719"/>
                  </a:lnTo>
                  <a:lnTo>
                    <a:pt x="193" y="727"/>
                  </a:lnTo>
                  <a:lnTo>
                    <a:pt x="179" y="732"/>
                  </a:lnTo>
                  <a:lnTo>
                    <a:pt x="167" y="737"/>
                  </a:lnTo>
                  <a:lnTo>
                    <a:pt x="194" y="676"/>
                  </a:lnTo>
                  <a:lnTo>
                    <a:pt x="244" y="618"/>
                  </a:lnTo>
                  <a:lnTo>
                    <a:pt x="301" y="564"/>
                  </a:lnTo>
                  <a:lnTo>
                    <a:pt x="315" y="561"/>
                  </a:lnTo>
                  <a:lnTo>
                    <a:pt x="324" y="556"/>
                  </a:lnTo>
                  <a:lnTo>
                    <a:pt x="330" y="547"/>
                  </a:lnTo>
                  <a:lnTo>
                    <a:pt x="322" y="530"/>
                  </a:lnTo>
                  <a:lnTo>
                    <a:pt x="302" y="520"/>
                  </a:lnTo>
                  <a:lnTo>
                    <a:pt x="282" y="518"/>
                  </a:lnTo>
                  <a:lnTo>
                    <a:pt x="225" y="570"/>
                  </a:lnTo>
                  <a:lnTo>
                    <a:pt x="173" y="626"/>
                  </a:lnTo>
                  <a:lnTo>
                    <a:pt x="119" y="674"/>
                  </a:lnTo>
                  <a:lnTo>
                    <a:pt x="85" y="700"/>
                  </a:lnTo>
                  <a:lnTo>
                    <a:pt x="45" y="702"/>
                  </a:lnTo>
                  <a:lnTo>
                    <a:pt x="12" y="703"/>
                  </a:lnTo>
                  <a:lnTo>
                    <a:pt x="0" y="644"/>
                  </a:lnTo>
                  <a:lnTo>
                    <a:pt x="27" y="592"/>
                  </a:lnTo>
                  <a:lnTo>
                    <a:pt x="64" y="543"/>
                  </a:lnTo>
                  <a:lnTo>
                    <a:pt x="98" y="511"/>
                  </a:lnTo>
                  <a:lnTo>
                    <a:pt x="132" y="484"/>
                  </a:lnTo>
                  <a:lnTo>
                    <a:pt x="177" y="481"/>
                  </a:lnTo>
                  <a:lnTo>
                    <a:pt x="176" y="462"/>
                  </a:lnTo>
                  <a:lnTo>
                    <a:pt x="170" y="444"/>
                  </a:lnTo>
                  <a:lnTo>
                    <a:pt x="154" y="428"/>
                  </a:lnTo>
                  <a:lnTo>
                    <a:pt x="96" y="449"/>
                  </a:lnTo>
                  <a:lnTo>
                    <a:pt x="57" y="491"/>
                  </a:lnTo>
                  <a:lnTo>
                    <a:pt x="12" y="518"/>
                  </a:lnTo>
                  <a:lnTo>
                    <a:pt x="6" y="467"/>
                  </a:lnTo>
                  <a:lnTo>
                    <a:pt x="30" y="420"/>
                  </a:lnTo>
                  <a:lnTo>
                    <a:pt x="56" y="376"/>
                  </a:lnTo>
                  <a:lnTo>
                    <a:pt x="121" y="374"/>
                  </a:lnTo>
                  <a:lnTo>
                    <a:pt x="181" y="375"/>
                  </a:lnTo>
                  <a:lnTo>
                    <a:pt x="225" y="341"/>
                  </a:lnTo>
                  <a:lnTo>
                    <a:pt x="277" y="276"/>
                  </a:lnTo>
                  <a:lnTo>
                    <a:pt x="329" y="215"/>
                  </a:lnTo>
                  <a:lnTo>
                    <a:pt x="380" y="149"/>
                  </a:lnTo>
                  <a:lnTo>
                    <a:pt x="480" y="86"/>
                  </a:lnTo>
                  <a:lnTo>
                    <a:pt x="573" y="39"/>
                  </a:lnTo>
                  <a:lnTo>
                    <a:pt x="678" y="37"/>
                  </a:lnTo>
                  <a:lnTo>
                    <a:pt x="819" y="43"/>
                  </a:lnTo>
                  <a:lnTo>
                    <a:pt x="953" y="27"/>
                  </a:lnTo>
                  <a:lnTo>
                    <a:pt x="1088" y="19"/>
                  </a:lnTo>
                  <a:lnTo>
                    <a:pt x="1099" y="12"/>
                  </a:lnTo>
                  <a:lnTo>
                    <a:pt x="1111" y="7"/>
                  </a:lnTo>
                  <a:lnTo>
                    <a:pt x="1126" y="0"/>
                  </a:lnTo>
                  <a:close/>
                </a:path>
              </a:pathLst>
            </a:custGeom>
            <a:solidFill>
              <a:srgbClr val="E5D9D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0" name="Freeform 25"/>
            <p:cNvSpPr>
              <a:spLocks/>
            </p:cNvSpPr>
            <p:nvPr/>
          </p:nvSpPr>
          <p:spPr bwMode="auto">
            <a:xfrm>
              <a:off x="1295" y="2360"/>
              <a:ext cx="21" cy="8"/>
            </a:xfrm>
            <a:custGeom>
              <a:avLst/>
              <a:gdLst>
                <a:gd name="T0" fmla="*/ 0 w 184"/>
                <a:gd name="T1" fmla="*/ 0 h 72"/>
                <a:gd name="T2" fmla="*/ 0 w 184"/>
                <a:gd name="T3" fmla="*/ 0 h 72"/>
                <a:gd name="T4" fmla="*/ 0 w 184"/>
                <a:gd name="T5" fmla="*/ 0 h 72"/>
                <a:gd name="T6" fmla="*/ 0 w 184"/>
                <a:gd name="T7" fmla="*/ 0 h 72"/>
                <a:gd name="T8" fmla="*/ 0 w 184"/>
                <a:gd name="T9" fmla="*/ 0 h 72"/>
                <a:gd name="T10" fmla="*/ 0 w 184"/>
                <a:gd name="T11" fmla="*/ 0 h 72"/>
                <a:gd name="T12" fmla="*/ 0 w 184"/>
                <a:gd name="T13" fmla="*/ 0 h 72"/>
                <a:gd name="T14" fmla="*/ 0 w 184"/>
                <a:gd name="T15" fmla="*/ 0 h 72"/>
                <a:gd name="T16" fmla="*/ 0 w 184"/>
                <a:gd name="T17" fmla="*/ 0 h 72"/>
                <a:gd name="T18" fmla="*/ 0 w 184"/>
                <a:gd name="T19" fmla="*/ 0 h 72"/>
                <a:gd name="T20" fmla="*/ 0 w 184"/>
                <a:gd name="T21" fmla="*/ 0 h 72"/>
                <a:gd name="T22" fmla="*/ 0 w 184"/>
                <a:gd name="T23" fmla="*/ 0 h 72"/>
                <a:gd name="T24" fmla="*/ 0 w 184"/>
                <a:gd name="T25" fmla="*/ 0 h 72"/>
                <a:gd name="T26" fmla="*/ 0 w 184"/>
                <a:gd name="T27" fmla="*/ 0 h 72"/>
                <a:gd name="T28" fmla="*/ 0 w 184"/>
                <a:gd name="T29" fmla="*/ 0 h 72"/>
                <a:gd name="T30" fmla="*/ 0 w 184"/>
                <a:gd name="T31" fmla="*/ 0 h 72"/>
                <a:gd name="T32" fmla="*/ 0 w 184"/>
                <a:gd name="T33" fmla="*/ 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4"/>
                <a:gd name="T52" fmla="*/ 0 h 72"/>
                <a:gd name="T53" fmla="*/ 184 w 184"/>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4" h="72">
                  <a:moveTo>
                    <a:pt x="13" y="0"/>
                  </a:moveTo>
                  <a:lnTo>
                    <a:pt x="42" y="11"/>
                  </a:lnTo>
                  <a:lnTo>
                    <a:pt x="73" y="20"/>
                  </a:lnTo>
                  <a:lnTo>
                    <a:pt x="92" y="46"/>
                  </a:lnTo>
                  <a:lnTo>
                    <a:pt x="127" y="52"/>
                  </a:lnTo>
                  <a:lnTo>
                    <a:pt x="158" y="52"/>
                  </a:lnTo>
                  <a:lnTo>
                    <a:pt x="184" y="62"/>
                  </a:lnTo>
                  <a:lnTo>
                    <a:pt x="127" y="72"/>
                  </a:lnTo>
                  <a:lnTo>
                    <a:pt x="70" y="63"/>
                  </a:lnTo>
                  <a:lnTo>
                    <a:pt x="13" y="42"/>
                  </a:lnTo>
                  <a:lnTo>
                    <a:pt x="5" y="20"/>
                  </a:lnTo>
                  <a:lnTo>
                    <a:pt x="0" y="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1" name="Freeform 26"/>
            <p:cNvSpPr>
              <a:spLocks/>
            </p:cNvSpPr>
            <p:nvPr/>
          </p:nvSpPr>
          <p:spPr bwMode="auto">
            <a:xfrm>
              <a:off x="1378" y="2360"/>
              <a:ext cx="24" cy="29"/>
            </a:xfrm>
            <a:custGeom>
              <a:avLst/>
              <a:gdLst>
                <a:gd name="T0" fmla="*/ 0 w 220"/>
                <a:gd name="T1" fmla="*/ 0 h 256"/>
                <a:gd name="T2" fmla="*/ 0 w 220"/>
                <a:gd name="T3" fmla="*/ 0 h 256"/>
                <a:gd name="T4" fmla="*/ 0 w 220"/>
                <a:gd name="T5" fmla="*/ 0 h 256"/>
                <a:gd name="T6" fmla="*/ 0 w 220"/>
                <a:gd name="T7" fmla="*/ 0 h 256"/>
                <a:gd name="T8" fmla="*/ 0 w 220"/>
                <a:gd name="T9" fmla="*/ 0 h 256"/>
                <a:gd name="T10" fmla="*/ 0 w 220"/>
                <a:gd name="T11" fmla="*/ 0 h 256"/>
                <a:gd name="T12" fmla="*/ 0 w 220"/>
                <a:gd name="T13" fmla="*/ 0 h 256"/>
                <a:gd name="T14" fmla="*/ 0 w 220"/>
                <a:gd name="T15" fmla="*/ 0 h 256"/>
                <a:gd name="T16" fmla="*/ 0 w 220"/>
                <a:gd name="T17" fmla="*/ 0 h 256"/>
                <a:gd name="T18" fmla="*/ 0 w 220"/>
                <a:gd name="T19" fmla="*/ 0 h 256"/>
                <a:gd name="T20" fmla="*/ 0 w 220"/>
                <a:gd name="T21" fmla="*/ 0 h 256"/>
                <a:gd name="T22" fmla="*/ 0 w 220"/>
                <a:gd name="T23" fmla="*/ 0 h 256"/>
                <a:gd name="T24" fmla="*/ 0 w 220"/>
                <a:gd name="T25" fmla="*/ 0 h 256"/>
                <a:gd name="T26" fmla="*/ 0 w 220"/>
                <a:gd name="T27" fmla="*/ 0 h 256"/>
                <a:gd name="T28" fmla="*/ 0 w 220"/>
                <a:gd name="T29" fmla="*/ 0 h 256"/>
                <a:gd name="T30" fmla="*/ 0 w 220"/>
                <a:gd name="T31" fmla="*/ 0 h 256"/>
                <a:gd name="T32" fmla="*/ 0 w 220"/>
                <a:gd name="T33" fmla="*/ 0 h 256"/>
                <a:gd name="T34" fmla="*/ 0 w 220"/>
                <a:gd name="T35" fmla="*/ 0 h 256"/>
                <a:gd name="T36" fmla="*/ 0 w 220"/>
                <a:gd name="T37" fmla="*/ 0 h 256"/>
                <a:gd name="T38" fmla="*/ 0 w 220"/>
                <a:gd name="T39" fmla="*/ 0 h 256"/>
                <a:gd name="T40" fmla="*/ 0 w 220"/>
                <a:gd name="T41" fmla="*/ 0 h 256"/>
                <a:gd name="T42" fmla="*/ 0 w 220"/>
                <a:gd name="T43" fmla="*/ 0 h 256"/>
                <a:gd name="T44" fmla="*/ 0 w 220"/>
                <a:gd name="T45" fmla="*/ 0 h 256"/>
                <a:gd name="T46" fmla="*/ 0 w 220"/>
                <a:gd name="T47" fmla="*/ 0 h 256"/>
                <a:gd name="T48" fmla="*/ 0 w 220"/>
                <a:gd name="T49" fmla="*/ 0 h 2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0"/>
                <a:gd name="T76" fmla="*/ 0 h 256"/>
                <a:gd name="T77" fmla="*/ 220 w 220"/>
                <a:gd name="T78" fmla="*/ 256 h 2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0" h="256">
                  <a:moveTo>
                    <a:pt x="3" y="0"/>
                  </a:moveTo>
                  <a:lnTo>
                    <a:pt x="76" y="24"/>
                  </a:lnTo>
                  <a:lnTo>
                    <a:pt x="128" y="72"/>
                  </a:lnTo>
                  <a:lnTo>
                    <a:pt x="186" y="120"/>
                  </a:lnTo>
                  <a:lnTo>
                    <a:pt x="198" y="142"/>
                  </a:lnTo>
                  <a:lnTo>
                    <a:pt x="216" y="158"/>
                  </a:lnTo>
                  <a:lnTo>
                    <a:pt x="220" y="172"/>
                  </a:lnTo>
                  <a:lnTo>
                    <a:pt x="183" y="195"/>
                  </a:lnTo>
                  <a:lnTo>
                    <a:pt x="155" y="225"/>
                  </a:lnTo>
                  <a:lnTo>
                    <a:pt x="127" y="256"/>
                  </a:lnTo>
                  <a:lnTo>
                    <a:pt x="76" y="216"/>
                  </a:lnTo>
                  <a:lnTo>
                    <a:pt x="47" y="152"/>
                  </a:lnTo>
                  <a:lnTo>
                    <a:pt x="13" y="98"/>
                  </a:lnTo>
                  <a:lnTo>
                    <a:pt x="24" y="98"/>
                  </a:lnTo>
                  <a:lnTo>
                    <a:pt x="41" y="94"/>
                  </a:lnTo>
                  <a:lnTo>
                    <a:pt x="37" y="81"/>
                  </a:lnTo>
                  <a:lnTo>
                    <a:pt x="14" y="60"/>
                  </a:lnTo>
                  <a:lnTo>
                    <a:pt x="0" y="30"/>
                  </a:lnTo>
                  <a:lnTo>
                    <a:pt x="3"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2" name="Freeform 27"/>
            <p:cNvSpPr>
              <a:spLocks/>
            </p:cNvSpPr>
            <p:nvPr/>
          </p:nvSpPr>
          <p:spPr bwMode="auto">
            <a:xfrm>
              <a:off x="949" y="2369"/>
              <a:ext cx="72" cy="44"/>
            </a:xfrm>
            <a:custGeom>
              <a:avLst/>
              <a:gdLst>
                <a:gd name="T0" fmla="*/ 0 w 643"/>
                <a:gd name="T1" fmla="*/ 0 h 391"/>
                <a:gd name="T2" fmla="*/ 0 w 643"/>
                <a:gd name="T3" fmla="*/ 0 h 391"/>
                <a:gd name="T4" fmla="*/ 0 w 643"/>
                <a:gd name="T5" fmla="*/ 0 h 391"/>
                <a:gd name="T6" fmla="*/ 0 w 643"/>
                <a:gd name="T7" fmla="*/ 0 h 391"/>
                <a:gd name="T8" fmla="*/ 0 w 643"/>
                <a:gd name="T9" fmla="*/ 0 h 391"/>
                <a:gd name="T10" fmla="*/ 0 w 643"/>
                <a:gd name="T11" fmla="*/ 0 h 391"/>
                <a:gd name="T12" fmla="*/ 0 w 643"/>
                <a:gd name="T13" fmla="*/ 0 h 391"/>
                <a:gd name="T14" fmla="*/ 0 w 643"/>
                <a:gd name="T15" fmla="*/ 0 h 391"/>
                <a:gd name="T16" fmla="*/ 0 w 643"/>
                <a:gd name="T17" fmla="*/ 0 h 391"/>
                <a:gd name="T18" fmla="*/ 0 w 643"/>
                <a:gd name="T19" fmla="*/ 0 h 391"/>
                <a:gd name="T20" fmla="*/ 0 w 643"/>
                <a:gd name="T21" fmla="*/ 0 h 391"/>
                <a:gd name="T22" fmla="*/ 0 w 643"/>
                <a:gd name="T23" fmla="*/ 0 h 391"/>
                <a:gd name="T24" fmla="*/ 0 w 643"/>
                <a:gd name="T25" fmla="*/ 0 h 391"/>
                <a:gd name="T26" fmla="*/ 0 w 643"/>
                <a:gd name="T27" fmla="*/ 0 h 391"/>
                <a:gd name="T28" fmla="*/ 0 w 643"/>
                <a:gd name="T29" fmla="*/ 0 h 391"/>
                <a:gd name="T30" fmla="*/ 0 w 643"/>
                <a:gd name="T31" fmla="*/ 0 h 391"/>
                <a:gd name="T32" fmla="*/ 0 w 643"/>
                <a:gd name="T33" fmla="*/ 0 h 391"/>
                <a:gd name="T34" fmla="*/ 0 w 643"/>
                <a:gd name="T35" fmla="*/ 0 h 391"/>
                <a:gd name="T36" fmla="*/ 0 w 643"/>
                <a:gd name="T37" fmla="*/ 0 h 391"/>
                <a:gd name="T38" fmla="*/ 0 w 643"/>
                <a:gd name="T39" fmla="*/ 0 h 391"/>
                <a:gd name="T40" fmla="*/ 0 w 643"/>
                <a:gd name="T41" fmla="*/ 0 h 391"/>
                <a:gd name="T42" fmla="*/ 0 w 643"/>
                <a:gd name="T43" fmla="*/ 0 h 391"/>
                <a:gd name="T44" fmla="*/ 0 w 643"/>
                <a:gd name="T45" fmla="*/ 0 h 391"/>
                <a:gd name="T46" fmla="*/ 0 w 643"/>
                <a:gd name="T47" fmla="*/ 0 h 391"/>
                <a:gd name="T48" fmla="*/ 0 w 643"/>
                <a:gd name="T49" fmla="*/ 0 h 391"/>
                <a:gd name="T50" fmla="*/ 0 w 643"/>
                <a:gd name="T51" fmla="*/ 0 h 391"/>
                <a:gd name="T52" fmla="*/ 0 w 643"/>
                <a:gd name="T53" fmla="*/ 0 h 391"/>
                <a:gd name="T54" fmla="*/ 0 w 643"/>
                <a:gd name="T55" fmla="*/ 0 h 391"/>
                <a:gd name="T56" fmla="*/ 0 w 643"/>
                <a:gd name="T57" fmla="*/ 0 h 391"/>
                <a:gd name="T58" fmla="*/ 0 w 643"/>
                <a:gd name="T59" fmla="*/ 0 h 391"/>
                <a:gd name="T60" fmla="*/ 0 w 643"/>
                <a:gd name="T61" fmla="*/ 0 h 391"/>
                <a:gd name="T62" fmla="*/ 0 w 643"/>
                <a:gd name="T63" fmla="*/ 0 h 391"/>
                <a:gd name="T64" fmla="*/ 0 w 643"/>
                <a:gd name="T65" fmla="*/ 0 h 391"/>
                <a:gd name="T66" fmla="*/ 0 w 643"/>
                <a:gd name="T67" fmla="*/ 0 h 391"/>
                <a:gd name="T68" fmla="*/ 0 w 643"/>
                <a:gd name="T69" fmla="*/ 0 h 391"/>
                <a:gd name="T70" fmla="*/ 0 w 643"/>
                <a:gd name="T71" fmla="*/ 0 h 391"/>
                <a:gd name="T72" fmla="*/ 0 w 643"/>
                <a:gd name="T73" fmla="*/ 0 h 391"/>
                <a:gd name="T74" fmla="*/ 0 w 643"/>
                <a:gd name="T75" fmla="*/ 0 h 391"/>
                <a:gd name="T76" fmla="*/ 0 w 643"/>
                <a:gd name="T77" fmla="*/ 0 h 391"/>
                <a:gd name="T78" fmla="*/ 0 w 643"/>
                <a:gd name="T79" fmla="*/ 0 h 391"/>
                <a:gd name="T80" fmla="*/ 0 w 643"/>
                <a:gd name="T81" fmla="*/ 0 h 391"/>
                <a:gd name="T82" fmla="*/ 0 w 643"/>
                <a:gd name="T83" fmla="*/ 0 h 391"/>
                <a:gd name="T84" fmla="*/ 0 w 643"/>
                <a:gd name="T85" fmla="*/ 0 h 391"/>
                <a:gd name="T86" fmla="*/ 0 w 643"/>
                <a:gd name="T87" fmla="*/ 0 h 391"/>
                <a:gd name="T88" fmla="*/ 0 w 643"/>
                <a:gd name="T89" fmla="*/ 0 h 39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43"/>
                <a:gd name="T136" fmla="*/ 0 h 391"/>
                <a:gd name="T137" fmla="*/ 643 w 643"/>
                <a:gd name="T138" fmla="*/ 391 h 39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43" h="391">
                  <a:moveTo>
                    <a:pt x="414" y="0"/>
                  </a:moveTo>
                  <a:lnTo>
                    <a:pt x="441" y="0"/>
                  </a:lnTo>
                  <a:lnTo>
                    <a:pt x="469" y="0"/>
                  </a:lnTo>
                  <a:lnTo>
                    <a:pt x="496" y="4"/>
                  </a:lnTo>
                  <a:lnTo>
                    <a:pt x="451" y="7"/>
                  </a:lnTo>
                  <a:lnTo>
                    <a:pt x="404" y="15"/>
                  </a:lnTo>
                  <a:lnTo>
                    <a:pt x="366" y="39"/>
                  </a:lnTo>
                  <a:lnTo>
                    <a:pt x="359" y="59"/>
                  </a:lnTo>
                  <a:lnTo>
                    <a:pt x="361" y="75"/>
                  </a:lnTo>
                  <a:lnTo>
                    <a:pt x="375" y="77"/>
                  </a:lnTo>
                  <a:lnTo>
                    <a:pt x="472" y="75"/>
                  </a:lnTo>
                  <a:lnTo>
                    <a:pt x="561" y="74"/>
                  </a:lnTo>
                  <a:lnTo>
                    <a:pt x="643" y="91"/>
                  </a:lnTo>
                  <a:lnTo>
                    <a:pt x="506" y="101"/>
                  </a:lnTo>
                  <a:lnTo>
                    <a:pt x="364" y="104"/>
                  </a:lnTo>
                  <a:lnTo>
                    <a:pt x="231" y="146"/>
                  </a:lnTo>
                  <a:lnTo>
                    <a:pt x="191" y="192"/>
                  </a:lnTo>
                  <a:lnTo>
                    <a:pt x="155" y="231"/>
                  </a:lnTo>
                  <a:lnTo>
                    <a:pt x="121" y="277"/>
                  </a:lnTo>
                  <a:lnTo>
                    <a:pt x="81" y="311"/>
                  </a:lnTo>
                  <a:lnTo>
                    <a:pt x="45" y="349"/>
                  </a:lnTo>
                  <a:lnTo>
                    <a:pt x="11" y="391"/>
                  </a:lnTo>
                  <a:lnTo>
                    <a:pt x="0" y="363"/>
                  </a:lnTo>
                  <a:lnTo>
                    <a:pt x="19" y="334"/>
                  </a:lnTo>
                  <a:lnTo>
                    <a:pt x="46" y="310"/>
                  </a:lnTo>
                  <a:lnTo>
                    <a:pt x="130" y="228"/>
                  </a:lnTo>
                  <a:lnTo>
                    <a:pt x="199" y="135"/>
                  </a:lnTo>
                  <a:lnTo>
                    <a:pt x="312" y="87"/>
                  </a:lnTo>
                  <a:lnTo>
                    <a:pt x="320" y="62"/>
                  </a:lnTo>
                  <a:lnTo>
                    <a:pt x="325" y="35"/>
                  </a:lnTo>
                  <a:lnTo>
                    <a:pt x="342" y="17"/>
                  </a:lnTo>
                  <a:lnTo>
                    <a:pt x="368" y="11"/>
                  </a:lnTo>
                  <a:lnTo>
                    <a:pt x="391" y="6"/>
                  </a:lnTo>
                  <a:lnTo>
                    <a:pt x="4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3" name="Freeform 28"/>
            <p:cNvSpPr>
              <a:spLocks/>
            </p:cNvSpPr>
            <p:nvPr/>
          </p:nvSpPr>
          <p:spPr bwMode="auto">
            <a:xfrm>
              <a:off x="913" y="2370"/>
              <a:ext cx="39" cy="33"/>
            </a:xfrm>
            <a:custGeom>
              <a:avLst/>
              <a:gdLst>
                <a:gd name="T0" fmla="*/ 0 w 352"/>
                <a:gd name="T1" fmla="*/ 0 h 298"/>
                <a:gd name="T2" fmla="*/ 0 w 352"/>
                <a:gd name="T3" fmla="*/ 0 h 298"/>
                <a:gd name="T4" fmla="*/ 0 w 352"/>
                <a:gd name="T5" fmla="*/ 0 h 298"/>
                <a:gd name="T6" fmla="*/ 0 w 352"/>
                <a:gd name="T7" fmla="*/ 0 h 298"/>
                <a:gd name="T8" fmla="*/ 0 w 352"/>
                <a:gd name="T9" fmla="*/ 0 h 298"/>
                <a:gd name="T10" fmla="*/ 0 w 352"/>
                <a:gd name="T11" fmla="*/ 0 h 298"/>
                <a:gd name="T12" fmla="*/ 0 w 352"/>
                <a:gd name="T13" fmla="*/ 0 h 298"/>
                <a:gd name="T14" fmla="*/ 0 w 352"/>
                <a:gd name="T15" fmla="*/ 0 h 298"/>
                <a:gd name="T16" fmla="*/ 0 w 352"/>
                <a:gd name="T17" fmla="*/ 0 h 298"/>
                <a:gd name="T18" fmla="*/ 0 w 352"/>
                <a:gd name="T19" fmla="*/ 0 h 298"/>
                <a:gd name="T20" fmla="*/ 0 w 352"/>
                <a:gd name="T21" fmla="*/ 0 h 298"/>
                <a:gd name="T22" fmla="*/ 0 w 352"/>
                <a:gd name="T23" fmla="*/ 0 h 298"/>
                <a:gd name="T24" fmla="*/ 0 w 352"/>
                <a:gd name="T25" fmla="*/ 0 h 298"/>
                <a:gd name="T26" fmla="*/ 0 w 352"/>
                <a:gd name="T27" fmla="*/ 0 h 298"/>
                <a:gd name="T28" fmla="*/ 0 w 352"/>
                <a:gd name="T29" fmla="*/ 0 h 298"/>
                <a:gd name="T30" fmla="*/ 0 w 352"/>
                <a:gd name="T31" fmla="*/ 0 h 298"/>
                <a:gd name="T32" fmla="*/ 0 w 352"/>
                <a:gd name="T33" fmla="*/ 0 h 298"/>
                <a:gd name="T34" fmla="*/ 0 w 352"/>
                <a:gd name="T35" fmla="*/ 0 h 298"/>
                <a:gd name="T36" fmla="*/ 0 w 352"/>
                <a:gd name="T37" fmla="*/ 0 h 298"/>
                <a:gd name="T38" fmla="*/ 0 w 352"/>
                <a:gd name="T39" fmla="*/ 0 h 298"/>
                <a:gd name="T40" fmla="*/ 0 w 352"/>
                <a:gd name="T41" fmla="*/ 0 h 298"/>
                <a:gd name="T42" fmla="*/ 0 w 352"/>
                <a:gd name="T43" fmla="*/ 0 h 298"/>
                <a:gd name="T44" fmla="*/ 0 w 352"/>
                <a:gd name="T45" fmla="*/ 0 h 298"/>
                <a:gd name="T46" fmla="*/ 0 w 352"/>
                <a:gd name="T47" fmla="*/ 0 h 298"/>
                <a:gd name="T48" fmla="*/ 0 w 352"/>
                <a:gd name="T49" fmla="*/ 0 h 29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2"/>
                <a:gd name="T76" fmla="*/ 0 h 298"/>
                <a:gd name="T77" fmla="*/ 352 w 352"/>
                <a:gd name="T78" fmla="*/ 298 h 29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2" h="298">
                  <a:moveTo>
                    <a:pt x="308" y="0"/>
                  </a:moveTo>
                  <a:lnTo>
                    <a:pt x="323" y="0"/>
                  </a:lnTo>
                  <a:lnTo>
                    <a:pt x="339" y="0"/>
                  </a:lnTo>
                  <a:lnTo>
                    <a:pt x="352" y="9"/>
                  </a:lnTo>
                  <a:lnTo>
                    <a:pt x="245" y="81"/>
                  </a:lnTo>
                  <a:lnTo>
                    <a:pt x="146" y="156"/>
                  </a:lnTo>
                  <a:lnTo>
                    <a:pt x="44" y="234"/>
                  </a:lnTo>
                  <a:lnTo>
                    <a:pt x="33" y="259"/>
                  </a:lnTo>
                  <a:lnTo>
                    <a:pt x="24" y="281"/>
                  </a:lnTo>
                  <a:lnTo>
                    <a:pt x="11" y="298"/>
                  </a:lnTo>
                  <a:lnTo>
                    <a:pt x="0" y="275"/>
                  </a:lnTo>
                  <a:lnTo>
                    <a:pt x="4" y="242"/>
                  </a:lnTo>
                  <a:lnTo>
                    <a:pt x="20" y="215"/>
                  </a:lnTo>
                  <a:lnTo>
                    <a:pt x="109" y="149"/>
                  </a:lnTo>
                  <a:lnTo>
                    <a:pt x="199" y="83"/>
                  </a:lnTo>
                  <a:lnTo>
                    <a:pt x="288" y="9"/>
                  </a:lnTo>
                  <a:lnTo>
                    <a:pt x="297" y="4"/>
                  </a:lnTo>
                  <a:lnTo>
                    <a:pt x="305" y="0"/>
                  </a:lnTo>
                  <a:lnTo>
                    <a:pt x="30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4" name="Freeform 29"/>
            <p:cNvSpPr>
              <a:spLocks/>
            </p:cNvSpPr>
            <p:nvPr/>
          </p:nvSpPr>
          <p:spPr bwMode="auto">
            <a:xfrm>
              <a:off x="944" y="2370"/>
              <a:ext cx="37" cy="25"/>
            </a:xfrm>
            <a:custGeom>
              <a:avLst/>
              <a:gdLst>
                <a:gd name="T0" fmla="*/ 0 w 336"/>
                <a:gd name="T1" fmla="*/ 0 h 225"/>
                <a:gd name="T2" fmla="*/ 0 w 336"/>
                <a:gd name="T3" fmla="*/ 0 h 225"/>
                <a:gd name="T4" fmla="*/ 0 w 336"/>
                <a:gd name="T5" fmla="*/ 0 h 225"/>
                <a:gd name="T6" fmla="*/ 0 w 336"/>
                <a:gd name="T7" fmla="*/ 0 h 225"/>
                <a:gd name="T8" fmla="*/ 0 w 336"/>
                <a:gd name="T9" fmla="*/ 0 h 225"/>
                <a:gd name="T10" fmla="*/ 0 w 336"/>
                <a:gd name="T11" fmla="*/ 0 h 225"/>
                <a:gd name="T12" fmla="*/ 0 w 336"/>
                <a:gd name="T13" fmla="*/ 0 h 225"/>
                <a:gd name="T14" fmla="*/ 0 w 336"/>
                <a:gd name="T15" fmla="*/ 0 h 225"/>
                <a:gd name="T16" fmla="*/ 0 w 336"/>
                <a:gd name="T17" fmla="*/ 0 h 225"/>
                <a:gd name="T18" fmla="*/ 0 w 336"/>
                <a:gd name="T19" fmla="*/ 0 h 225"/>
                <a:gd name="T20" fmla="*/ 0 w 336"/>
                <a:gd name="T21" fmla="*/ 0 h 225"/>
                <a:gd name="T22" fmla="*/ 0 w 336"/>
                <a:gd name="T23" fmla="*/ 0 h 225"/>
                <a:gd name="T24" fmla="*/ 0 w 336"/>
                <a:gd name="T25" fmla="*/ 0 h 225"/>
                <a:gd name="T26" fmla="*/ 0 w 336"/>
                <a:gd name="T27" fmla="*/ 0 h 225"/>
                <a:gd name="T28" fmla="*/ 0 w 336"/>
                <a:gd name="T29" fmla="*/ 0 h 225"/>
                <a:gd name="T30" fmla="*/ 0 w 336"/>
                <a:gd name="T31" fmla="*/ 0 h 225"/>
                <a:gd name="T32" fmla="*/ 0 w 336"/>
                <a:gd name="T33" fmla="*/ 0 h 225"/>
                <a:gd name="T34" fmla="*/ 0 w 336"/>
                <a:gd name="T35" fmla="*/ 0 h 225"/>
                <a:gd name="T36" fmla="*/ 0 w 336"/>
                <a:gd name="T37" fmla="*/ 0 h 225"/>
                <a:gd name="T38" fmla="*/ 0 w 336"/>
                <a:gd name="T39" fmla="*/ 0 h 225"/>
                <a:gd name="T40" fmla="*/ 0 w 336"/>
                <a:gd name="T41" fmla="*/ 0 h 225"/>
                <a:gd name="T42" fmla="*/ 0 w 336"/>
                <a:gd name="T43" fmla="*/ 0 h 225"/>
                <a:gd name="T44" fmla="*/ 0 w 336"/>
                <a:gd name="T45" fmla="*/ 0 h 225"/>
                <a:gd name="T46" fmla="*/ 0 w 336"/>
                <a:gd name="T47" fmla="*/ 0 h 225"/>
                <a:gd name="T48" fmla="*/ 0 w 336"/>
                <a:gd name="T49" fmla="*/ 0 h 2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6"/>
                <a:gd name="T76" fmla="*/ 0 h 225"/>
                <a:gd name="T77" fmla="*/ 336 w 336"/>
                <a:gd name="T78" fmla="*/ 225 h 2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6" h="225">
                  <a:moveTo>
                    <a:pt x="258" y="0"/>
                  </a:moveTo>
                  <a:lnTo>
                    <a:pt x="285" y="2"/>
                  </a:lnTo>
                  <a:lnTo>
                    <a:pt x="314" y="8"/>
                  </a:lnTo>
                  <a:lnTo>
                    <a:pt x="336" y="26"/>
                  </a:lnTo>
                  <a:lnTo>
                    <a:pt x="336" y="43"/>
                  </a:lnTo>
                  <a:lnTo>
                    <a:pt x="336" y="55"/>
                  </a:lnTo>
                  <a:lnTo>
                    <a:pt x="336" y="60"/>
                  </a:lnTo>
                  <a:lnTo>
                    <a:pt x="315" y="42"/>
                  </a:lnTo>
                  <a:lnTo>
                    <a:pt x="291" y="27"/>
                  </a:lnTo>
                  <a:lnTo>
                    <a:pt x="263" y="26"/>
                  </a:lnTo>
                  <a:lnTo>
                    <a:pt x="179" y="93"/>
                  </a:lnTo>
                  <a:lnTo>
                    <a:pt x="109" y="169"/>
                  </a:lnTo>
                  <a:lnTo>
                    <a:pt x="21" y="225"/>
                  </a:lnTo>
                  <a:lnTo>
                    <a:pt x="10" y="221"/>
                  </a:lnTo>
                  <a:lnTo>
                    <a:pt x="2" y="217"/>
                  </a:lnTo>
                  <a:lnTo>
                    <a:pt x="0" y="215"/>
                  </a:lnTo>
                  <a:lnTo>
                    <a:pt x="85" y="148"/>
                  </a:lnTo>
                  <a:lnTo>
                    <a:pt x="158" y="59"/>
                  </a:lnTo>
                  <a:lnTo>
                    <a:pt x="2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5" name="Freeform 30"/>
            <p:cNvSpPr>
              <a:spLocks/>
            </p:cNvSpPr>
            <p:nvPr/>
          </p:nvSpPr>
          <p:spPr bwMode="auto">
            <a:xfrm>
              <a:off x="1620" y="2385"/>
              <a:ext cx="87" cy="241"/>
            </a:xfrm>
            <a:custGeom>
              <a:avLst/>
              <a:gdLst>
                <a:gd name="T0" fmla="*/ 0 w 782"/>
                <a:gd name="T1" fmla="*/ 0 h 2168"/>
                <a:gd name="T2" fmla="*/ 0 w 782"/>
                <a:gd name="T3" fmla="*/ 0 h 2168"/>
                <a:gd name="T4" fmla="*/ 0 w 782"/>
                <a:gd name="T5" fmla="*/ 0 h 2168"/>
                <a:gd name="T6" fmla="*/ 0 w 782"/>
                <a:gd name="T7" fmla="*/ 0 h 2168"/>
                <a:gd name="T8" fmla="*/ 0 w 782"/>
                <a:gd name="T9" fmla="*/ 0 h 2168"/>
                <a:gd name="T10" fmla="*/ 0 w 782"/>
                <a:gd name="T11" fmla="*/ 0 h 2168"/>
                <a:gd name="T12" fmla="*/ 0 w 782"/>
                <a:gd name="T13" fmla="*/ 0 h 2168"/>
                <a:gd name="T14" fmla="*/ 0 w 782"/>
                <a:gd name="T15" fmla="*/ 0 h 2168"/>
                <a:gd name="T16" fmla="*/ 0 w 782"/>
                <a:gd name="T17" fmla="*/ 0 h 2168"/>
                <a:gd name="T18" fmla="*/ 0 w 782"/>
                <a:gd name="T19" fmla="*/ 0 h 2168"/>
                <a:gd name="T20" fmla="*/ 0 w 782"/>
                <a:gd name="T21" fmla="*/ 0 h 2168"/>
                <a:gd name="T22" fmla="*/ 0 w 782"/>
                <a:gd name="T23" fmla="*/ 0 h 2168"/>
                <a:gd name="T24" fmla="*/ 0 w 782"/>
                <a:gd name="T25" fmla="*/ 0 h 2168"/>
                <a:gd name="T26" fmla="*/ 0 w 782"/>
                <a:gd name="T27" fmla="*/ 0 h 2168"/>
                <a:gd name="T28" fmla="*/ 0 w 782"/>
                <a:gd name="T29" fmla="*/ 0 h 2168"/>
                <a:gd name="T30" fmla="*/ 0 w 782"/>
                <a:gd name="T31" fmla="*/ 0 h 2168"/>
                <a:gd name="T32" fmla="*/ 0 w 782"/>
                <a:gd name="T33" fmla="*/ 0 h 2168"/>
                <a:gd name="T34" fmla="*/ 0 w 782"/>
                <a:gd name="T35" fmla="*/ 0 h 2168"/>
                <a:gd name="T36" fmla="*/ 0 w 782"/>
                <a:gd name="T37" fmla="*/ 0 h 2168"/>
                <a:gd name="T38" fmla="*/ 0 w 782"/>
                <a:gd name="T39" fmla="*/ 0 h 2168"/>
                <a:gd name="T40" fmla="*/ 0 w 782"/>
                <a:gd name="T41" fmla="*/ 0 h 2168"/>
                <a:gd name="T42" fmla="*/ 0 w 782"/>
                <a:gd name="T43" fmla="*/ 0 h 2168"/>
                <a:gd name="T44" fmla="*/ 0 w 782"/>
                <a:gd name="T45" fmla="*/ 0 h 2168"/>
                <a:gd name="T46" fmla="*/ 0 w 782"/>
                <a:gd name="T47" fmla="*/ 0 h 2168"/>
                <a:gd name="T48" fmla="*/ 0 w 782"/>
                <a:gd name="T49" fmla="*/ 0 h 2168"/>
                <a:gd name="T50" fmla="*/ 0 w 782"/>
                <a:gd name="T51" fmla="*/ 0 h 2168"/>
                <a:gd name="T52" fmla="*/ 0 w 782"/>
                <a:gd name="T53" fmla="*/ 0 h 2168"/>
                <a:gd name="T54" fmla="*/ 0 w 782"/>
                <a:gd name="T55" fmla="*/ 0 h 2168"/>
                <a:gd name="T56" fmla="*/ 0 w 782"/>
                <a:gd name="T57" fmla="*/ 0 h 2168"/>
                <a:gd name="T58" fmla="*/ 0 w 782"/>
                <a:gd name="T59" fmla="*/ 0 h 2168"/>
                <a:gd name="T60" fmla="*/ 0 w 782"/>
                <a:gd name="T61" fmla="*/ 0 h 2168"/>
                <a:gd name="T62" fmla="*/ 0 w 782"/>
                <a:gd name="T63" fmla="*/ 0 h 2168"/>
                <a:gd name="T64" fmla="*/ 0 w 782"/>
                <a:gd name="T65" fmla="*/ 0 h 2168"/>
                <a:gd name="T66" fmla="*/ 0 w 782"/>
                <a:gd name="T67" fmla="*/ 0 h 2168"/>
                <a:gd name="T68" fmla="*/ 0 w 782"/>
                <a:gd name="T69" fmla="*/ 0 h 2168"/>
                <a:gd name="T70" fmla="*/ 0 w 782"/>
                <a:gd name="T71" fmla="*/ 0 h 2168"/>
                <a:gd name="T72" fmla="*/ 0 w 782"/>
                <a:gd name="T73" fmla="*/ 0 h 2168"/>
                <a:gd name="T74" fmla="*/ 0 w 782"/>
                <a:gd name="T75" fmla="*/ 0 h 2168"/>
                <a:gd name="T76" fmla="*/ 0 w 782"/>
                <a:gd name="T77" fmla="*/ 0 h 2168"/>
                <a:gd name="T78" fmla="*/ 0 w 782"/>
                <a:gd name="T79" fmla="*/ 0 h 2168"/>
                <a:gd name="T80" fmla="*/ 0 w 782"/>
                <a:gd name="T81" fmla="*/ 0 h 2168"/>
                <a:gd name="T82" fmla="*/ 0 w 782"/>
                <a:gd name="T83" fmla="*/ 0 h 2168"/>
                <a:gd name="T84" fmla="*/ 0 w 782"/>
                <a:gd name="T85" fmla="*/ 0 h 2168"/>
                <a:gd name="T86" fmla="*/ 0 w 782"/>
                <a:gd name="T87" fmla="*/ 0 h 2168"/>
                <a:gd name="T88" fmla="*/ 0 w 782"/>
                <a:gd name="T89" fmla="*/ 0 h 2168"/>
                <a:gd name="T90" fmla="*/ 0 w 782"/>
                <a:gd name="T91" fmla="*/ 0 h 2168"/>
                <a:gd name="T92" fmla="*/ 0 w 782"/>
                <a:gd name="T93" fmla="*/ 0 h 2168"/>
                <a:gd name="T94" fmla="*/ 0 w 782"/>
                <a:gd name="T95" fmla="*/ 0 h 2168"/>
                <a:gd name="T96" fmla="*/ 0 w 782"/>
                <a:gd name="T97" fmla="*/ 0 h 2168"/>
                <a:gd name="T98" fmla="*/ 0 w 782"/>
                <a:gd name="T99" fmla="*/ 0 h 2168"/>
                <a:gd name="T100" fmla="*/ 0 w 782"/>
                <a:gd name="T101" fmla="*/ 0 h 2168"/>
                <a:gd name="T102" fmla="*/ 0 w 782"/>
                <a:gd name="T103" fmla="*/ 0 h 21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82"/>
                <a:gd name="T157" fmla="*/ 0 h 2168"/>
                <a:gd name="T158" fmla="*/ 782 w 782"/>
                <a:gd name="T159" fmla="*/ 2168 h 21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82" h="2168">
                  <a:moveTo>
                    <a:pt x="494" y="0"/>
                  </a:moveTo>
                  <a:lnTo>
                    <a:pt x="562" y="22"/>
                  </a:lnTo>
                  <a:lnTo>
                    <a:pt x="623" y="63"/>
                  </a:lnTo>
                  <a:lnTo>
                    <a:pt x="674" y="112"/>
                  </a:lnTo>
                  <a:lnTo>
                    <a:pt x="760" y="252"/>
                  </a:lnTo>
                  <a:lnTo>
                    <a:pt x="782" y="426"/>
                  </a:lnTo>
                  <a:lnTo>
                    <a:pt x="776" y="595"/>
                  </a:lnTo>
                  <a:lnTo>
                    <a:pt x="741" y="726"/>
                  </a:lnTo>
                  <a:lnTo>
                    <a:pt x="722" y="856"/>
                  </a:lnTo>
                  <a:lnTo>
                    <a:pt x="707" y="992"/>
                  </a:lnTo>
                  <a:lnTo>
                    <a:pt x="683" y="1055"/>
                  </a:lnTo>
                  <a:lnTo>
                    <a:pt x="670" y="1120"/>
                  </a:lnTo>
                  <a:lnTo>
                    <a:pt x="652" y="1183"/>
                  </a:lnTo>
                  <a:lnTo>
                    <a:pt x="623" y="1286"/>
                  </a:lnTo>
                  <a:lnTo>
                    <a:pt x="580" y="1380"/>
                  </a:lnTo>
                  <a:lnTo>
                    <a:pt x="539" y="1462"/>
                  </a:lnTo>
                  <a:lnTo>
                    <a:pt x="487" y="1570"/>
                  </a:lnTo>
                  <a:lnTo>
                    <a:pt x="431" y="1666"/>
                  </a:lnTo>
                  <a:lnTo>
                    <a:pt x="366" y="1748"/>
                  </a:lnTo>
                  <a:lnTo>
                    <a:pt x="327" y="1804"/>
                  </a:lnTo>
                  <a:lnTo>
                    <a:pt x="291" y="1853"/>
                  </a:lnTo>
                  <a:lnTo>
                    <a:pt x="252" y="1897"/>
                  </a:lnTo>
                  <a:lnTo>
                    <a:pt x="189" y="2003"/>
                  </a:lnTo>
                  <a:lnTo>
                    <a:pt x="118" y="2098"/>
                  </a:lnTo>
                  <a:lnTo>
                    <a:pt x="30" y="2168"/>
                  </a:lnTo>
                  <a:lnTo>
                    <a:pt x="16" y="2167"/>
                  </a:lnTo>
                  <a:lnTo>
                    <a:pt x="4" y="2165"/>
                  </a:lnTo>
                  <a:lnTo>
                    <a:pt x="0" y="2164"/>
                  </a:lnTo>
                  <a:lnTo>
                    <a:pt x="21" y="2064"/>
                  </a:lnTo>
                  <a:lnTo>
                    <a:pt x="30" y="1961"/>
                  </a:lnTo>
                  <a:lnTo>
                    <a:pt x="32" y="1849"/>
                  </a:lnTo>
                  <a:lnTo>
                    <a:pt x="60" y="1633"/>
                  </a:lnTo>
                  <a:lnTo>
                    <a:pt x="122" y="1430"/>
                  </a:lnTo>
                  <a:lnTo>
                    <a:pt x="187" y="1213"/>
                  </a:lnTo>
                  <a:lnTo>
                    <a:pt x="233" y="1169"/>
                  </a:lnTo>
                  <a:lnTo>
                    <a:pt x="257" y="1115"/>
                  </a:lnTo>
                  <a:lnTo>
                    <a:pt x="283" y="1059"/>
                  </a:lnTo>
                  <a:lnTo>
                    <a:pt x="279" y="946"/>
                  </a:lnTo>
                  <a:lnTo>
                    <a:pt x="306" y="843"/>
                  </a:lnTo>
                  <a:lnTo>
                    <a:pt x="305" y="748"/>
                  </a:lnTo>
                  <a:lnTo>
                    <a:pt x="302" y="736"/>
                  </a:lnTo>
                  <a:lnTo>
                    <a:pt x="303" y="724"/>
                  </a:lnTo>
                  <a:lnTo>
                    <a:pt x="305" y="718"/>
                  </a:lnTo>
                  <a:lnTo>
                    <a:pt x="327" y="718"/>
                  </a:lnTo>
                  <a:lnTo>
                    <a:pt x="344" y="731"/>
                  </a:lnTo>
                  <a:lnTo>
                    <a:pt x="364" y="730"/>
                  </a:lnTo>
                  <a:lnTo>
                    <a:pt x="396" y="585"/>
                  </a:lnTo>
                  <a:lnTo>
                    <a:pt x="396" y="429"/>
                  </a:lnTo>
                  <a:lnTo>
                    <a:pt x="418" y="279"/>
                  </a:lnTo>
                  <a:lnTo>
                    <a:pt x="489" y="277"/>
                  </a:lnTo>
                  <a:lnTo>
                    <a:pt x="543" y="297"/>
                  </a:lnTo>
                  <a:lnTo>
                    <a:pt x="574" y="337"/>
                  </a:lnTo>
                  <a:lnTo>
                    <a:pt x="636" y="537"/>
                  </a:lnTo>
                  <a:lnTo>
                    <a:pt x="626" y="745"/>
                  </a:lnTo>
                  <a:lnTo>
                    <a:pt x="574" y="948"/>
                  </a:lnTo>
                  <a:lnTo>
                    <a:pt x="552" y="988"/>
                  </a:lnTo>
                  <a:lnTo>
                    <a:pt x="527" y="1030"/>
                  </a:lnTo>
                  <a:lnTo>
                    <a:pt x="509" y="1070"/>
                  </a:lnTo>
                  <a:lnTo>
                    <a:pt x="469" y="1146"/>
                  </a:lnTo>
                  <a:lnTo>
                    <a:pt x="427" y="1218"/>
                  </a:lnTo>
                  <a:lnTo>
                    <a:pt x="403" y="1296"/>
                  </a:lnTo>
                  <a:lnTo>
                    <a:pt x="453" y="1266"/>
                  </a:lnTo>
                  <a:lnTo>
                    <a:pt x="484" y="1210"/>
                  </a:lnTo>
                  <a:lnTo>
                    <a:pt x="522" y="1161"/>
                  </a:lnTo>
                  <a:lnTo>
                    <a:pt x="632" y="942"/>
                  </a:lnTo>
                  <a:lnTo>
                    <a:pt x="692" y="700"/>
                  </a:lnTo>
                  <a:lnTo>
                    <a:pt x="692" y="453"/>
                  </a:lnTo>
                  <a:lnTo>
                    <a:pt x="657" y="358"/>
                  </a:lnTo>
                  <a:lnTo>
                    <a:pt x="615" y="282"/>
                  </a:lnTo>
                  <a:lnTo>
                    <a:pt x="542" y="237"/>
                  </a:lnTo>
                  <a:lnTo>
                    <a:pt x="504" y="228"/>
                  </a:lnTo>
                  <a:lnTo>
                    <a:pt x="466" y="224"/>
                  </a:lnTo>
                  <a:lnTo>
                    <a:pt x="430" y="222"/>
                  </a:lnTo>
                  <a:lnTo>
                    <a:pt x="422" y="191"/>
                  </a:lnTo>
                  <a:lnTo>
                    <a:pt x="432" y="152"/>
                  </a:lnTo>
                  <a:lnTo>
                    <a:pt x="437" y="107"/>
                  </a:lnTo>
                  <a:lnTo>
                    <a:pt x="452" y="65"/>
                  </a:lnTo>
                  <a:lnTo>
                    <a:pt x="468" y="29"/>
                  </a:lnTo>
                  <a:lnTo>
                    <a:pt x="494" y="0"/>
                  </a:lnTo>
                  <a:close/>
                </a:path>
              </a:pathLst>
            </a:custGeom>
            <a:solidFill>
              <a:srgbClr val="F2CE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6" name="Freeform 31"/>
            <p:cNvSpPr>
              <a:spLocks/>
            </p:cNvSpPr>
            <p:nvPr/>
          </p:nvSpPr>
          <p:spPr bwMode="auto">
            <a:xfrm>
              <a:off x="1263" y="2391"/>
              <a:ext cx="10" cy="3"/>
            </a:xfrm>
            <a:custGeom>
              <a:avLst/>
              <a:gdLst>
                <a:gd name="T0" fmla="*/ 0 w 86"/>
                <a:gd name="T1" fmla="*/ 0 h 30"/>
                <a:gd name="T2" fmla="*/ 0 w 86"/>
                <a:gd name="T3" fmla="*/ 0 h 30"/>
                <a:gd name="T4" fmla="*/ 0 w 86"/>
                <a:gd name="T5" fmla="*/ 0 h 30"/>
                <a:gd name="T6" fmla="*/ 0 w 86"/>
                <a:gd name="T7" fmla="*/ 0 h 30"/>
                <a:gd name="T8" fmla="*/ 0 w 86"/>
                <a:gd name="T9" fmla="*/ 0 h 30"/>
                <a:gd name="T10" fmla="*/ 0 w 86"/>
                <a:gd name="T11" fmla="*/ 0 h 30"/>
                <a:gd name="T12" fmla="*/ 0 w 86"/>
                <a:gd name="T13" fmla="*/ 0 h 30"/>
                <a:gd name="T14" fmla="*/ 0 w 86"/>
                <a:gd name="T15" fmla="*/ 0 h 30"/>
                <a:gd name="T16" fmla="*/ 0 w 86"/>
                <a:gd name="T17" fmla="*/ 0 h 30"/>
                <a:gd name="T18" fmla="*/ 0 w 86"/>
                <a:gd name="T19" fmla="*/ 0 h 30"/>
                <a:gd name="T20" fmla="*/ 0 w 86"/>
                <a:gd name="T21" fmla="*/ 0 h 30"/>
                <a:gd name="T22" fmla="*/ 0 w 86"/>
                <a:gd name="T23" fmla="*/ 0 h 30"/>
                <a:gd name="T24" fmla="*/ 0 w 86"/>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30"/>
                <a:gd name="T41" fmla="*/ 86 w 86"/>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30">
                  <a:moveTo>
                    <a:pt x="3" y="0"/>
                  </a:moveTo>
                  <a:lnTo>
                    <a:pt x="29" y="7"/>
                  </a:lnTo>
                  <a:lnTo>
                    <a:pt x="56" y="12"/>
                  </a:lnTo>
                  <a:lnTo>
                    <a:pt x="86" y="6"/>
                  </a:lnTo>
                  <a:lnTo>
                    <a:pt x="63" y="17"/>
                  </a:lnTo>
                  <a:lnTo>
                    <a:pt x="43" y="30"/>
                  </a:lnTo>
                  <a:lnTo>
                    <a:pt x="19" y="22"/>
                  </a:lnTo>
                  <a:lnTo>
                    <a:pt x="6" y="16"/>
                  </a:lnTo>
                  <a:lnTo>
                    <a:pt x="0" y="8"/>
                  </a:lnTo>
                  <a:lnTo>
                    <a:pt x="3" y="0"/>
                  </a:lnTo>
                  <a:close/>
                </a:path>
              </a:pathLst>
            </a:custGeom>
            <a:solidFill>
              <a:srgbClr val="FFE0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7" name="Freeform 32"/>
            <p:cNvSpPr>
              <a:spLocks/>
            </p:cNvSpPr>
            <p:nvPr/>
          </p:nvSpPr>
          <p:spPr bwMode="auto">
            <a:xfrm>
              <a:off x="995" y="2394"/>
              <a:ext cx="72" cy="21"/>
            </a:xfrm>
            <a:custGeom>
              <a:avLst/>
              <a:gdLst>
                <a:gd name="T0" fmla="*/ 0 w 647"/>
                <a:gd name="T1" fmla="*/ 0 h 188"/>
                <a:gd name="T2" fmla="*/ 0 w 647"/>
                <a:gd name="T3" fmla="*/ 0 h 188"/>
                <a:gd name="T4" fmla="*/ 0 w 647"/>
                <a:gd name="T5" fmla="*/ 0 h 188"/>
                <a:gd name="T6" fmla="*/ 0 w 647"/>
                <a:gd name="T7" fmla="*/ 0 h 188"/>
                <a:gd name="T8" fmla="*/ 0 w 647"/>
                <a:gd name="T9" fmla="*/ 0 h 188"/>
                <a:gd name="T10" fmla="*/ 0 w 647"/>
                <a:gd name="T11" fmla="*/ 0 h 188"/>
                <a:gd name="T12" fmla="*/ 0 w 647"/>
                <a:gd name="T13" fmla="*/ 0 h 188"/>
                <a:gd name="T14" fmla="*/ 0 w 647"/>
                <a:gd name="T15" fmla="*/ 0 h 188"/>
                <a:gd name="T16" fmla="*/ 0 w 647"/>
                <a:gd name="T17" fmla="*/ 0 h 188"/>
                <a:gd name="T18" fmla="*/ 0 w 647"/>
                <a:gd name="T19" fmla="*/ 0 h 188"/>
                <a:gd name="T20" fmla="*/ 0 w 647"/>
                <a:gd name="T21" fmla="*/ 0 h 188"/>
                <a:gd name="T22" fmla="*/ 0 w 647"/>
                <a:gd name="T23" fmla="*/ 0 h 188"/>
                <a:gd name="T24" fmla="*/ 0 w 647"/>
                <a:gd name="T25" fmla="*/ 0 h 188"/>
                <a:gd name="T26" fmla="*/ 0 w 647"/>
                <a:gd name="T27" fmla="*/ 0 h 188"/>
                <a:gd name="T28" fmla="*/ 0 w 647"/>
                <a:gd name="T29" fmla="*/ 0 h 188"/>
                <a:gd name="T30" fmla="*/ 0 w 647"/>
                <a:gd name="T31" fmla="*/ 0 h 188"/>
                <a:gd name="T32" fmla="*/ 0 w 647"/>
                <a:gd name="T33" fmla="*/ 0 h 188"/>
                <a:gd name="T34" fmla="*/ 0 w 647"/>
                <a:gd name="T35" fmla="*/ 0 h 188"/>
                <a:gd name="T36" fmla="*/ 0 w 647"/>
                <a:gd name="T37" fmla="*/ 0 h 188"/>
                <a:gd name="T38" fmla="*/ 0 w 647"/>
                <a:gd name="T39" fmla="*/ 0 h 188"/>
                <a:gd name="T40" fmla="*/ 0 w 647"/>
                <a:gd name="T41" fmla="*/ 0 h 1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7"/>
                <a:gd name="T64" fmla="*/ 0 h 188"/>
                <a:gd name="T65" fmla="*/ 647 w 647"/>
                <a:gd name="T66" fmla="*/ 188 h 1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7" h="188">
                  <a:moveTo>
                    <a:pt x="491" y="0"/>
                  </a:moveTo>
                  <a:lnTo>
                    <a:pt x="546" y="2"/>
                  </a:lnTo>
                  <a:lnTo>
                    <a:pt x="602" y="13"/>
                  </a:lnTo>
                  <a:lnTo>
                    <a:pt x="647" y="44"/>
                  </a:lnTo>
                  <a:lnTo>
                    <a:pt x="576" y="100"/>
                  </a:lnTo>
                  <a:lnTo>
                    <a:pt x="491" y="127"/>
                  </a:lnTo>
                  <a:lnTo>
                    <a:pt x="410" y="143"/>
                  </a:lnTo>
                  <a:lnTo>
                    <a:pt x="262" y="140"/>
                  </a:lnTo>
                  <a:lnTo>
                    <a:pt x="122" y="168"/>
                  </a:lnTo>
                  <a:lnTo>
                    <a:pt x="0" y="188"/>
                  </a:lnTo>
                  <a:lnTo>
                    <a:pt x="94" y="138"/>
                  </a:lnTo>
                  <a:lnTo>
                    <a:pt x="189" y="97"/>
                  </a:lnTo>
                  <a:lnTo>
                    <a:pt x="308" y="96"/>
                  </a:lnTo>
                  <a:lnTo>
                    <a:pt x="360" y="49"/>
                  </a:lnTo>
                  <a:lnTo>
                    <a:pt x="419" y="17"/>
                  </a:lnTo>
                  <a:lnTo>
                    <a:pt x="491"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8" name="Freeform 33"/>
            <p:cNvSpPr>
              <a:spLocks/>
            </p:cNvSpPr>
            <p:nvPr/>
          </p:nvSpPr>
          <p:spPr bwMode="auto">
            <a:xfrm>
              <a:off x="919" y="2396"/>
              <a:ext cx="13" cy="17"/>
            </a:xfrm>
            <a:custGeom>
              <a:avLst/>
              <a:gdLst>
                <a:gd name="T0" fmla="*/ 0 w 117"/>
                <a:gd name="T1" fmla="*/ 0 h 154"/>
                <a:gd name="T2" fmla="*/ 0 w 117"/>
                <a:gd name="T3" fmla="*/ 0 h 154"/>
                <a:gd name="T4" fmla="*/ 0 w 117"/>
                <a:gd name="T5" fmla="*/ 0 h 154"/>
                <a:gd name="T6" fmla="*/ 0 w 117"/>
                <a:gd name="T7" fmla="*/ 0 h 154"/>
                <a:gd name="T8" fmla="*/ 0 w 117"/>
                <a:gd name="T9" fmla="*/ 0 h 154"/>
                <a:gd name="T10" fmla="*/ 0 w 117"/>
                <a:gd name="T11" fmla="*/ 0 h 154"/>
                <a:gd name="T12" fmla="*/ 0 w 117"/>
                <a:gd name="T13" fmla="*/ 0 h 154"/>
                <a:gd name="T14" fmla="*/ 0 w 117"/>
                <a:gd name="T15" fmla="*/ 0 h 154"/>
                <a:gd name="T16" fmla="*/ 0 w 117"/>
                <a:gd name="T17" fmla="*/ 0 h 154"/>
                <a:gd name="T18" fmla="*/ 0 w 117"/>
                <a:gd name="T19" fmla="*/ 0 h 154"/>
                <a:gd name="T20" fmla="*/ 0 w 117"/>
                <a:gd name="T21" fmla="*/ 0 h 154"/>
                <a:gd name="T22" fmla="*/ 0 w 117"/>
                <a:gd name="T23" fmla="*/ 0 h 154"/>
                <a:gd name="T24" fmla="*/ 0 w 117"/>
                <a:gd name="T25" fmla="*/ 0 h 154"/>
                <a:gd name="T26" fmla="*/ 0 w 117"/>
                <a:gd name="T27" fmla="*/ 0 h 154"/>
                <a:gd name="T28" fmla="*/ 0 w 117"/>
                <a:gd name="T29" fmla="*/ 0 h 154"/>
                <a:gd name="T30" fmla="*/ 0 w 117"/>
                <a:gd name="T31" fmla="*/ 0 h 154"/>
                <a:gd name="T32" fmla="*/ 0 w 117"/>
                <a:gd name="T33" fmla="*/ 0 h 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
                <a:gd name="T52" fmla="*/ 0 h 154"/>
                <a:gd name="T53" fmla="*/ 117 w 117"/>
                <a:gd name="T54" fmla="*/ 154 h 1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 h="154">
                  <a:moveTo>
                    <a:pt x="117" y="0"/>
                  </a:moveTo>
                  <a:lnTo>
                    <a:pt x="97" y="45"/>
                  </a:lnTo>
                  <a:lnTo>
                    <a:pt x="56" y="78"/>
                  </a:lnTo>
                  <a:lnTo>
                    <a:pt x="23" y="122"/>
                  </a:lnTo>
                  <a:lnTo>
                    <a:pt x="18" y="134"/>
                  </a:lnTo>
                  <a:lnTo>
                    <a:pt x="9" y="145"/>
                  </a:lnTo>
                  <a:lnTo>
                    <a:pt x="3" y="154"/>
                  </a:lnTo>
                  <a:lnTo>
                    <a:pt x="0" y="120"/>
                  </a:lnTo>
                  <a:lnTo>
                    <a:pt x="15" y="78"/>
                  </a:lnTo>
                  <a:lnTo>
                    <a:pt x="46" y="48"/>
                  </a:lnTo>
                  <a:lnTo>
                    <a:pt x="70" y="25"/>
                  </a:lnTo>
                  <a:lnTo>
                    <a:pt x="92" y="0"/>
                  </a:lnTo>
                  <a:lnTo>
                    <a:pt x="1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79" name="Freeform 34"/>
            <p:cNvSpPr>
              <a:spLocks/>
            </p:cNvSpPr>
            <p:nvPr/>
          </p:nvSpPr>
          <p:spPr bwMode="auto">
            <a:xfrm>
              <a:off x="976" y="2395"/>
              <a:ext cx="37" cy="19"/>
            </a:xfrm>
            <a:custGeom>
              <a:avLst/>
              <a:gdLst>
                <a:gd name="T0" fmla="*/ 0 w 331"/>
                <a:gd name="T1" fmla="*/ 0 h 165"/>
                <a:gd name="T2" fmla="*/ 0 w 331"/>
                <a:gd name="T3" fmla="*/ 0 h 165"/>
                <a:gd name="T4" fmla="*/ 0 w 331"/>
                <a:gd name="T5" fmla="*/ 0 h 165"/>
                <a:gd name="T6" fmla="*/ 0 w 331"/>
                <a:gd name="T7" fmla="*/ 0 h 165"/>
                <a:gd name="T8" fmla="*/ 0 w 331"/>
                <a:gd name="T9" fmla="*/ 0 h 165"/>
                <a:gd name="T10" fmla="*/ 0 w 331"/>
                <a:gd name="T11" fmla="*/ 0 h 165"/>
                <a:gd name="T12" fmla="*/ 0 w 331"/>
                <a:gd name="T13" fmla="*/ 0 h 165"/>
                <a:gd name="T14" fmla="*/ 0 w 331"/>
                <a:gd name="T15" fmla="*/ 0 h 165"/>
                <a:gd name="T16" fmla="*/ 0 w 331"/>
                <a:gd name="T17" fmla="*/ 0 h 165"/>
                <a:gd name="T18" fmla="*/ 0 w 331"/>
                <a:gd name="T19" fmla="*/ 0 h 165"/>
                <a:gd name="T20" fmla="*/ 0 w 331"/>
                <a:gd name="T21" fmla="*/ 0 h 165"/>
                <a:gd name="T22" fmla="*/ 0 w 331"/>
                <a:gd name="T23" fmla="*/ 0 h 165"/>
                <a:gd name="T24" fmla="*/ 0 w 331"/>
                <a:gd name="T25" fmla="*/ 0 h 165"/>
                <a:gd name="T26" fmla="*/ 0 w 331"/>
                <a:gd name="T27" fmla="*/ 0 h 165"/>
                <a:gd name="T28" fmla="*/ 0 w 331"/>
                <a:gd name="T29" fmla="*/ 0 h 165"/>
                <a:gd name="T30" fmla="*/ 0 w 331"/>
                <a:gd name="T31" fmla="*/ 0 h 165"/>
                <a:gd name="T32" fmla="*/ 0 w 331"/>
                <a:gd name="T33" fmla="*/ 0 h 165"/>
                <a:gd name="T34" fmla="*/ 0 w 331"/>
                <a:gd name="T35" fmla="*/ 0 h 165"/>
                <a:gd name="T36" fmla="*/ 0 w 331"/>
                <a:gd name="T37" fmla="*/ 0 h 165"/>
                <a:gd name="T38" fmla="*/ 0 w 331"/>
                <a:gd name="T39" fmla="*/ 0 h 165"/>
                <a:gd name="T40" fmla="*/ 0 w 331"/>
                <a:gd name="T41" fmla="*/ 0 h 1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165"/>
                <a:gd name="T65" fmla="*/ 331 w 331"/>
                <a:gd name="T66" fmla="*/ 165 h 1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165">
                  <a:moveTo>
                    <a:pt x="228" y="0"/>
                  </a:moveTo>
                  <a:lnTo>
                    <a:pt x="260" y="1"/>
                  </a:lnTo>
                  <a:lnTo>
                    <a:pt x="293" y="8"/>
                  </a:lnTo>
                  <a:lnTo>
                    <a:pt x="327" y="17"/>
                  </a:lnTo>
                  <a:lnTo>
                    <a:pt x="331" y="36"/>
                  </a:lnTo>
                  <a:lnTo>
                    <a:pt x="316" y="49"/>
                  </a:lnTo>
                  <a:lnTo>
                    <a:pt x="302" y="57"/>
                  </a:lnTo>
                  <a:lnTo>
                    <a:pt x="194" y="96"/>
                  </a:lnTo>
                  <a:lnTo>
                    <a:pt x="96" y="146"/>
                  </a:lnTo>
                  <a:lnTo>
                    <a:pt x="0" y="165"/>
                  </a:lnTo>
                  <a:lnTo>
                    <a:pt x="33" y="100"/>
                  </a:lnTo>
                  <a:lnTo>
                    <a:pt x="91" y="63"/>
                  </a:lnTo>
                  <a:lnTo>
                    <a:pt x="151" y="23"/>
                  </a:lnTo>
                  <a:lnTo>
                    <a:pt x="183" y="13"/>
                  </a:lnTo>
                  <a:lnTo>
                    <a:pt x="208" y="7"/>
                  </a:lnTo>
                  <a:lnTo>
                    <a:pt x="228"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0" name="Freeform 35"/>
            <p:cNvSpPr>
              <a:spLocks/>
            </p:cNvSpPr>
            <p:nvPr/>
          </p:nvSpPr>
          <p:spPr bwMode="auto">
            <a:xfrm>
              <a:off x="1296" y="2407"/>
              <a:ext cx="63" cy="40"/>
            </a:xfrm>
            <a:custGeom>
              <a:avLst/>
              <a:gdLst>
                <a:gd name="T0" fmla="*/ 0 w 573"/>
                <a:gd name="T1" fmla="*/ 0 h 357"/>
                <a:gd name="T2" fmla="*/ 0 w 573"/>
                <a:gd name="T3" fmla="*/ 0 h 357"/>
                <a:gd name="T4" fmla="*/ 0 w 573"/>
                <a:gd name="T5" fmla="*/ 0 h 357"/>
                <a:gd name="T6" fmla="*/ 0 w 573"/>
                <a:gd name="T7" fmla="*/ 0 h 357"/>
                <a:gd name="T8" fmla="*/ 0 w 573"/>
                <a:gd name="T9" fmla="*/ 0 h 357"/>
                <a:gd name="T10" fmla="*/ 0 w 573"/>
                <a:gd name="T11" fmla="*/ 0 h 357"/>
                <a:gd name="T12" fmla="*/ 0 w 573"/>
                <a:gd name="T13" fmla="*/ 0 h 357"/>
                <a:gd name="T14" fmla="*/ 0 w 573"/>
                <a:gd name="T15" fmla="*/ 0 h 357"/>
                <a:gd name="T16" fmla="*/ 0 w 573"/>
                <a:gd name="T17" fmla="*/ 0 h 357"/>
                <a:gd name="T18" fmla="*/ 0 w 573"/>
                <a:gd name="T19" fmla="*/ 0 h 357"/>
                <a:gd name="T20" fmla="*/ 0 w 573"/>
                <a:gd name="T21" fmla="*/ 0 h 357"/>
                <a:gd name="T22" fmla="*/ 0 w 573"/>
                <a:gd name="T23" fmla="*/ 0 h 357"/>
                <a:gd name="T24" fmla="*/ 0 w 573"/>
                <a:gd name="T25" fmla="*/ 0 h 357"/>
                <a:gd name="T26" fmla="*/ 0 w 573"/>
                <a:gd name="T27" fmla="*/ 0 h 357"/>
                <a:gd name="T28" fmla="*/ 0 w 573"/>
                <a:gd name="T29" fmla="*/ 0 h 357"/>
                <a:gd name="T30" fmla="*/ 0 w 573"/>
                <a:gd name="T31" fmla="*/ 0 h 357"/>
                <a:gd name="T32" fmla="*/ 0 w 573"/>
                <a:gd name="T33" fmla="*/ 0 h 357"/>
                <a:gd name="T34" fmla="*/ 0 w 573"/>
                <a:gd name="T35" fmla="*/ 0 h 357"/>
                <a:gd name="T36" fmla="*/ 0 w 573"/>
                <a:gd name="T37" fmla="*/ 0 h 357"/>
                <a:gd name="T38" fmla="*/ 0 w 573"/>
                <a:gd name="T39" fmla="*/ 0 h 357"/>
                <a:gd name="T40" fmla="*/ 0 w 573"/>
                <a:gd name="T41" fmla="*/ 0 h 357"/>
                <a:gd name="T42" fmla="*/ 0 w 573"/>
                <a:gd name="T43" fmla="*/ 0 h 357"/>
                <a:gd name="T44" fmla="*/ 0 w 573"/>
                <a:gd name="T45" fmla="*/ 0 h 357"/>
                <a:gd name="T46" fmla="*/ 0 w 573"/>
                <a:gd name="T47" fmla="*/ 0 h 357"/>
                <a:gd name="T48" fmla="*/ 0 w 573"/>
                <a:gd name="T49" fmla="*/ 0 h 3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73"/>
                <a:gd name="T76" fmla="*/ 0 h 357"/>
                <a:gd name="T77" fmla="*/ 573 w 573"/>
                <a:gd name="T78" fmla="*/ 357 h 3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73" h="357">
                  <a:moveTo>
                    <a:pt x="235" y="0"/>
                  </a:moveTo>
                  <a:lnTo>
                    <a:pt x="341" y="2"/>
                  </a:lnTo>
                  <a:lnTo>
                    <a:pt x="446" y="11"/>
                  </a:lnTo>
                  <a:lnTo>
                    <a:pt x="551" y="35"/>
                  </a:lnTo>
                  <a:lnTo>
                    <a:pt x="573" y="86"/>
                  </a:lnTo>
                  <a:lnTo>
                    <a:pt x="564" y="135"/>
                  </a:lnTo>
                  <a:lnTo>
                    <a:pt x="545" y="183"/>
                  </a:lnTo>
                  <a:lnTo>
                    <a:pt x="518" y="243"/>
                  </a:lnTo>
                  <a:lnTo>
                    <a:pt x="472" y="281"/>
                  </a:lnTo>
                  <a:lnTo>
                    <a:pt x="429" y="326"/>
                  </a:lnTo>
                  <a:lnTo>
                    <a:pt x="327" y="357"/>
                  </a:lnTo>
                  <a:lnTo>
                    <a:pt x="219" y="355"/>
                  </a:lnTo>
                  <a:lnTo>
                    <a:pt x="123" y="326"/>
                  </a:lnTo>
                  <a:lnTo>
                    <a:pt x="62" y="267"/>
                  </a:lnTo>
                  <a:lnTo>
                    <a:pt x="17" y="201"/>
                  </a:lnTo>
                  <a:lnTo>
                    <a:pt x="0" y="124"/>
                  </a:lnTo>
                  <a:lnTo>
                    <a:pt x="53" y="57"/>
                  </a:lnTo>
                  <a:lnTo>
                    <a:pt x="145" y="26"/>
                  </a:lnTo>
                  <a:lnTo>
                    <a:pt x="235" y="0"/>
                  </a:lnTo>
                  <a:close/>
                </a:path>
              </a:pathLst>
            </a:custGeom>
            <a:solidFill>
              <a:srgbClr val="4D3B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1" name="Freeform 36"/>
            <p:cNvSpPr>
              <a:spLocks/>
            </p:cNvSpPr>
            <p:nvPr/>
          </p:nvSpPr>
          <p:spPr bwMode="auto">
            <a:xfrm>
              <a:off x="1082" y="2410"/>
              <a:ext cx="7" cy="8"/>
            </a:xfrm>
            <a:custGeom>
              <a:avLst/>
              <a:gdLst>
                <a:gd name="T0" fmla="*/ 0 w 62"/>
                <a:gd name="T1" fmla="*/ 0 h 79"/>
                <a:gd name="T2" fmla="*/ 0 w 62"/>
                <a:gd name="T3" fmla="*/ 0 h 79"/>
                <a:gd name="T4" fmla="*/ 0 w 62"/>
                <a:gd name="T5" fmla="*/ 0 h 79"/>
                <a:gd name="T6" fmla="*/ 0 w 62"/>
                <a:gd name="T7" fmla="*/ 0 h 79"/>
                <a:gd name="T8" fmla="*/ 0 w 62"/>
                <a:gd name="T9" fmla="*/ 0 h 79"/>
                <a:gd name="T10" fmla="*/ 0 w 62"/>
                <a:gd name="T11" fmla="*/ 0 h 79"/>
                <a:gd name="T12" fmla="*/ 0 w 62"/>
                <a:gd name="T13" fmla="*/ 0 h 79"/>
                <a:gd name="T14" fmla="*/ 0 w 62"/>
                <a:gd name="T15" fmla="*/ 0 h 79"/>
                <a:gd name="T16" fmla="*/ 0 w 62"/>
                <a:gd name="T17" fmla="*/ 0 h 79"/>
                <a:gd name="T18" fmla="*/ 0 w 62"/>
                <a:gd name="T19" fmla="*/ 0 h 79"/>
                <a:gd name="T20" fmla="*/ 0 w 62"/>
                <a:gd name="T21" fmla="*/ 0 h 79"/>
                <a:gd name="T22" fmla="*/ 0 w 62"/>
                <a:gd name="T23" fmla="*/ 0 h 79"/>
                <a:gd name="T24" fmla="*/ 0 w 62"/>
                <a:gd name="T25" fmla="*/ 0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79"/>
                <a:gd name="T41" fmla="*/ 62 w 62"/>
                <a:gd name="T42" fmla="*/ 79 h 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79">
                  <a:moveTo>
                    <a:pt x="62" y="4"/>
                  </a:moveTo>
                  <a:lnTo>
                    <a:pt x="53" y="36"/>
                  </a:lnTo>
                  <a:lnTo>
                    <a:pt x="30" y="59"/>
                  </a:lnTo>
                  <a:lnTo>
                    <a:pt x="1" y="79"/>
                  </a:lnTo>
                  <a:lnTo>
                    <a:pt x="0" y="54"/>
                  </a:lnTo>
                  <a:lnTo>
                    <a:pt x="21" y="36"/>
                  </a:lnTo>
                  <a:lnTo>
                    <a:pt x="36" y="11"/>
                  </a:lnTo>
                  <a:lnTo>
                    <a:pt x="53" y="0"/>
                  </a:lnTo>
                  <a:lnTo>
                    <a:pt x="57" y="0"/>
                  </a:lnTo>
                  <a:lnTo>
                    <a:pt x="6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2" name="Freeform 37"/>
            <p:cNvSpPr>
              <a:spLocks/>
            </p:cNvSpPr>
            <p:nvPr/>
          </p:nvSpPr>
          <p:spPr bwMode="auto">
            <a:xfrm>
              <a:off x="1363" y="2413"/>
              <a:ext cx="19" cy="24"/>
            </a:xfrm>
            <a:custGeom>
              <a:avLst/>
              <a:gdLst>
                <a:gd name="T0" fmla="*/ 0 w 170"/>
                <a:gd name="T1" fmla="*/ 0 h 217"/>
                <a:gd name="T2" fmla="*/ 0 w 170"/>
                <a:gd name="T3" fmla="*/ 0 h 217"/>
                <a:gd name="T4" fmla="*/ 0 w 170"/>
                <a:gd name="T5" fmla="*/ 0 h 217"/>
                <a:gd name="T6" fmla="*/ 0 w 170"/>
                <a:gd name="T7" fmla="*/ 0 h 217"/>
                <a:gd name="T8" fmla="*/ 0 w 170"/>
                <a:gd name="T9" fmla="*/ 0 h 217"/>
                <a:gd name="T10" fmla="*/ 0 w 170"/>
                <a:gd name="T11" fmla="*/ 0 h 217"/>
                <a:gd name="T12" fmla="*/ 0 w 170"/>
                <a:gd name="T13" fmla="*/ 0 h 217"/>
                <a:gd name="T14" fmla="*/ 0 w 170"/>
                <a:gd name="T15" fmla="*/ 0 h 217"/>
                <a:gd name="T16" fmla="*/ 0 w 170"/>
                <a:gd name="T17" fmla="*/ 0 h 217"/>
                <a:gd name="T18" fmla="*/ 0 w 170"/>
                <a:gd name="T19" fmla="*/ 0 h 217"/>
                <a:gd name="T20" fmla="*/ 0 w 170"/>
                <a:gd name="T21" fmla="*/ 0 h 217"/>
                <a:gd name="T22" fmla="*/ 0 w 170"/>
                <a:gd name="T23" fmla="*/ 0 h 217"/>
                <a:gd name="T24" fmla="*/ 0 w 170"/>
                <a:gd name="T25" fmla="*/ 0 h 217"/>
                <a:gd name="T26" fmla="*/ 0 w 170"/>
                <a:gd name="T27" fmla="*/ 0 h 217"/>
                <a:gd name="T28" fmla="*/ 0 w 170"/>
                <a:gd name="T29" fmla="*/ 0 h 217"/>
                <a:gd name="T30" fmla="*/ 0 w 170"/>
                <a:gd name="T31" fmla="*/ 0 h 217"/>
                <a:gd name="T32" fmla="*/ 0 w 170"/>
                <a:gd name="T33" fmla="*/ 0 h 2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0"/>
                <a:gd name="T52" fmla="*/ 0 h 217"/>
                <a:gd name="T53" fmla="*/ 170 w 170"/>
                <a:gd name="T54" fmla="*/ 217 h 2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0" h="217">
                  <a:moveTo>
                    <a:pt x="42" y="0"/>
                  </a:moveTo>
                  <a:lnTo>
                    <a:pt x="87" y="17"/>
                  </a:lnTo>
                  <a:lnTo>
                    <a:pt x="135" y="37"/>
                  </a:lnTo>
                  <a:lnTo>
                    <a:pt x="170" y="71"/>
                  </a:lnTo>
                  <a:lnTo>
                    <a:pt x="115" y="120"/>
                  </a:lnTo>
                  <a:lnTo>
                    <a:pt x="61" y="171"/>
                  </a:lnTo>
                  <a:lnTo>
                    <a:pt x="0" y="217"/>
                  </a:lnTo>
                  <a:lnTo>
                    <a:pt x="5" y="152"/>
                  </a:lnTo>
                  <a:lnTo>
                    <a:pt x="28" y="82"/>
                  </a:lnTo>
                  <a:lnTo>
                    <a:pt x="34" y="15"/>
                  </a:lnTo>
                  <a:lnTo>
                    <a:pt x="36" y="8"/>
                  </a:lnTo>
                  <a:lnTo>
                    <a:pt x="40" y="1"/>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3" name="Freeform 38"/>
            <p:cNvSpPr>
              <a:spLocks/>
            </p:cNvSpPr>
            <p:nvPr/>
          </p:nvSpPr>
          <p:spPr bwMode="auto">
            <a:xfrm>
              <a:off x="1438" y="2417"/>
              <a:ext cx="66" cy="36"/>
            </a:xfrm>
            <a:custGeom>
              <a:avLst/>
              <a:gdLst>
                <a:gd name="T0" fmla="*/ 0 w 593"/>
                <a:gd name="T1" fmla="*/ 0 h 326"/>
                <a:gd name="T2" fmla="*/ 0 w 593"/>
                <a:gd name="T3" fmla="*/ 0 h 326"/>
                <a:gd name="T4" fmla="*/ 0 w 593"/>
                <a:gd name="T5" fmla="*/ 0 h 326"/>
                <a:gd name="T6" fmla="*/ 0 w 593"/>
                <a:gd name="T7" fmla="*/ 0 h 326"/>
                <a:gd name="T8" fmla="*/ 0 w 593"/>
                <a:gd name="T9" fmla="*/ 0 h 326"/>
                <a:gd name="T10" fmla="*/ 0 w 593"/>
                <a:gd name="T11" fmla="*/ 0 h 326"/>
                <a:gd name="T12" fmla="*/ 0 w 593"/>
                <a:gd name="T13" fmla="*/ 0 h 326"/>
                <a:gd name="T14" fmla="*/ 0 w 593"/>
                <a:gd name="T15" fmla="*/ 0 h 326"/>
                <a:gd name="T16" fmla="*/ 0 w 593"/>
                <a:gd name="T17" fmla="*/ 0 h 326"/>
                <a:gd name="T18" fmla="*/ 0 w 593"/>
                <a:gd name="T19" fmla="*/ 0 h 326"/>
                <a:gd name="T20" fmla="*/ 0 w 593"/>
                <a:gd name="T21" fmla="*/ 0 h 326"/>
                <a:gd name="T22" fmla="*/ 0 w 593"/>
                <a:gd name="T23" fmla="*/ 0 h 326"/>
                <a:gd name="T24" fmla="*/ 0 w 593"/>
                <a:gd name="T25" fmla="*/ 0 h 326"/>
                <a:gd name="T26" fmla="*/ 0 w 593"/>
                <a:gd name="T27" fmla="*/ 0 h 326"/>
                <a:gd name="T28" fmla="*/ 0 w 593"/>
                <a:gd name="T29" fmla="*/ 0 h 326"/>
                <a:gd name="T30" fmla="*/ 0 w 593"/>
                <a:gd name="T31" fmla="*/ 0 h 326"/>
                <a:gd name="T32" fmla="*/ 0 w 593"/>
                <a:gd name="T33" fmla="*/ 0 h 326"/>
                <a:gd name="T34" fmla="*/ 0 w 593"/>
                <a:gd name="T35" fmla="*/ 0 h 326"/>
                <a:gd name="T36" fmla="*/ 0 w 593"/>
                <a:gd name="T37" fmla="*/ 0 h 326"/>
                <a:gd name="T38" fmla="*/ 0 w 593"/>
                <a:gd name="T39" fmla="*/ 0 h 326"/>
                <a:gd name="T40" fmla="*/ 0 w 593"/>
                <a:gd name="T41" fmla="*/ 0 h 326"/>
                <a:gd name="T42" fmla="*/ 0 w 593"/>
                <a:gd name="T43" fmla="*/ 0 h 326"/>
                <a:gd name="T44" fmla="*/ 0 w 593"/>
                <a:gd name="T45" fmla="*/ 0 h 326"/>
                <a:gd name="T46" fmla="*/ 0 w 593"/>
                <a:gd name="T47" fmla="*/ 0 h 326"/>
                <a:gd name="T48" fmla="*/ 0 w 593"/>
                <a:gd name="T49" fmla="*/ 0 h 326"/>
                <a:gd name="T50" fmla="*/ 0 w 593"/>
                <a:gd name="T51" fmla="*/ 0 h 326"/>
                <a:gd name="T52" fmla="*/ 0 w 593"/>
                <a:gd name="T53" fmla="*/ 0 h 326"/>
                <a:gd name="T54" fmla="*/ 0 w 593"/>
                <a:gd name="T55" fmla="*/ 0 h 326"/>
                <a:gd name="T56" fmla="*/ 0 w 593"/>
                <a:gd name="T57" fmla="*/ 0 h 326"/>
                <a:gd name="T58" fmla="*/ 0 w 593"/>
                <a:gd name="T59" fmla="*/ 0 h 326"/>
                <a:gd name="T60" fmla="*/ 0 w 593"/>
                <a:gd name="T61" fmla="*/ 0 h 326"/>
                <a:gd name="T62" fmla="*/ 0 w 593"/>
                <a:gd name="T63" fmla="*/ 0 h 326"/>
                <a:gd name="T64" fmla="*/ 0 w 593"/>
                <a:gd name="T65" fmla="*/ 0 h 326"/>
                <a:gd name="T66" fmla="*/ 0 w 593"/>
                <a:gd name="T67" fmla="*/ 0 h 326"/>
                <a:gd name="T68" fmla="*/ 0 w 593"/>
                <a:gd name="T69" fmla="*/ 0 h 326"/>
                <a:gd name="T70" fmla="*/ 0 w 593"/>
                <a:gd name="T71" fmla="*/ 0 h 326"/>
                <a:gd name="T72" fmla="*/ 0 w 593"/>
                <a:gd name="T73" fmla="*/ 0 h 326"/>
                <a:gd name="T74" fmla="*/ 0 w 593"/>
                <a:gd name="T75" fmla="*/ 0 h 326"/>
                <a:gd name="T76" fmla="*/ 0 w 593"/>
                <a:gd name="T77" fmla="*/ 0 h 326"/>
                <a:gd name="T78" fmla="*/ 0 w 593"/>
                <a:gd name="T79" fmla="*/ 0 h 326"/>
                <a:gd name="T80" fmla="*/ 0 w 593"/>
                <a:gd name="T81" fmla="*/ 0 h 326"/>
                <a:gd name="T82" fmla="*/ 0 w 593"/>
                <a:gd name="T83" fmla="*/ 0 h 326"/>
                <a:gd name="T84" fmla="*/ 0 w 593"/>
                <a:gd name="T85" fmla="*/ 0 h 326"/>
                <a:gd name="T86" fmla="*/ 0 w 593"/>
                <a:gd name="T87" fmla="*/ 0 h 326"/>
                <a:gd name="T88" fmla="*/ 0 w 593"/>
                <a:gd name="T89" fmla="*/ 0 h 326"/>
                <a:gd name="T90" fmla="*/ 0 w 593"/>
                <a:gd name="T91" fmla="*/ 0 h 326"/>
                <a:gd name="T92" fmla="*/ 0 w 593"/>
                <a:gd name="T93" fmla="*/ 0 h 326"/>
                <a:gd name="T94" fmla="*/ 0 w 593"/>
                <a:gd name="T95" fmla="*/ 0 h 326"/>
                <a:gd name="T96" fmla="*/ 0 w 593"/>
                <a:gd name="T97" fmla="*/ 0 h 3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93"/>
                <a:gd name="T148" fmla="*/ 0 h 326"/>
                <a:gd name="T149" fmla="*/ 593 w 593"/>
                <a:gd name="T150" fmla="*/ 326 h 32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93" h="326">
                  <a:moveTo>
                    <a:pt x="325" y="4"/>
                  </a:moveTo>
                  <a:lnTo>
                    <a:pt x="348" y="10"/>
                  </a:lnTo>
                  <a:lnTo>
                    <a:pt x="370" y="18"/>
                  </a:lnTo>
                  <a:lnTo>
                    <a:pt x="375" y="37"/>
                  </a:lnTo>
                  <a:lnTo>
                    <a:pt x="325" y="45"/>
                  </a:lnTo>
                  <a:lnTo>
                    <a:pt x="281" y="66"/>
                  </a:lnTo>
                  <a:lnTo>
                    <a:pt x="236" y="92"/>
                  </a:lnTo>
                  <a:lnTo>
                    <a:pt x="272" y="115"/>
                  </a:lnTo>
                  <a:lnTo>
                    <a:pt x="320" y="125"/>
                  </a:lnTo>
                  <a:lnTo>
                    <a:pt x="357" y="144"/>
                  </a:lnTo>
                  <a:lnTo>
                    <a:pt x="430" y="175"/>
                  </a:lnTo>
                  <a:lnTo>
                    <a:pt x="504" y="197"/>
                  </a:lnTo>
                  <a:lnTo>
                    <a:pt x="545" y="249"/>
                  </a:lnTo>
                  <a:lnTo>
                    <a:pt x="566" y="267"/>
                  </a:lnTo>
                  <a:lnTo>
                    <a:pt x="586" y="279"/>
                  </a:lnTo>
                  <a:lnTo>
                    <a:pt x="593" y="303"/>
                  </a:lnTo>
                  <a:lnTo>
                    <a:pt x="591" y="313"/>
                  </a:lnTo>
                  <a:lnTo>
                    <a:pt x="588" y="322"/>
                  </a:lnTo>
                  <a:lnTo>
                    <a:pt x="586" y="326"/>
                  </a:lnTo>
                  <a:lnTo>
                    <a:pt x="548" y="288"/>
                  </a:lnTo>
                  <a:lnTo>
                    <a:pt x="503" y="250"/>
                  </a:lnTo>
                  <a:lnTo>
                    <a:pt x="459" y="210"/>
                  </a:lnTo>
                  <a:lnTo>
                    <a:pt x="381" y="179"/>
                  </a:lnTo>
                  <a:lnTo>
                    <a:pt x="296" y="162"/>
                  </a:lnTo>
                  <a:lnTo>
                    <a:pt x="215" y="168"/>
                  </a:lnTo>
                  <a:lnTo>
                    <a:pt x="204" y="153"/>
                  </a:lnTo>
                  <a:lnTo>
                    <a:pt x="203" y="134"/>
                  </a:lnTo>
                  <a:lnTo>
                    <a:pt x="192" y="120"/>
                  </a:lnTo>
                  <a:lnTo>
                    <a:pt x="137" y="149"/>
                  </a:lnTo>
                  <a:lnTo>
                    <a:pt x="67" y="167"/>
                  </a:lnTo>
                  <a:lnTo>
                    <a:pt x="0" y="179"/>
                  </a:lnTo>
                  <a:lnTo>
                    <a:pt x="97" y="118"/>
                  </a:lnTo>
                  <a:lnTo>
                    <a:pt x="209" y="77"/>
                  </a:lnTo>
                  <a:lnTo>
                    <a:pt x="305" y="4"/>
                  </a:lnTo>
                  <a:lnTo>
                    <a:pt x="317" y="0"/>
                  </a:lnTo>
                  <a:lnTo>
                    <a:pt x="324" y="3"/>
                  </a:lnTo>
                  <a:lnTo>
                    <a:pt x="32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4" name="Freeform 39"/>
            <p:cNvSpPr>
              <a:spLocks/>
            </p:cNvSpPr>
            <p:nvPr/>
          </p:nvSpPr>
          <p:spPr bwMode="auto">
            <a:xfrm>
              <a:off x="1019" y="2418"/>
              <a:ext cx="10" cy="5"/>
            </a:xfrm>
            <a:custGeom>
              <a:avLst/>
              <a:gdLst>
                <a:gd name="T0" fmla="*/ 0 w 92"/>
                <a:gd name="T1" fmla="*/ 0 h 40"/>
                <a:gd name="T2" fmla="*/ 0 w 92"/>
                <a:gd name="T3" fmla="*/ 0 h 40"/>
                <a:gd name="T4" fmla="*/ 0 w 92"/>
                <a:gd name="T5" fmla="*/ 0 h 40"/>
                <a:gd name="T6" fmla="*/ 0 w 92"/>
                <a:gd name="T7" fmla="*/ 0 h 40"/>
                <a:gd name="T8" fmla="*/ 0 w 92"/>
                <a:gd name="T9" fmla="*/ 0 h 40"/>
                <a:gd name="T10" fmla="*/ 0 w 92"/>
                <a:gd name="T11" fmla="*/ 0 h 40"/>
                <a:gd name="T12" fmla="*/ 0 w 92"/>
                <a:gd name="T13" fmla="*/ 0 h 40"/>
                <a:gd name="T14" fmla="*/ 0 w 92"/>
                <a:gd name="T15" fmla="*/ 0 h 40"/>
                <a:gd name="T16" fmla="*/ 0 w 92"/>
                <a:gd name="T17" fmla="*/ 0 h 40"/>
                <a:gd name="T18" fmla="*/ 0 w 92"/>
                <a:gd name="T19" fmla="*/ 0 h 40"/>
                <a:gd name="T20" fmla="*/ 0 w 92"/>
                <a:gd name="T21" fmla="*/ 0 h 40"/>
                <a:gd name="T22" fmla="*/ 0 w 92"/>
                <a:gd name="T23" fmla="*/ 0 h 40"/>
                <a:gd name="T24" fmla="*/ 0 w 92"/>
                <a:gd name="T25" fmla="*/ 0 h 40"/>
                <a:gd name="T26" fmla="*/ 0 w 92"/>
                <a:gd name="T27" fmla="*/ 0 h 40"/>
                <a:gd name="T28" fmla="*/ 0 w 92"/>
                <a:gd name="T29" fmla="*/ 0 h 40"/>
                <a:gd name="T30" fmla="*/ 0 w 92"/>
                <a:gd name="T31" fmla="*/ 0 h 40"/>
                <a:gd name="T32" fmla="*/ 0 w 92"/>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
                <a:gd name="T52" fmla="*/ 0 h 40"/>
                <a:gd name="T53" fmla="*/ 92 w 92"/>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 h="40">
                  <a:moveTo>
                    <a:pt x="39" y="0"/>
                  </a:moveTo>
                  <a:lnTo>
                    <a:pt x="52" y="0"/>
                  </a:lnTo>
                  <a:lnTo>
                    <a:pt x="64" y="0"/>
                  </a:lnTo>
                  <a:lnTo>
                    <a:pt x="75" y="0"/>
                  </a:lnTo>
                  <a:lnTo>
                    <a:pt x="88" y="7"/>
                  </a:lnTo>
                  <a:lnTo>
                    <a:pt x="92" y="21"/>
                  </a:lnTo>
                  <a:lnTo>
                    <a:pt x="91" y="40"/>
                  </a:lnTo>
                  <a:lnTo>
                    <a:pt x="58" y="39"/>
                  </a:lnTo>
                  <a:lnTo>
                    <a:pt x="26" y="34"/>
                  </a:lnTo>
                  <a:lnTo>
                    <a:pt x="0" y="21"/>
                  </a:lnTo>
                  <a:lnTo>
                    <a:pt x="5" y="10"/>
                  </a:lnTo>
                  <a:lnTo>
                    <a:pt x="20" y="5"/>
                  </a:lnTo>
                  <a:lnTo>
                    <a:pt x="39" y="0"/>
                  </a:lnTo>
                  <a:close/>
                </a:path>
              </a:pathLst>
            </a:custGeom>
            <a:solidFill>
              <a:srgbClr val="FFE0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5" name="Freeform 40"/>
            <p:cNvSpPr>
              <a:spLocks/>
            </p:cNvSpPr>
            <p:nvPr/>
          </p:nvSpPr>
          <p:spPr bwMode="auto">
            <a:xfrm>
              <a:off x="1164" y="2418"/>
              <a:ext cx="24" cy="58"/>
            </a:xfrm>
            <a:custGeom>
              <a:avLst/>
              <a:gdLst>
                <a:gd name="T0" fmla="*/ 0 w 211"/>
                <a:gd name="T1" fmla="*/ 0 h 520"/>
                <a:gd name="T2" fmla="*/ 0 w 211"/>
                <a:gd name="T3" fmla="*/ 0 h 520"/>
                <a:gd name="T4" fmla="*/ 0 w 211"/>
                <a:gd name="T5" fmla="*/ 0 h 520"/>
                <a:gd name="T6" fmla="*/ 0 w 211"/>
                <a:gd name="T7" fmla="*/ 0 h 520"/>
                <a:gd name="T8" fmla="*/ 0 w 211"/>
                <a:gd name="T9" fmla="*/ 0 h 520"/>
                <a:gd name="T10" fmla="*/ 0 w 211"/>
                <a:gd name="T11" fmla="*/ 0 h 520"/>
                <a:gd name="T12" fmla="*/ 0 w 211"/>
                <a:gd name="T13" fmla="*/ 0 h 520"/>
                <a:gd name="T14" fmla="*/ 0 w 211"/>
                <a:gd name="T15" fmla="*/ 0 h 520"/>
                <a:gd name="T16" fmla="*/ 0 w 211"/>
                <a:gd name="T17" fmla="*/ 0 h 520"/>
                <a:gd name="T18" fmla="*/ 0 w 211"/>
                <a:gd name="T19" fmla="*/ 0 h 520"/>
                <a:gd name="T20" fmla="*/ 0 w 211"/>
                <a:gd name="T21" fmla="*/ 0 h 520"/>
                <a:gd name="T22" fmla="*/ 0 w 211"/>
                <a:gd name="T23" fmla="*/ 0 h 520"/>
                <a:gd name="T24" fmla="*/ 0 w 211"/>
                <a:gd name="T25" fmla="*/ 0 h 520"/>
                <a:gd name="T26" fmla="*/ 0 w 211"/>
                <a:gd name="T27" fmla="*/ 0 h 520"/>
                <a:gd name="T28" fmla="*/ 0 w 211"/>
                <a:gd name="T29" fmla="*/ 0 h 520"/>
                <a:gd name="T30" fmla="*/ 0 w 211"/>
                <a:gd name="T31" fmla="*/ 0 h 520"/>
                <a:gd name="T32" fmla="*/ 0 w 211"/>
                <a:gd name="T33" fmla="*/ 0 h 520"/>
                <a:gd name="T34" fmla="*/ 0 w 211"/>
                <a:gd name="T35" fmla="*/ 0 h 520"/>
                <a:gd name="T36" fmla="*/ 0 w 211"/>
                <a:gd name="T37" fmla="*/ 0 h 520"/>
                <a:gd name="T38" fmla="*/ 0 w 211"/>
                <a:gd name="T39" fmla="*/ 0 h 520"/>
                <a:gd name="T40" fmla="*/ 0 w 211"/>
                <a:gd name="T41" fmla="*/ 0 h 5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1"/>
                <a:gd name="T64" fmla="*/ 0 h 520"/>
                <a:gd name="T65" fmla="*/ 211 w 211"/>
                <a:gd name="T66" fmla="*/ 520 h 5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1" h="520">
                  <a:moveTo>
                    <a:pt x="211" y="0"/>
                  </a:moveTo>
                  <a:lnTo>
                    <a:pt x="158" y="41"/>
                  </a:lnTo>
                  <a:lnTo>
                    <a:pt x="99" y="76"/>
                  </a:lnTo>
                  <a:lnTo>
                    <a:pt x="59" y="132"/>
                  </a:lnTo>
                  <a:lnTo>
                    <a:pt x="43" y="273"/>
                  </a:lnTo>
                  <a:lnTo>
                    <a:pt x="58" y="406"/>
                  </a:lnTo>
                  <a:lnTo>
                    <a:pt x="78" y="520"/>
                  </a:lnTo>
                  <a:lnTo>
                    <a:pt x="24" y="430"/>
                  </a:lnTo>
                  <a:lnTo>
                    <a:pt x="0" y="320"/>
                  </a:lnTo>
                  <a:lnTo>
                    <a:pt x="9" y="211"/>
                  </a:lnTo>
                  <a:lnTo>
                    <a:pt x="24" y="158"/>
                  </a:lnTo>
                  <a:lnTo>
                    <a:pt x="37" y="116"/>
                  </a:lnTo>
                  <a:lnTo>
                    <a:pt x="68" y="88"/>
                  </a:lnTo>
                  <a:lnTo>
                    <a:pt x="123" y="58"/>
                  </a:lnTo>
                  <a:lnTo>
                    <a:pt x="167" y="28"/>
                  </a:lnTo>
                  <a:lnTo>
                    <a:pt x="2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6" name="Freeform 41"/>
            <p:cNvSpPr>
              <a:spLocks/>
            </p:cNvSpPr>
            <p:nvPr/>
          </p:nvSpPr>
          <p:spPr bwMode="auto">
            <a:xfrm>
              <a:off x="1257" y="2422"/>
              <a:ext cx="52" cy="28"/>
            </a:xfrm>
            <a:custGeom>
              <a:avLst/>
              <a:gdLst>
                <a:gd name="T0" fmla="*/ 0 w 473"/>
                <a:gd name="T1" fmla="*/ 0 h 251"/>
                <a:gd name="T2" fmla="*/ 0 w 473"/>
                <a:gd name="T3" fmla="*/ 0 h 251"/>
                <a:gd name="T4" fmla="*/ 0 w 473"/>
                <a:gd name="T5" fmla="*/ 0 h 251"/>
                <a:gd name="T6" fmla="*/ 0 w 473"/>
                <a:gd name="T7" fmla="*/ 0 h 251"/>
                <a:gd name="T8" fmla="*/ 0 w 473"/>
                <a:gd name="T9" fmla="*/ 0 h 251"/>
                <a:gd name="T10" fmla="*/ 0 w 473"/>
                <a:gd name="T11" fmla="*/ 0 h 251"/>
                <a:gd name="T12" fmla="*/ 0 w 473"/>
                <a:gd name="T13" fmla="*/ 0 h 251"/>
                <a:gd name="T14" fmla="*/ 0 w 473"/>
                <a:gd name="T15" fmla="*/ 0 h 251"/>
                <a:gd name="T16" fmla="*/ 0 w 473"/>
                <a:gd name="T17" fmla="*/ 0 h 251"/>
                <a:gd name="T18" fmla="*/ 0 w 473"/>
                <a:gd name="T19" fmla="*/ 0 h 251"/>
                <a:gd name="T20" fmla="*/ 0 w 473"/>
                <a:gd name="T21" fmla="*/ 0 h 251"/>
                <a:gd name="T22" fmla="*/ 0 w 473"/>
                <a:gd name="T23" fmla="*/ 0 h 251"/>
                <a:gd name="T24" fmla="*/ 0 w 473"/>
                <a:gd name="T25" fmla="*/ 0 h 251"/>
                <a:gd name="T26" fmla="*/ 0 w 473"/>
                <a:gd name="T27" fmla="*/ 0 h 251"/>
                <a:gd name="T28" fmla="*/ 0 w 473"/>
                <a:gd name="T29" fmla="*/ 0 h 251"/>
                <a:gd name="T30" fmla="*/ 0 w 473"/>
                <a:gd name="T31" fmla="*/ 0 h 251"/>
                <a:gd name="T32" fmla="*/ 0 w 473"/>
                <a:gd name="T33" fmla="*/ 0 h 251"/>
                <a:gd name="T34" fmla="*/ 0 w 473"/>
                <a:gd name="T35" fmla="*/ 0 h 251"/>
                <a:gd name="T36" fmla="*/ 0 w 473"/>
                <a:gd name="T37" fmla="*/ 0 h 251"/>
                <a:gd name="T38" fmla="*/ 0 w 473"/>
                <a:gd name="T39" fmla="*/ 0 h 251"/>
                <a:gd name="T40" fmla="*/ 0 w 473"/>
                <a:gd name="T41" fmla="*/ 0 h 251"/>
                <a:gd name="T42" fmla="*/ 0 w 473"/>
                <a:gd name="T43" fmla="*/ 0 h 251"/>
                <a:gd name="T44" fmla="*/ 0 w 473"/>
                <a:gd name="T45" fmla="*/ 0 h 251"/>
                <a:gd name="T46" fmla="*/ 0 w 473"/>
                <a:gd name="T47" fmla="*/ 0 h 251"/>
                <a:gd name="T48" fmla="*/ 0 w 473"/>
                <a:gd name="T49" fmla="*/ 0 h 2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3"/>
                <a:gd name="T76" fmla="*/ 0 h 251"/>
                <a:gd name="T77" fmla="*/ 473 w 473"/>
                <a:gd name="T78" fmla="*/ 251 h 2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3" h="251">
                  <a:moveTo>
                    <a:pt x="281" y="2"/>
                  </a:moveTo>
                  <a:lnTo>
                    <a:pt x="305" y="78"/>
                  </a:lnTo>
                  <a:lnTo>
                    <a:pt x="340" y="137"/>
                  </a:lnTo>
                  <a:lnTo>
                    <a:pt x="386" y="189"/>
                  </a:lnTo>
                  <a:lnTo>
                    <a:pt x="413" y="213"/>
                  </a:lnTo>
                  <a:lnTo>
                    <a:pt x="441" y="232"/>
                  </a:lnTo>
                  <a:lnTo>
                    <a:pt x="473" y="251"/>
                  </a:lnTo>
                  <a:lnTo>
                    <a:pt x="336" y="238"/>
                  </a:lnTo>
                  <a:lnTo>
                    <a:pt x="198" y="206"/>
                  </a:lnTo>
                  <a:lnTo>
                    <a:pt x="59" y="197"/>
                  </a:lnTo>
                  <a:lnTo>
                    <a:pt x="36" y="180"/>
                  </a:lnTo>
                  <a:lnTo>
                    <a:pt x="18" y="161"/>
                  </a:lnTo>
                  <a:lnTo>
                    <a:pt x="0" y="142"/>
                  </a:lnTo>
                  <a:lnTo>
                    <a:pt x="79" y="99"/>
                  </a:lnTo>
                  <a:lnTo>
                    <a:pt x="159" y="58"/>
                  </a:lnTo>
                  <a:lnTo>
                    <a:pt x="244" y="12"/>
                  </a:lnTo>
                  <a:lnTo>
                    <a:pt x="256" y="0"/>
                  </a:lnTo>
                  <a:lnTo>
                    <a:pt x="269" y="1"/>
                  </a:lnTo>
                  <a:lnTo>
                    <a:pt x="281"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7" name="Freeform 42"/>
            <p:cNvSpPr>
              <a:spLocks/>
            </p:cNvSpPr>
            <p:nvPr/>
          </p:nvSpPr>
          <p:spPr bwMode="auto">
            <a:xfrm>
              <a:off x="881" y="2421"/>
              <a:ext cx="230" cy="327"/>
            </a:xfrm>
            <a:custGeom>
              <a:avLst/>
              <a:gdLst>
                <a:gd name="T0" fmla="*/ 0 w 2072"/>
                <a:gd name="T1" fmla="*/ 0 h 2945"/>
                <a:gd name="T2" fmla="*/ 0 w 2072"/>
                <a:gd name="T3" fmla="*/ 0 h 2945"/>
                <a:gd name="T4" fmla="*/ 0 w 2072"/>
                <a:gd name="T5" fmla="*/ 0 h 2945"/>
                <a:gd name="T6" fmla="*/ 0 w 2072"/>
                <a:gd name="T7" fmla="*/ 0 h 2945"/>
                <a:gd name="T8" fmla="*/ 0 w 2072"/>
                <a:gd name="T9" fmla="*/ 0 h 2945"/>
                <a:gd name="T10" fmla="*/ 0 w 2072"/>
                <a:gd name="T11" fmla="*/ 0 h 2945"/>
                <a:gd name="T12" fmla="*/ 0 w 2072"/>
                <a:gd name="T13" fmla="*/ 0 h 2945"/>
                <a:gd name="T14" fmla="*/ 0 w 2072"/>
                <a:gd name="T15" fmla="*/ 0 h 2945"/>
                <a:gd name="T16" fmla="*/ 0 w 2072"/>
                <a:gd name="T17" fmla="*/ 0 h 2945"/>
                <a:gd name="T18" fmla="*/ 0 w 2072"/>
                <a:gd name="T19" fmla="*/ 0 h 2945"/>
                <a:gd name="T20" fmla="*/ 0 w 2072"/>
                <a:gd name="T21" fmla="*/ 0 h 2945"/>
                <a:gd name="T22" fmla="*/ 0 w 2072"/>
                <a:gd name="T23" fmla="*/ 0 h 2945"/>
                <a:gd name="T24" fmla="*/ 0 w 2072"/>
                <a:gd name="T25" fmla="*/ 0 h 2945"/>
                <a:gd name="T26" fmla="*/ 0 w 2072"/>
                <a:gd name="T27" fmla="*/ 0 h 2945"/>
                <a:gd name="T28" fmla="*/ 0 w 2072"/>
                <a:gd name="T29" fmla="*/ 0 h 2945"/>
                <a:gd name="T30" fmla="*/ 0 w 2072"/>
                <a:gd name="T31" fmla="*/ 0 h 2945"/>
                <a:gd name="T32" fmla="*/ 0 w 2072"/>
                <a:gd name="T33" fmla="*/ 0 h 2945"/>
                <a:gd name="T34" fmla="*/ 0 w 2072"/>
                <a:gd name="T35" fmla="*/ 0 h 2945"/>
                <a:gd name="T36" fmla="*/ 0 w 2072"/>
                <a:gd name="T37" fmla="*/ 0 h 2945"/>
                <a:gd name="T38" fmla="*/ 0 w 2072"/>
                <a:gd name="T39" fmla="*/ 0 h 2945"/>
                <a:gd name="T40" fmla="*/ 0 w 2072"/>
                <a:gd name="T41" fmla="*/ 0 h 2945"/>
                <a:gd name="T42" fmla="*/ 0 w 2072"/>
                <a:gd name="T43" fmla="*/ 0 h 2945"/>
                <a:gd name="T44" fmla="*/ 0 w 2072"/>
                <a:gd name="T45" fmla="*/ 0 h 2945"/>
                <a:gd name="T46" fmla="*/ 0 w 2072"/>
                <a:gd name="T47" fmla="*/ 0 h 2945"/>
                <a:gd name="T48" fmla="*/ 0 w 2072"/>
                <a:gd name="T49" fmla="*/ 0 h 2945"/>
                <a:gd name="T50" fmla="*/ 0 w 2072"/>
                <a:gd name="T51" fmla="*/ 0 h 2945"/>
                <a:gd name="T52" fmla="*/ 0 w 2072"/>
                <a:gd name="T53" fmla="*/ 0 h 2945"/>
                <a:gd name="T54" fmla="*/ 0 w 2072"/>
                <a:gd name="T55" fmla="*/ 0 h 2945"/>
                <a:gd name="T56" fmla="*/ 0 w 2072"/>
                <a:gd name="T57" fmla="*/ 0 h 2945"/>
                <a:gd name="T58" fmla="*/ 0 w 2072"/>
                <a:gd name="T59" fmla="*/ 0 h 2945"/>
                <a:gd name="T60" fmla="*/ 0 w 2072"/>
                <a:gd name="T61" fmla="*/ 0 h 2945"/>
                <a:gd name="T62" fmla="*/ 0 w 2072"/>
                <a:gd name="T63" fmla="*/ 0 h 2945"/>
                <a:gd name="T64" fmla="*/ 0 w 2072"/>
                <a:gd name="T65" fmla="*/ 0 h 2945"/>
                <a:gd name="T66" fmla="*/ 0 w 2072"/>
                <a:gd name="T67" fmla="*/ 0 h 2945"/>
                <a:gd name="T68" fmla="*/ 0 w 2072"/>
                <a:gd name="T69" fmla="*/ 0 h 2945"/>
                <a:gd name="T70" fmla="*/ 0 w 2072"/>
                <a:gd name="T71" fmla="*/ 0 h 2945"/>
                <a:gd name="T72" fmla="*/ 0 w 2072"/>
                <a:gd name="T73" fmla="*/ 0 h 2945"/>
                <a:gd name="T74" fmla="*/ 0 w 2072"/>
                <a:gd name="T75" fmla="*/ 0 h 2945"/>
                <a:gd name="T76" fmla="*/ 0 w 2072"/>
                <a:gd name="T77" fmla="*/ 0 h 2945"/>
                <a:gd name="T78" fmla="*/ 0 w 2072"/>
                <a:gd name="T79" fmla="*/ 0 h 2945"/>
                <a:gd name="T80" fmla="*/ 0 w 2072"/>
                <a:gd name="T81" fmla="*/ 0 h 2945"/>
                <a:gd name="T82" fmla="*/ 0 w 2072"/>
                <a:gd name="T83" fmla="*/ 0 h 2945"/>
                <a:gd name="T84" fmla="*/ 0 w 2072"/>
                <a:gd name="T85" fmla="*/ 0 h 2945"/>
                <a:gd name="T86" fmla="*/ 0 w 2072"/>
                <a:gd name="T87" fmla="*/ 0 h 2945"/>
                <a:gd name="T88" fmla="*/ 0 w 2072"/>
                <a:gd name="T89" fmla="*/ 0 h 2945"/>
                <a:gd name="T90" fmla="*/ 0 w 2072"/>
                <a:gd name="T91" fmla="*/ 0 h 2945"/>
                <a:gd name="T92" fmla="*/ 0 w 2072"/>
                <a:gd name="T93" fmla="*/ 0 h 2945"/>
                <a:gd name="T94" fmla="*/ 0 w 2072"/>
                <a:gd name="T95" fmla="*/ 0 h 2945"/>
                <a:gd name="T96" fmla="*/ 0 w 2072"/>
                <a:gd name="T97" fmla="*/ 0 h 2945"/>
                <a:gd name="T98" fmla="*/ 0 w 2072"/>
                <a:gd name="T99" fmla="*/ 0 h 2945"/>
                <a:gd name="T100" fmla="*/ 0 w 2072"/>
                <a:gd name="T101" fmla="*/ 0 h 2945"/>
                <a:gd name="T102" fmla="*/ 0 w 2072"/>
                <a:gd name="T103" fmla="*/ 0 h 2945"/>
                <a:gd name="T104" fmla="*/ 0 w 2072"/>
                <a:gd name="T105" fmla="*/ 0 h 2945"/>
                <a:gd name="T106" fmla="*/ 0 w 2072"/>
                <a:gd name="T107" fmla="*/ 0 h 2945"/>
                <a:gd name="T108" fmla="*/ 0 w 2072"/>
                <a:gd name="T109" fmla="*/ 0 h 2945"/>
                <a:gd name="T110" fmla="*/ 0 w 2072"/>
                <a:gd name="T111" fmla="*/ 0 h 2945"/>
                <a:gd name="T112" fmla="*/ 0 w 2072"/>
                <a:gd name="T113" fmla="*/ 0 h 29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72"/>
                <a:gd name="T172" fmla="*/ 0 h 2945"/>
                <a:gd name="T173" fmla="*/ 2072 w 2072"/>
                <a:gd name="T174" fmla="*/ 2945 h 29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72" h="2945">
                  <a:moveTo>
                    <a:pt x="949" y="0"/>
                  </a:moveTo>
                  <a:lnTo>
                    <a:pt x="906" y="41"/>
                  </a:lnTo>
                  <a:lnTo>
                    <a:pt x="831" y="74"/>
                  </a:lnTo>
                  <a:lnTo>
                    <a:pt x="773" y="121"/>
                  </a:lnTo>
                  <a:lnTo>
                    <a:pt x="673" y="191"/>
                  </a:lnTo>
                  <a:lnTo>
                    <a:pt x="592" y="280"/>
                  </a:lnTo>
                  <a:lnTo>
                    <a:pt x="508" y="368"/>
                  </a:lnTo>
                  <a:lnTo>
                    <a:pt x="510" y="392"/>
                  </a:lnTo>
                  <a:lnTo>
                    <a:pt x="515" y="414"/>
                  </a:lnTo>
                  <a:lnTo>
                    <a:pt x="524" y="425"/>
                  </a:lnTo>
                  <a:lnTo>
                    <a:pt x="569" y="423"/>
                  </a:lnTo>
                  <a:lnTo>
                    <a:pt x="603" y="399"/>
                  </a:lnTo>
                  <a:lnTo>
                    <a:pt x="629" y="377"/>
                  </a:lnTo>
                  <a:lnTo>
                    <a:pt x="655" y="356"/>
                  </a:lnTo>
                  <a:lnTo>
                    <a:pt x="677" y="342"/>
                  </a:lnTo>
                  <a:lnTo>
                    <a:pt x="700" y="346"/>
                  </a:lnTo>
                  <a:lnTo>
                    <a:pt x="812" y="413"/>
                  </a:lnTo>
                  <a:lnTo>
                    <a:pt x="937" y="461"/>
                  </a:lnTo>
                  <a:lnTo>
                    <a:pt x="1076" y="499"/>
                  </a:lnTo>
                  <a:lnTo>
                    <a:pt x="1219" y="505"/>
                  </a:lnTo>
                  <a:lnTo>
                    <a:pt x="1361" y="469"/>
                  </a:lnTo>
                  <a:lnTo>
                    <a:pt x="1508" y="447"/>
                  </a:lnTo>
                  <a:lnTo>
                    <a:pt x="1559" y="422"/>
                  </a:lnTo>
                  <a:lnTo>
                    <a:pt x="1602" y="399"/>
                  </a:lnTo>
                  <a:lnTo>
                    <a:pt x="1650" y="377"/>
                  </a:lnTo>
                  <a:lnTo>
                    <a:pt x="1758" y="355"/>
                  </a:lnTo>
                  <a:lnTo>
                    <a:pt x="1871" y="361"/>
                  </a:lnTo>
                  <a:lnTo>
                    <a:pt x="1970" y="329"/>
                  </a:lnTo>
                  <a:lnTo>
                    <a:pt x="1973" y="267"/>
                  </a:lnTo>
                  <a:lnTo>
                    <a:pt x="1947" y="217"/>
                  </a:lnTo>
                  <a:lnTo>
                    <a:pt x="1911" y="177"/>
                  </a:lnTo>
                  <a:lnTo>
                    <a:pt x="1804" y="155"/>
                  </a:lnTo>
                  <a:lnTo>
                    <a:pt x="1707" y="122"/>
                  </a:lnTo>
                  <a:lnTo>
                    <a:pt x="1623" y="69"/>
                  </a:lnTo>
                  <a:lnTo>
                    <a:pt x="1695" y="69"/>
                  </a:lnTo>
                  <a:lnTo>
                    <a:pt x="1771" y="82"/>
                  </a:lnTo>
                  <a:lnTo>
                    <a:pt x="1850" y="96"/>
                  </a:lnTo>
                  <a:lnTo>
                    <a:pt x="1884" y="133"/>
                  </a:lnTo>
                  <a:lnTo>
                    <a:pt x="1932" y="155"/>
                  </a:lnTo>
                  <a:lnTo>
                    <a:pt x="1989" y="144"/>
                  </a:lnTo>
                  <a:lnTo>
                    <a:pt x="1975" y="110"/>
                  </a:lnTo>
                  <a:lnTo>
                    <a:pt x="1952" y="86"/>
                  </a:lnTo>
                  <a:lnTo>
                    <a:pt x="1923" y="67"/>
                  </a:lnTo>
                  <a:lnTo>
                    <a:pt x="1942" y="46"/>
                  </a:lnTo>
                  <a:lnTo>
                    <a:pt x="1967" y="33"/>
                  </a:lnTo>
                  <a:lnTo>
                    <a:pt x="1991" y="38"/>
                  </a:lnTo>
                  <a:lnTo>
                    <a:pt x="2028" y="82"/>
                  </a:lnTo>
                  <a:lnTo>
                    <a:pt x="2047" y="133"/>
                  </a:lnTo>
                  <a:lnTo>
                    <a:pt x="2072" y="188"/>
                  </a:lnTo>
                  <a:lnTo>
                    <a:pt x="2065" y="331"/>
                  </a:lnTo>
                  <a:lnTo>
                    <a:pt x="2027" y="465"/>
                  </a:lnTo>
                  <a:lnTo>
                    <a:pt x="1981" y="586"/>
                  </a:lnTo>
                  <a:lnTo>
                    <a:pt x="1937" y="725"/>
                  </a:lnTo>
                  <a:lnTo>
                    <a:pt x="1902" y="861"/>
                  </a:lnTo>
                  <a:lnTo>
                    <a:pt x="1867" y="1005"/>
                  </a:lnTo>
                  <a:lnTo>
                    <a:pt x="1850" y="1159"/>
                  </a:lnTo>
                  <a:lnTo>
                    <a:pt x="1805" y="1299"/>
                  </a:lnTo>
                  <a:lnTo>
                    <a:pt x="1746" y="1426"/>
                  </a:lnTo>
                  <a:lnTo>
                    <a:pt x="1678" y="1538"/>
                  </a:lnTo>
                  <a:lnTo>
                    <a:pt x="1617" y="1657"/>
                  </a:lnTo>
                  <a:lnTo>
                    <a:pt x="1572" y="1784"/>
                  </a:lnTo>
                  <a:lnTo>
                    <a:pt x="1556" y="1980"/>
                  </a:lnTo>
                  <a:lnTo>
                    <a:pt x="1600" y="2159"/>
                  </a:lnTo>
                  <a:lnTo>
                    <a:pt x="1702" y="2298"/>
                  </a:lnTo>
                  <a:lnTo>
                    <a:pt x="1718" y="2307"/>
                  </a:lnTo>
                  <a:lnTo>
                    <a:pt x="1727" y="2315"/>
                  </a:lnTo>
                  <a:lnTo>
                    <a:pt x="1735" y="2323"/>
                  </a:lnTo>
                  <a:lnTo>
                    <a:pt x="1640" y="2338"/>
                  </a:lnTo>
                  <a:lnTo>
                    <a:pt x="1552" y="2375"/>
                  </a:lnTo>
                  <a:lnTo>
                    <a:pt x="1467" y="2419"/>
                  </a:lnTo>
                  <a:lnTo>
                    <a:pt x="1413" y="2486"/>
                  </a:lnTo>
                  <a:lnTo>
                    <a:pt x="1347" y="2541"/>
                  </a:lnTo>
                  <a:lnTo>
                    <a:pt x="1286" y="2597"/>
                  </a:lnTo>
                  <a:lnTo>
                    <a:pt x="1213" y="2641"/>
                  </a:lnTo>
                  <a:lnTo>
                    <a:pt x="1156" y="2694"/>
                  </a:lnTo>
                  <a:lnTo>
                    <a:pt x="1087" y="2735"/>
                  </a:lnTo>
                  <a:lnTo>
                    <a:pt x="1044" y="2783"/>
                  </a:lnTo>
                  <a:lnTo>
                    <a:pt x="1005" y="2835"/>
                  </a:lnTo>
                  <a:lnTo>
                    <a:pt x="964" y="2876"/>
                  </a:lnTo>
                  <a:lnTo>
                    <a:pt x="933" y="2918"/>
                  </a:lnTo>
                  <a:lnTo>
                    <a:pt x="895" y="2944"/>
                  </a:lnTo>
                  <a:lnTo>
                    <a:pt x="851" y="2945"/>
                  </a:lnTo>
                  <a:lnTo>
                    <a:pt x="763" y="2879"/>
                  </a:lnTo>
                  <a:lnTo>
                    <a:pt x="710" y="2778"/>
                  </a:lnTo>
                  <a:lnTo>
                    <a:pt x="620" y="2718"/>
                  </a:lnTo>
                  <a:lnTo>
                    <a:pt x="594" y="2715"/>
                  </a:lnTo>
                  <a:lnTo>
                    <a:pt x="570" y="2715"/>
                  </a:lnTo>
                  <a:lnTo>
                    <a:pt x="560" y="2700"/>
                  </a:lnTo>
                  <a:lnTo>
                    <a:pt x="548" y="2549"/>
                  </a:lnTo>
                  <a:lnTo>
                    <a:pt x="464" y="2438"/>
                  </a:lnTo>
                  <a:lnTo>
                    <a:pt x="387" y="2323"/>
                  </a:lnTo>
                  <a:lnTo>
                    <a:pt x="311" y="2140"/>
                  </a:lnTo>
                  <a:lnTo>
                    <a:pt x="285" y="1937"/>
                  </a:lnTo>
                  <a:lnTo>
                    <a:pt x="252" y="1742"/>
                  </a:lnTo>
                  <a:lnTo>
                    <a:pt x="149" y="1437"/>
                  </a:lnTo>
                  <a:lnTo>
                    <a:pt x="75" y="1105"/>
                  </a:lnTo>
                  <a:lnTo>
                    <a:pt x="25" y="776"/>
                  </a:lnTo>
                  <a:lnTo>
                    <a:pt x="27" y="589"/>
                  </a:lnTo>
                  <a:lnTo>
                    <a:pt x="12" y="403"/>
                  </a:lnTo>
                  <a:lnTo>
                    <a:pt x="0" y="225"/>
                  </a:lnTo>
                  <a:lnTo>
                    <a:pt x="11" y="207"/>
                  </a:lnTo>
                  <a:lnTo>
                    <a:pt x="18" y="194"/>
                  </a:lnTo>
                  <a:lnTo>
                    <a:pt x="32" y="188"/>
                  </a:lnTo>
                  <a:lnTo>
                    <a:pt x="62" y="238"/>
                  </a:lnTo>
                  <a:lnTo>
                    <a:pt x="71" y="306"/>
                  </a:lnTo>
                  <a:lnTo>
                    <a:pt x="103" y="355"/>
                  </a:lnTo>
                  <a:lnTo>
                    <a:pt x="155" y="283"/>
                  </a:lnTo>
                  <a:lnTo>
                    <a:pt x="217" y="208"/>
                  </a:lnTo>
                  <a:lnTo>
                    <a:pt x="289" y="155"/>
                  </a:lnTo>
                  <a:lnTo>
                    <a:pt x="339" y="137"/>
                  </a:lnTo>
                  <a:lnTo>
                    <a:pt x="385" y="124"/>
                  </a:lnTo>
                  <a:lnTo>
                    <a:pt x="430" y="135"/>
                  </a:lnTo>
                  <a:lnTo>
                    <a:pt x="407" y="194"/>
                  </a:lnTo>
                  <a:lnTo>
                    <a:pt x="387" y="261"/>
                  </a:lnTo>
                  <a:lnTo>
                    <a:pt x="396" y="321"/>
                  </a:lnTo>
                  <a:lnTo>
                    <a:pt x="409" y="341"/>
                  </a:lnTo>
                  <a:lnTo>
                    <a:pt x="426" y="350"/>
                  </a:lnTo>
                  <a:lnTo>
                    <a:pt x="439" y="346"/>
                  </a:lnTo>
                  <a:lnTo>
                    <a:pt x="472" y="290"/>
                  </a:lnTo>
                  <a:lnTo>
                    <a:pt x="504" y="239"/>
                  </a:lnTo>
                  <a:lnTo>
                    <a:pt x="542" y="202"/>
                  </a:lnTo>
                  <a:lnTo>
                    <a:pt x="574" y="168"/>
                  </a:lnTo>
                  <a:lnTo>
                    <a:pt x="612" y="142"/>
                  </a:lnTo>
                  <a:lnTo>
                    <a:pt x="638" y="103"/>
                  </a:lnTo>
                  <a:lnTo>
                    <a:pt x="690" y="92"/>
                  </a:lnTo>
                  <a:lnTo>
                    <a:pt x="737" y="84"/>
                  </a:lnTo>
                  <a:lnTo>
                    <a:pt x="764" y="52"/>
                  </a:lnTo>
                  <a:lnTo>
                    <a:pt x="825" y="27"/>
                  </a:lnTo>
                  <a:lnTo>
                    <a:pt x="891" y="20"/>
                  </a:lnTo>
                  <a:lnTo>
                    <a:pt x="949" y="0"/>
                  </a:lnTo>
                  <a:close/>
                </a:path>
              </a:pathLst>
            </a:custGeom>
            <a:solidFill>
              <a:srgbClr val="FFE0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8" name="Freeform 43"/>
            <p:cNvSpPr>
              <a:spLocks/>
            </p:cNvSpPr>
            <p:nvPr/>
          </p:nvSpPr>
          <p:spPr bwMode="auto">
            <a:xfrm>
              <a:off x="984" y="2432"/>
              <a:ext cx="60" cy="37"/>
            </a:xfrm>
            <a:custGeom>
              <a:avLst/>
              <a:gdLst>
                <a:gd name="T0" fmla="*/ 0 w 544"/>
                <a:gd name="T1" fmla="*/ 0 h 327"/>
                <a:gd name="T2" fmla="*/ 0 w 544"/>
                <a:gd name="T3" fmla="*/ 0 h 327"/>
                <a:gd name="T4" fmla="*/ 0 w 544"/>
                <a:gd name="T5" fmla="*/ 0 h 327"/>
                <a:gd name="T6" fmla="*/ 0 w 544"/>
                <a:gd name="T7" fmla="*/ 0 h 327"/>
                <a:gd name="T8" fmla="*/ 0 w 544"/>
                <a:gd name="T9" fmla="*/ 0 h 327"/>
                <a:gd name="T10" fmla="*/ 0 w 544"/>
                <a:gd name="T11" fmla="*/ 0 h 327"/>
                <a:gd name="T12" fmla="*/ 0 w 544"/>
                <a:gd name="T13" fmla="*/ 0 h 327"/>
                <a:gd name="T14" fmla="*/ 0 w 544"/>
                <a:gd name="T15" fmla="*/ 0 h 327"/>
                <a:gd name="T16" fmla="*/ 0 w 544"/>
                <a:gd name="T17" fmla="*/ 0 h 327"/>
                <a:gd name="T18" fmla="*/ 0 w 544"/>
                <a:gd name="T19" fmla="*/ 0 h 327"/>
                <a:gd name="T20" fmla="*/ 0 w 544"/>
                <a:gd name="T21" fmla="*/ 0 h 327"/>
                <a:gd name="T22" fmla="*/ 0 w 544"/>
                <a:gd name="T23" fmla="*/ 0 h 327"/>
                <a:gd name="T24" fmla="*/ 0 w 544"/>
                <a:gd name="T25" fmla="*/ 0 h 327"/>
                <a:gd name="T26" fmla="*/ 0 w 544"/>
                <a:gd name="T27" fmla="*/ 0 h 327"/>
                <a:gd name="T28" fmla="*/ 0 w 544"/>
                <a:gd name="T29" fmla="*/ 0 h 327"/>
                <a:gd name="T30" fmla="*/ 0 w 544"/>
                <a:gd name="T31" fmla="*/ 0 h 327"/>
                <a:gd name="T32" fmla="*/ 0 w 544"/>
                <a:gd name="T33" fmla="*/ 0 h 327"/>
                <a:gd name="T34" fmla="*/ 0 w 544"/>
                <a:gd name="T35" fmla="*/ 0 h 327"/>
                <a:gd name="T36" fmla="*/ 0 w 544"/>
                <a:gd name="T37" fmla="*/ 0 h 327"/>
                <a:gd name="T38" fmla="*/ 0 w 544"/>
                <a:gd name="T39" fmla="*/ 0 h 327"/>
                <a:gd name="T40" fmla="*/ 0 w 544"/>
                <a:gd name="T41" fmla="*/ 0 h 327"/>
                <a:gd name="T42" fmla="*/ 0 w 544"/>
                <a:gd name="T43" fmla="*/ 0 h 327"/>
                <a:gd name="T44" fmla="*/ 0 w 544"/>
                <a:gd name="T45" fmla="*/ 0 h 327"/>
                <a:gd name="T46" fmla="*/ 0 w 544"/>
                <a:gd name="T47" fmla="*/ 0 h 327"/>
                <a:gd name="T48" fmla="*/ 0 w 544"/>
                <a:gd name="T49" fmla="*/ 0 h 3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4"/>
                <a:gd name="T76" fmla="*/ 0 h 327"/>
                <a:gd name="T77" fmla="*/ 544 w 544"/>
                <a:gd name="T78" fmla="*/ 327 h 3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4" h="327">
                  <a:moveTo>
                    <a:pt x="352" y="0"/>
                  </a:moveTo>
                  <a:lnTo>
                    <a:pt x="414" y="17"/>
                  </a:lnTo>
                  <a:lnTo>
                    <a:pt x="484" y="17"/>
                  </a:lnTo>
                  <a:lnTo>
                    <a:pt x="544" y="34"/>
                  </a:lnTo>
                  <a:lnTo>
                    <a:pt x="542" y="132"/>
                  </a:lnTo>
                  <a:lnTo>
                    <a:pt x="505" y="212"/>
                  </a:lnTo>
                  <a:lnTo>
                    <a:pt x="452" y="274"/>
                  </a:lnTo>
                  <a:lnTo>
                    <a:pt x="389" y="304"/>
                  </a:lnTo>
                  <a:lnTo>
                    <a:pt x="327" y="324"/>
                  </a:lnTo>
                  <a:lnTo>
                    <a:pt x="256" y="327"/>
                  </a:lnTo>
                  <a:lnTo>
                    <a:pt x="199" y="315"/>
                  </a:lnTo>
                  <a:lnTo>
                    <a:pt x="161" y="292"/>
                  </a:lnTo>
                  <a:lnTo>
                    <a:pt x="122" y="274"/>
                  </a:lnTo>
                  <a:lnTo>
                    <a:pt x="64" y="223"/>
                  </a:lnTo>
                  <a:lnTo>
                    <a:pt x="22" y="159"/>
                  </a:lnTo>
                  <a:lnTo>
                    <a:pt x="0" y="87"/>
                  </a:lnTo>
                  <a:lnTo>
                    <a:pt x="119" y="39"/>
                  </a:lnTo>
                  <a:lnTo>
                    <a:pt x="242" y="16"/>
                  </a:lnTo>
                  <a:lnTo>
                    <a:pt x="352" y="0"/>
                  </a:lnTo>
                  <a:close/>
                </a:path>
              </a:pathLst>
            </a:custGeom>
            <a:solidFill>
              <a:srgbClr val="4D3B2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9" name="Freeform 44"/>
            <p:cNvSpPr>
              <a:spLocks/>
            </p:cNvSpPr>
            <p:nvPr/>
          </p:nvSpPr>
          <p:spPr bwMode="auto">
            <a:xfrm>
              <a:off x="1046" y="2437"/>
              <a:ext cx="27" cy="24"/>
            </a:xfrm>
            <a:custGeom>
              <a:avLst/>
              <a:gdLst>
                <a:gd name="T0" fmla="*/ 0 w 237"/>
                <a:gd name="T1" fmla="*/ 0 h 218"/>
                <a:gd name="T2" fmla="*/ 0 w 237"/>
                <a:gd name="T3" fmla="*/ 0 h 218"/>
                <a:gd name="T4" fmla="*/ 0 w 237"/>
                <a:gd name="T5" fmla="*/ 0 h 218"/>
                <a:gd name="T6" fmla="*/ 0 w 237"/>
                <a:gd name="T7" fmla="*/ 0 h 218"/>
                <a:gd name="T8" fmla="*/ 0 w 237"/>
                <a:gd name="T9" fmla="*/ 0 h 218"/>
                <a:gd name="T10" fmla="*/ 0 w 237"/>
                <a:gd name="T11" fmla="*/ 0 h 218"/>
                <a:gd name="T12" fmla="*/ 0 w 237"/>
                <a:gd name="T13" fmla="*/ 0 h 218"/>
                <a:gd name="T14" fmla="*/ 0 w 237"/>
                <a:gd name="T15" fmla="*/ 0 h 218"/>
                <a:gd name="T16" fmla="*/ 0 w 237"/>
                <a:gd name="T17" fmla="*/ 0 h 218"/>
                <a:gd name="T18" fmla="*/ 0 w 237"/>
                <a:gd name="T19" fmla="*/ 0 h 218"/>
                <a:gd name="T20" fmla="*/ 0 w 237"/>
                <a:gd name="T21" fmla="*/ 0 h 218"/>
                <a:gd name="T22" fmla="*/ 0 w 237"/>
                <a:gd name="T23" fmla="*/ 0 h 218"/>
                <a:gd name="T24" fmla="*/ 0 w 237"/>
                <a:gd name="T25" fmla="*/ 0 h 218"/>
                <a:gd name="T26" fmla="*/ 0 w 237"/>
                <a:gd name="T27" fmla="*/ 0 h 218"/>
                <a:gd name="T28" fmla="*/ 0 w 237"/>
                <a:gd name="T29" fmla="*/ 0 h 218"/>
                <a:gd name="T30" fmla="*/ 0 w 237"/>
                <a:gd name="T31" fmla="*/ 0 h 218"/>
                <a:gd name="T32" fmla="*/ 0 w 237"/>
                <a:gd name="T33" fmla="*/ 0 h 2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7"/>
                <a:gd name="T52" fmla="*/ 0 h 218"/>
                <a:gd name="T53" fmla="*/ 237 w 237"/>
                <a:gd name="T54" fmla="*/ 218 h 2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7" h="218">
                  <a:moveTo>
                    <a:pt x="81" y="0"/>
                  </a:moveTo>
                  <a:lnTo>
                    <a:pt x="143" y="16"/>
                  </a:lnTo>
                  <a:lnTo>
                    <a:pt x="191" y="54"/>
                  </a:lnTo>
                  <a:lnTo>
                    <a:pt x="237" y="89"/>
                  </a:lnTo>
                  <a:lnTo>
                    <a:pt x="176" y="148"/>
                  </a:lnTo>
                  <a:lnTo>
                    <a:pt x="89" y="180"/>
                  </a:lnTo>
                  <a:lnTo>
                    <a:pt x="15" y="218"/>
                  </a:lnTo>
                  <a:lnTo>
                    <a:pt x="8" y="218"/>
                  </a:lnTo>
                  <a:lnTo>
                    <a:pt x="2" y="218"/>
                  </a:lnTo>
                  <a:lnTo>
                    <a:pt x="0" y="218"/>
                  </a:lnTo>
                  <a:lnTo>
                    <a:pt x="37" y="154"/>
                  </a:lnTo>
                  <a:lnTo>
                    <a:pt x="55" y="71"/>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0" name="Freeform 45"/>
            <p:cNvSpPr>
              <a:spLocks/>
            </p:cNvSpPr>
            <p:nvPr/>
          </p:nvSpPr>
          <p:spPr bwMode="auto">
            <a:xfrm>
              <a:off x="1672" y="2438"/>
              <a:ext cx="5" cy="22"/>
            </a:xfrm>
            <a:custGeom>
              <a:avLst/>
              <a:gdLst>
                <a:gd name="T0" fmla="*/ 0 w 51"/>
                <a:gd name="T1" fmla="*/ 0 h 201"/>
                <a:gd name="T2" fmla="*/ 0 w 51"/>
                <a:gd name="T3" fmla="*/ 0 h 201"/>
                <a:gd name="T4" fmla="*/ 0 w 51"/>
                <a:gd name="T5" fmla="*/ 0 h 201"/>
                <a:gd name="T6" fmla="*/ 0 w 51"/>
                <a:gd name="T7" fmla="*/ 0 h 201"/>
                <a:gd name="T8" fmla="*/ 0 w 51"/>
                <a:gd name="T9" fmla="*/ 0 h 201"/>
                <a:gd name="T10" fmla="*/ 0 w 51"/>
                <a:gd name="T11" fmla="*/ 0 h 201"/>
                <a:gd name="T12" fmla="*/ 0 w 51"/>
                <a:gd name="T13" fmla="*/ 0 h 201"/>
                <a:gd name="T14" fmla="*/ 0 w 51"/>
                <a:gd name="T15" fmla="*/ 0 h 201"/>
                <a:gd name="T16" fmla="*/ 0 w 51"/>
                <a:gd name="T17" fmla="*/ 0 h 201"/>
                <a:gd name="T18" fmla="*/ 0 w 51"/>
                <a:gd name="T19" fmla="*/ 0 h 201"/>
                <a:gd name="T20" fmla="*/ 0 w 51"/>
                <a:gd name="T21" fmla="*/ 0 h 201"/>
                <a:gd name="T22" fmla="*/ 0 w 51"/>
                <a:gd name="T23" fmla="*/ 0 h 201"/>
                <a:gd name="T24" fmla="*/ 0 w 51"/>
                <a:gd name="T25" fmla="*/ 0 h 2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201"/>
                <a:gd name="T41" fmla="*/ 51 w 51"/>
                <a:gd name="T42" fmla="*/ 201 h 2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201">
                  <a:moveTo>
                    <a:pt x="0" y="0"/>
                  </a:moveTo>
                  <a:lnTo>
                    <a:pt x="25" y="13"/>
                  </a:lnTo>
                  <a:lnTo>
                    <a:pt x="37" y="41"/>
                  </a:lnTo>
                  <a:lnTo>
                    <a:pt x="47" y="74"/>
                  </a:lnTo>
                  <a:lnTo>
                    <a:pt x="51" y="123"/>
                  </a:lnTo>
                  <a:lnTo>
                    <a:pt x="47" y="168"/>
                  </a:lnTo>
                  <a:lnTo>
                    <a:pt x="32" y="201"/>
                  </a:lnTo>
                  <a:lnTo>
                    <a:pt x="22" y="134"/>
                  </a:lnTo>
                  <a:lnTo>
                    <a:pt x="3" y="6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1" name="Freeform 46"/>
            <p:cNvSpPr>
              <a:spLocks/>
            </p:cNvSpPr>
            <p:nvPr/>
          </p:nvSpPr>
          <p:spPr bwMode="auto">
            <a:xfrm>
              <a:off x="1242" y="2442"/>
              <a:ext cx="11" cy="5"/>
            </a:xfrm>
            <a:custGeom>
              <a:avLst/>
              <a:gdLst>
                <a:gd name="T0" fmla="*/ 0 w 96"/>
                <a:gd name="T1" fmla="*/ 0 h 48"/>
                <a:gd name="T2" fmla="*/ 0 w 96"/>
                <a:gd name="T3" fmla="*/ 0 h 48"/>
                <a:gd name="T4" fmla="*/ 0 w 96"/>
                <a:gd name="T5" fmla="*/ 0 h 48"/>
                <a:gd name="T6" fmla="*/ 0 w 96"/>
                <a:gd name="T7" fmla="*/ 0 h 48"/>
                <a:gd name="T8" fmla="*/ 0 w 96"/>
                <a:gd name="T9" fmla="*/ 0 h 48"/>
                <a:gd name="T10" fmla="*/ 0 w 96"/>
                <a:gd name="T11" fmla="*/ 0 h 48"/>
                <a:gd name="T12" fmla="*/ 0 w 96"/>
                <a:gd name="T13" fmla="*/ 0 h 48"/>
                <a:gd name="T14" fmla="*/ 0 w 96"/>
                <a:gd name="T15" fmla="*/ 0 h 48"/>
                <a:gd name="T16" fmla="*/ 0 w 96"/>
                <a:gd name="T17" fmla="*/ 0 h 48"/>
                <a:gd name="T18" fmla="*/ 0 w 96"/>
                <a:gd name="T19" fmla="*/ 0 h 48"/>
                <a:gd name="T20" fmla="*/ 0 w 96"/>
                <a:gd name="T21" fmla="*/ 0 h 48"/>
                <a:gd name="T22" fmla="*/ 0 w 96"/>
                <a:gd name="T23" fmla="*/ 0 h 48"/>
                <a:gd name="T24" fmla="*/ 0 w 96"/>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6"/>
                <a:gd name="T40" fmla="*/ 0 h 48"/>
                <a:gd name="T41" fmla="*/ 96 w 96"/>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6" h="48">
                  <a:moveTo>
                    <a:pt x="28" y="0"/>
                  </a:moveTo>
                  <a:lnTo>
                    <a:pt x="44" y="17"/>
                  </a:lnTo>
                  <a:lnTo>
                    <a:pt x="66" y="30"/>
                  </a:lnTo>
                  <a:lnTo>
                    <a:pt x="96" y="39"/>
                  </a:lnTo>
                  <a:lnTo>
                    <a:pt x="69" y="48"/>
                  </a:lnTo>
                  <a:lnTo>
                    <a:pt x="33" y="47"/>
                  </a:lnTo>
                  <a:lnTo>
                    <a:pt x="0" y="35"/>
                  </a:lnTo>
                  <a:lnTo>
                    <a:pt x="4" y="19"/>
                  </a:lnTo>
                  <a:lnTo>
                    <a:pt x="11" y="3"/>
                  </a:lnTo>
                  <a:lnTo>
                    <a:pt x="28" y="0"/>
                  </a:lnTo>
                  <a:close/>
                </a:path>
              </a:pathLst>
            </a:custGeom>
            <a:solidFill>
              <a:srgbClr val="FFEB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2" name="Freeform 47"/>
            <p:cNvSpPr>
              <a:spLocks/>
            </p:cNvSpPr>
            <p:nvPr/>
          </p:nvSpPr>
          <p:spPr bwMode="auto">
            <a:xfrm>
              <a:off x="1432" y="2442"/>
              <a:ext cx="42" cy="11"/>
            </a:xfrm>
            <a:custGeom>
              <a:avLst/>
              <a:gdLst>
                <a:gd name="T0" fmla="*/ 0 w 380"/>
                <a:gd name="T1" fmla="*/ 0 h 101"/>
                <a:gd name="T2" fmla="*/ 0 w 380"/>
                <a:gd name="T3" fmla="*/ 0 h 101"/>
                <a:gd name="T4" fmla="*/ 0 w 380"/>
                <a:gd name="T5" fmla="*/ 0 h 101"/>
                <a:gd name="T6" fmla="*/ 0 w 380"/>
                <a:gd name="T7" fmla="*/ 0 h 101"/>
                <a:gd name="T8" fmla="*/ 0 w 380"/>
                <a:gd name="T9" fmla="*/ 0 h 101"/>
                <a:gd name="T10" fmla="*/ 0 w 380"/>
                <a:gd name="T11" fmla="*/ 0 h 101"/>
                <a:gd name="T12" fmla="*/ 0 w 380"/>
                <a:gd name="T13" fmla="*/ 0 h 101"/>
                <a:gd name="T14" fmla="*/ 0 w 380"/>
                <a:gd name="T15" fmla="*/ 0 h 101"/>
                <a:gd name="T16" fmla="*/ 0 w 380"/>
                <a:gd name="T17" fmla="*/ 0 h 101"/>
                <a:gd name="T18" fmla="*/ 0 w 380"/>
                <a:gd name="T19" fmla="*/ 0 h 101"/>
                <a:gd name="T20" fmla="*/ 0 w 380"/>
                <a:gd name="T21" fmla="*/ 0 h 101"/>
                <a:gd name="T22" fmla="*/ 0 w 380"/>
                <a:gd name="T23" fmla="*/ 0 h 101"/>
                <a:gd name="T24" fmla="*/ 0 w 380"/>
                <a:gd name="T25" fmla="*/ 0 h 101"/>
                <a:gd name="T26" fmla="*/ 0 w 380"/>
                <a:gd name="T27" fmla="*/ 0 h 101"/>
                <a:gd name="T28" fmla="*/ 0 w 380"/>
                <a:gd name="T29" fmla="*/ 0 h 101"/>
                <a:gd name="T30" fmla="*/ 0 w 380"/>
                <a:gd name="T31" fmla="*/ 0 h 101"/>
                <a:gd name="T32" fmla="*/ 0 w 380"/>
                <a:gd name="T33" fmla="*/ 0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0"/>
                <a:gd name="T52" fmla="*/ 0 h 101"/>
                <a:gd name="T53" fmla="*/ 380 w 380"/>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0" h="101">
                  <a:moveTo>
                    <a:pt x="51" y="0"/>
                  </a:moveTo>
                  <a:lnTo>
                    <a:pt x="163" y="9"/>
                  </a:lnTo>
                  <a:lnTo>
                    <a:pt x="270" y="51"/>
                  </a:lnTo>
                  <a:lnTo>
                    <a:pt x="380" y="101"/>
                  </a:lnTo>
                  <a:lnTo>
                    <a:pt x="290" y="90"/>
                  </a:lnTo>
                  <a:lnTo>
                    <a:pt x="196" y="50"/>
                  </a:lnTo>
                  <a:lnTo>
                    <a:pt x="95" y="32"/>
                  </a:lnTo>
                  <a:lnTo>
                    <a:pt x="61" y="37"/>
                  </a:lnTo>
                  <a:lnTo>
                    <a:pt x="28" y="44"/>
                  </a:lnTo>
                  <a:lnTo>
                    <a:pt x="0" y="37"/>
                  </a:lnTo>
                  <a:lnTo>
                    <a:pt x="15" y="21"/>
                  </a:lnTo>
                  <a:lnTo>
                    <a:pt x="30" y="7"/>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3" name="Freeform 48"/>
            <p:cNvSpPr>
              <a:spLocks/>
            </p:cNvSpPr>
            <p:nvPr/>
          </p:nvSpPr>
          <p:spPr bwMode="auto">
            <a:xfrm>
              <a:off x="965" y="2446"/>
              <a:ext cx="27" cy="22"/>
            </a:xfrm>
            <a:custGeom>
              <a:avLst/>
              <a:gdLst>
                <a:gd name="T0" fmla="*/ 0 w 241"/>
                <a:gd name="T1" fmla="*/ 0 h 196"/>
                <a:gd name="T2" fmla="*/ 0 w 241"/>
                <a:gd name="T3" fmla="*/ 0 h 196"/>
                <a:gd name="T4" fmla="*/ 0 w 241"/>
                <a:gd name="T5" fmla="*/ 0 h 196"/>
                <a:gd name="T6" fmla="*/ 0 w 241"/>
                <a:gd name="T7" fmla="*/ 0 h 196"/>
                <a:gd name="T8" fmla="*/ 0 w 241"/>
                <a:gd name="T9" fmla="*/ 0 h 196"/>
                <a:gd name="T10" fmla="*/ 0 w 241"/>
                <a:gd name="T11" fmla="*/ 0 h 196"/>
                <a:gd name="T12" fmla="*/ 0 w 241"/>
                <a:gd name="T13" fmla="*/ 0 h 196"/>
                <a:gd name="T14" fmla="*/ 0 w 241"/>
                <a:gd name="T15" fmla="*/ 0 h 196"/>
                <a:gd name="T16" fmla="*/ 0 w 241"/>
                <a:gd name="T17" fmla="*/ 0 h 196"/>
                <a:gd name="T18" fmla="*/ 0 w 241"/>
                <a:gd name="T19" fmla="*/ 0 h 196"/>
                <a:gd name="T20" fmla="*/ 0 w 241"/>
                <a:gd name="T21" fmla="*/ 0 h 196"/>
                <a:gd name="T22" fmla="*/ 0 w 241"/>
                <a:gd name="T23" fmla="*/ 0 h 196"/>
                <a:gd name="T24" fmla="*/ 0 w 241"/>
                <a:gd name="T25" fmla="*/ 0 h 196"/>
                <a:gd name="T26" fmla="*/ 0 w 241"/>
                <a:gd name="T27" fmla="*/ 0 h 196"/>
                <a:gd name="T28" fmla="*/ 0 w 241"/>
                <a:gd name="T29" fmla="*/ 0 h 196"/>
                <a:gd name="T30" fmla="*/ 0 w 241"/>
                <a:gd name="T31" fmla="*/ 0 h 196"/>
                <a:gd name="T32" fmla="*/ 0 w 241"/>
                <a:gd name="T33" fmla="*/ 0 h 19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1"/>
                <a:gd name="T52" fmla="*/ 0 h 196"/>
                <a:gd name="T53" fmla="*/ 241 w 241"/>
                <a:gd name="T54" fmla="*/ 196 h 19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1" h="196">
                  <a:moveTo>
                    <a:pt x="94" y="0"/>
                  </a:moveTo>
                  <a:lnTo>
                    <a:pt x="138" y="67"/>
                  </a:lnTo>
                  <a:lnTo>
                    <a:pt x="185" y="136"/>
                  </a:lnTo>
                  <a:lnTo>
                    <a:pt x="241" y="196"/>
                  </a:lnTo>
                  <a:lnTo>
                    <a:pt x="187" y="190"/>
                  </a:lnTo>
                  <a:lnTo>
                    <a:pt x="142" y="166"/>
                  </a:lnTo>
                  <a:lnTo>
                    <a:pt x="81" y="141"/>
                  </a:lnTo>
                  <a:lnTo>
                    <a:pt x="49" y="121"/>
                  </a:lnTo>
                  <a:lnTo>
                    <a:pt x="20" y="104"/>
                  </a:lnTo>
                  <a:lnTo>
                    <a:pt x="0" y="82"/>
                  </a:lnTo>
                  <a:lnTo>
                    <a:pt x="27" y="48"/>
                  </a:lnTo>
                  <a:lnTo>
                    <a:pt x="54" y="21"/>
                  </a:lnTo>
                  <a:lnTo>
                    <a:pt x="9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4" name="Freeform 49"/>
            <p:cNvSpPr>
              <a:spLocks/>
            </p:cNvSpPr>
            <p:nvPr/>
          </p:nvSpPr>
          <p:spPr bwMode="auto">
            <a:xfrm>
              <a:off x="1082" y="2449"/>
              <a:ext cx="9" cy="4"/>
            </a:xfrm>
            <a:custGeom>
              <a:avLst/>
              <a:gdLst>
                <a:gd name="T0" fmla="*/ 0 w 74"/>
                <a:gd name="T1" fmla="*/ 0 h 32"/>
                <a:gd name="T2" fmla="*/ 0 w 74"/>
                <a:gd name="T3" fmla="*/ 0 h 32"/>
                <a:gd name="T4" fmla="*/ 0 w 74"/>
                <a:gd name="T5" fmla="*/ 0 h 32"/>
                <a:gd name="T6" fmla="*/ 0 w 74"/>
                <a:gd name="T7" fmla="*/ 0 h 32"/>
                <a:gd name="T8" fmla="*/ 0 w 74"/>
                <a:gd name="T9" fmla="*/ 0 h 32"/>
                <a:gd name="T10" fmla="*/ 0 w 74"/>
                <a:gd name="T11" fmla="*/ 0 h 32"/>
                <a:gd name="T12" fmla="*/ 0 w 74"/>
                <a:gd name="T13" fmla="*/ 0 h 32"/>
                <a:gd name="T14" fmla="*/ 0 w 74"/>
                <a:gd name="T15" fmla="*/ 0 h 32"/>
                <a:gd name="T16" fmla="*/ 0 w 74"/>
                <a:gd name="T17" fmla="*/ 0 h 32"/>
                <a:gd name="T18" fmla="*/ 0 w 74"/>
                <a:gd name="T19" fmla="*/ 0 h 32"/>
                <a:gd name="T20" fmla="*/ 0 w 74"/>
                <a:gd name="T21" fmla="*/ 0 h 32"/>
                <a:gd name="T22" fmla="*/ 0 w 74"/>
                <a:gd name="T23" fmla="*/ 0 h 32"/>
                <a:gd name="T24" fmla="*/ 0 w 74"/>
                <a:gd name="T25" fmla="*/ 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32"/>
                <a:gd name="T41" fmla="*/ 74 w 74"/>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32">
                  <a:moveTo>
                    <a:pt x="12" y="2"/>
                  </a:moveTo>
                  <a:lnTo>
                    <a:pt x="35" y="0"/>
                  </a:lnTo>
                  <a:lnTo>
                    <a:pt x="52" y="15"/>
                  </a:lnTo>
                  <a:lnTo>
                    <a:pt x="74" y="30"/>
                  </a:lnTo>
                  <a:lnTo>
                    <a:pt x="52" y="29"/>
                  </a:lnTo>
                  <a:lnTo>
                    <a:pt x="27" y="32"/>
                  </a:lnTo>
                  <a:lnTo>
                    <a:pt x="0" y="30"/>
                  </a:lnTo>
                  <a:lnTo>
                    <a:pt x="0" y="18"/>
                  </a:lnTo>
                  <a:lnTo>
                    <a:pt x="3" y="6"/>
                  </a:lnTo>
                  <a:lnTo>
                    <a:pt x="12" y="2"/>
                  </a:lnTo>
                  <a:close/>
                </a:path>
              </a:pathLst>
            </a:custGeom>
            <a:solidFill>
              <a:srgbClr val="FFEB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5" name="Freeform 50"/>
            <p:cNvSpPr>
              <a:spLocks/>
            </p:cNvSpPr>
            <p:nvPr/>
          </p:nvSpPr>
          <p:spPr bwMode="auto">
            <a:xfrm>
              <a:off x="1383" y="2452"/>
              <a:ext cx="27" cy="25"/>
            </a:xfrm>
            <a:custGeom>
              <a:avLst/>
              <a:gdLst>
                <a:gd name="T0" fmla="*/ 0 w 250"/>
                <a:gd name="T1" fmla="*/ 0 h 227"/>
                <a:gd name="T2" fmla="*/ 0 w 250"/>
                <a:gd name="T3" fmla="*/ 0 h 227"/>
                <a:gd name="T4" fmla="*/ 0 w 250"/>
                <a:gd name="T5" fmla="*/ 0 h 227"/>
                <a:gd name="T6" fmla="*/ 0 w 250"/>
                <a:gd name="T7" fmla="*/ 0 h 227"/>
                <a:gd name="T8" fmla="*/ 0 w 250"/>
                <a:gd name="T9" fmla="*/ 0 h 227"/>
                <a:gd name="T10" fmla="*/ 0 w 250"/>
                <a:gd name="T11" fmla="*/ 0 h 227"/>
                <a:gd name="T12" fmla="*/ 0 w 250"/>
                <a:gd name="T13" fmla="*/ 0 h 227"/>
                <a:gd name="T14" fmla="*/ 0 w 250"/>
                <a:gd name="T15" fmla="*/ 0 h 227"/>
                <a:gd name="T16" fmla="*/ 0 w 250"/>
                <a:gd name="T17" fmla="*/ 0 h 227"/>
                <a:gd name="T18" fmla="*/ 0 w 250"/>
                <a:gd name="T19" fmla="*/ 0 h 227"/>
                <a:gd name="T20" fmla="*/ 0 w 250"/>
                <a:gd name="T21" fmla="*/ 0 h 227"/>
                <a:gd name="T22" fmla="*/ 0 w 250"/>
                <a:gd name="T23" fmla="*/ 0 h 227"/>
                <a:gd name="T24" fmla="*/ 0 w 250"/>
                <a:gd name="T25" fmla="*/ 0 h 227"/>
                <a:gd name="T26" fmla="*/ 0 w 250"/>
                <a:gd name="T27" fmla="*/ 0 h 227"/>
                <a:gd name="T28" fmla="*/ 0 w 250"/>
                <a:gd name="T29" fmla="*/ 0 h 227"/>
                <a:gd name="T30" fmla="*/ 0 w 250"/>
                <a:gd name="T31" fmla="*/ 0 h 227"/>
                <a:gd name="T32" fmla="*/ 0 w 250"/>
                <a:gd name="T33" fmla="*/ 0 h 2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0"/>
                <a:gd name="T52" fmla="*/ 0 h 227"/>
                <a:gd name="T53" fmla="*/ 250 w 250"/>
                <a:gd name="T54" fmla="*/ 227 h 2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0" h="227">
                  <a:moveTo>
                    <a:pt x="250" y="0"/>
                  </a:moveTo>
                  <a:lnTo>
                    <a:pt x="230" y="53"/>
                  </a:lnTo>
                  <a:lnTo>
                    <a:pt x="183" y="102"/>
                  </a:lnTo>
                  <a:lnTo>
                    <a:pt x="144" y="153"/>
                  </a:lnTo>
                  <a:lnTo>
                    <a:pt x="89" y="174"/>
                  </a:lnTo>
                  <a:lnTo>
                    <a:pt x="44" y="206"/>
                  </a:lnTo>
                  <a:lnTo>
                    <a:pt x="0" y="227"/>
                  </a:lnTo>
                  <a:lnTo>
                    <a:pt x="83" y="167"/>
                  </a:lnTo>
                  <a:lnTo>
                    <a:pt x="162" y="100"/>
                  </a:lnTo>
                  <a:lnTo>
                    <a:pt x="227" y="12"/>
                  </a:lnTo>
                  <a:lnTo>
                    <a:pt x="237" y="4"/>
                  </a:lnTo>
                  <a:lnTo>
                    <a:pt x="246" y="0"/>
                  </a:lnTo>
                  <a:lnTo>
                    <a:pt x="2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6" name="Freeform 51"/>
            <p:cNvSpPr>
              <a:spLocks/>
            </p:cNvSpPr>
            <p:nvPr/>
          </p:nvSpPr>
          <p:spPr bwMode="auto">
            <a:xfrm>
              <a:off x="1419" y="2454"/>
              <a:ext cx="61" cy="28"/>
            </a:xfrm>
            <a:custGeom>
              <a:avLst/>
              <a:gdLst>
                <a:gd name="T0" fmla="*/ 0 w 550"/>
                <a:gd name="T1" fmla="*/ 0 h 254"/>
                <a:gd name="T2" fmla="*/ 0 w 550"/>
                <a:gd name="T3" fmla="*/ 0 h 254"/>
                <a:gd name="T4" fmla="*/ 0 w 550"/>
                <a:gd name="T5" fmla="*/ 0 h 254"/>
                <a:gd name="T6" fmla="*/ 0 w 550"/>
                <a:gd name="T7" fmla="*/ 0 h 254"/>
                <a:gd name="T8" fmla="*/ 0 w 550"/>
                <a:gd name="T9" fmla="*/ 0 h 254"/>
                <a:gd name="T10" fmla="*/ 0 w 550"/>
                <a:gd name="T11" fmla="*/ 0 h 254"/>
                <a:gd name="T12" fmla="*/ 0 w 550"/>
                <a:gd name="T13" fmla="*/ 0 h 254"/>
                <a:gd name="T14" fmla="*/ 0 w 550"/>
                <a:gd name="T15" fmla="*/ 0 h 254"/>
                <a:gd name="T16" fmla="*/ 0 w 550"/>
                <a:gd name="T17" fmla="*/ 0 h 254"/>
                <a:gd name="T18" fmla="*/ 0 w 550"/>
                <a:gd name="T19" fmla="*/ 0 h 254"/>
                <a:gd name="T20" fmla="*/ 0 w 550"/>
                <a:gd name="T21" fmla="*/ 0 h 254"/>
                <a:gd name="T22" fmla="*/ 0 w 550"/>
                <a:gd name="T23" fmla="*/ 0 h 254"/>
                <a:gd name="T24" fmla="*/ 0 w 550"/>
                <a:gd name="T25" fmla="*/ 0 h 254"/>
                <a:gd name="T26" fmla="*/ 0 w 550"/>
                <a:gd name="T27" fmla="*/ 0 h 254"/>
                <a:gd name="T28" fmla="*/ 0 w 550"/>
                <a:gd name="T29" fmla="*/ 0 h 254"/>
                <a:gd name="T30" fmla="*/ 0 w 550"/>
                <a:gd name="T31" fmla="*/ 0 h 254"/>
                <a:gd name="T32" fmla="*/ 0 w 550"/>
                <a:gd name="T33" fmla="*/ 0 h 254"/>
                <a:gd name="T34" fmla="*/ 0 w 550"/>
                <a:gd name="T35" fmla="*/ 0 h 254"/>
                <a:gd name="T36" fmla="*/ 0 w 550"/>
                <a:gd name="T37" fmla="*/ 0 h 254"/>
                <a:gd name="T38" fmla="*/ 0 w 550"/>
                <a:gd name="T39" fmla="*/ 0 h 254"/>
                <a:gd name="T40" fmla="*/ 0 w 550"/>
                <a:gd name="T41" fmla="*/ 0 h 254"/>
                <a:gd name="T42" fmla="*/ 0 w 550"/>
                <a:gd name="T43" fmla="*/ 0 h 254"/>
                <a:gd name="T44" fmla="*/ 0 w 550"/>
                <a:gd name="T45" fmla="*/ 0 h 254"/>
                <a:gd name="T46" fmla="*/ 0 w 550"/>
                <a:gd name="T47" fmla="*/ 0 h 254"/>
                <a:gd name="T48" fmla="*/ 0 w 550"/>
                <a:gd name="T49" fmla="*/ 0 h 2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0"/>
                <a:gd name="T76" fmla="*/ 0 h 254"/>
                <a:gd name="T77" fmla="*/ 550 w 550"/>
                <a:gd name="T78" fmla="*/ 254 h 2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0" h="254">
                  <a:moveTo>
                    <a:pt x="65" y="0"/>
                  </a:moveTo>
                  <a:lnTo>
                    <a:pt x="212" y="35"/>
                  </a:lnTo>
                  <a:lnTo>
                    <a:pt x="334" y="114"/>
                  </a:lnTo>
                  <a:lnTo>
                    <a:pt x="454" y="201"/>
                  </a:lnTo>
                  <a:lnTo>
                    <a:pt x="483" y="225"/>
                  </a:lnTo>
                  <a:lnTo>
                    <a:pt x="520" y="238"/>
                  </a:lnTo>
                  <a:lnTo>
                    <a:pt x="550" y="254"/>
                  </a:lnTo>
                  <a:lnTo>
                    <a:pt x="453" y="239"/>
                  </a:lnTo>
                  <a:lnTo>
                    <a:pt x="372" y="186"/>
                  </a:lnTo>
                  <a:lnTo>
                    <a:pt x="293" y="123"/>
                  </a:lnTo>
                  <a:lnTo>
                    <a:pt x="232" y="73"/>
                  </a:lnTo>
                  <a:lnTo>
                    <a:pt x="159" y="40"/>
                  </a:lnTo>
                  <a:lnTo>
                    <a:pt x="77" y="31"/>
                  </a:lnTo>
                  <a:lnTo>
                    <a:pt x="46" y="38"/>
                  </a:lnTo>
                  <a:lnTo>
                    <a:pt x="21" y="36"/>
                  </a:lnTo>
                  <a:lnTo>
                    <a:pt x="0" y="31"/>
                  </a:lnTo>
                  <a:lnTo>
                    <a:pt x="21" y="21"/>
                  </a:lnTo>
                  <a:lnTo>
                    <a:pt x="42" y="9"/>
                  </a:lnTo>
                  <a:lnTo>
                    <a:pt x="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7" name="Freeform 52"/>
            <p:cNvSpPr>
              <a:spLocks/>
            </p:cNvSpPr>
            <p:nvPr/>
          </p:nvSpPr>
          <p:spPr bwMode="auto">
            <a:xfrm>
              <a:off x="1617" y="2459"/>
              <a:ext cx="102" cy="275"/>
            </a:xfrm>
            <a:custGeom>
              <a:avLst/>
              <a:gdLst>
                <a:gd name="T0" fmla="*/ 0 w 916"/>
                <a:gd name="T1" fmla="*/ 0 h 2481"/>
                <a:gd name="T2" fmla="*/ 0 w 916"/>
                <a:gd name="T3" fmla="*/ 0 h 2481"/>
                <a:gd name="T4" fmla="*/ 0 w 916"/>
                <a:gd name="T5" fmla="*/ 0 h 2481"/>
                <a:gd name="T6" fmla="*/ 0 w 916"/>
                <a:gd name="T7" fmla="*/ 0 h 2481"/>
                <a:gd name="T8" fmla="*/ 0 w 916"/>
                <a:gd name="T9" fmla="*/ 0 h 2481"/>
                <a:gd name="T10" fmla="*/ 0 w 916"/>
                <a:gd name="T11" fmla="*/ 0 h 2481"/>
                <a:gd name="T12" fmla="*/ 0 w 916"/>
                <a:gd name="T13" fmla="*/ 0 h 2481"/>
                <a:gd name="T14" fmla="*/ 0 w 916"/>
                <a:gd name="T15" fmla="*/ 0 h 2481"/>
                <a:gd name="T16" fmla="*/ 0 w 916"/>
                <a:gd name="T17" fmla="*/ 0 h 2481"/>
                <a:gd name="T18" fmla="*/ 0 w 916"/>
                <a:gd name="T19" fmla="*/ 0 h 2481"/>
                <a:gd name="T20" fmla="*/ 0 w 916"/>
                <a:gd name="T21" fmla="*/ 0 h 2481"/>
                <a:gd name="T22" fmla="*/ 0 w 916"/>
                <a:gd name="T23" fmla="*/ 0 h 2481"/>
                <a:gd name="T24" fmla="*/ 0 w 916"/>
                <a:gd name="T25" fmla="*/ 0 h 2481"/>
                <a:gd name="T26" fmla="*/ 0 w 916"/>
                <a:gd name="T27" fmla="*/ 0 h 2481"/>
                <a:gd name="T28" fmla="*/ 0 w 916"/>
                <a:gd name="T29" fmla="*/ 0 h 2481"/>
                <a:gd name="T30" fmla="*/ 0 w 916"/>
                <a:gd name="T31" fmla="*/ 0 h 2481"/>
                <a:gd name="T32" fmla="*/ 0 w 916"/>
                <a:gd name="T33" fmla="*/ 0 h 2481"/>
                <a:gd name="T34" fmla="*/ 0 w 916"/>
                <a:gd name="T35" fmla="*/ 0 h 2481"/>
                <a:gd name="T36" fmla="*/ 0 w 916"/>
                <a:gd name="T37" fmla="*/ 0 h 2481"/>
                <a:gd name="T38" fmla="*/ 0 w 916"/>
                <a:gd name="T39" fmla="*/ 0 h 2481"/>
                <a:gd name="T40" fmla="*/ 0 w 916"/>
                <a:gd name="T41" fmla="*/ 0 h 2481"/>
                <a:gd name="T42" fmla="*/ 0 w 916"/>
                <a:gd name="T43" fmla="*/ 0 h 2481"/>
                <a:gd name="T44" fmla="*/ 0 w 916"/>
                <a:gd name="T45" fmla="*/ 0 h 2481"/>
                <a:gd name="T46" fmla="*/ 0 w 916"/>
                <a:gd name="T47" fmla="*/ 0 h 2481"/>
                <a:gd name="T48" fmla="*/ 0 w 916"/>
                <a:gd name="T49" fmla="*/ 0 h 2481"/>
                <a:gd name="T50" fmla="*/ 0 w 916"/>
                <a:gd name="T51" fmla="*/ 0 h 2481"/>
                <a:gd name="T52" fmla="*/ 0 w 916"/>
                <a:gd name="T53" fmla="*/ 0 h 2481"/>
                <a:gd name="T54" fmla="*/ 0 w 916"/>
                <a:gd name="T55" fmla="*/ 0 h 2481"/>
                <a:gd name="T56" fmla="*/ 0 w 916"/>
                <a:gd name="T57" fmla="*/ 0 h 2481"/>
                <a:gd name="T58" fmla="*/ 0 w 916"/>
                <a:gd name="T59" fmla="*/ 0 h 2481"/>
                <a:gd name="T60" fmla="*/ 0 w 916"/>
                <a:gd name="T61" fmla="*/ 0 h 2481"/>
                <a:gd name="T62" fmla="*/ 0 w 916"/>
                <a:gd name="T63" fmla="*/ 0 h 2481"/>
                <a:gd name="T64" fmla="*/ 0 w 916"/>
                <a:gd name="T65" fmla="*/ 0 h 2481"/>
                <a:gd name="T66" fmla="*/ 0 w 916"/>
                <a:gd name="T67" fmla="*/ 0 h 2481"/>
                <a:gd name="T68" fmla="*/ 0 w 916"/>
                <a:gd name="T69" fmla="*/ 0 h 2481"/>
                <a:gd name="T70" fmla="*/ 0 w 916"/>
                <a:gd name="T71" fmla="*/ 0 h 2481"/>
                <a:gd name="T72" fmla="*/ 0 w 916"/>
                <a:gd name="T73" fmla="*/ 0 h 2481"/>
                <a:gd name="T74" fmla="*/ 0 w 916"/>
                <a:gd name="T75" fmla="*/ 0 h 2481"/>
                <a:gd name="T76" fmla="*/ 0 w 916"/>
                <a:gd name="T77" fmla="*/ 0 h 2481"/>
                <a:gd name="T78" fmla="*/ 0 w 916"/>
                <a:gd name="T79" fmla="*/ 0 h 2481"/>
                <a:gd name="T80" fmla="*/ 0 w 916"/>
                <a:gd name="T81" fmla="*/ 0 h 2481"/>
                <a:gd name="T82" fmla="*/ 0 w 916"/>
                <a:gd name="T83" fmla="*/ 0 h 2481"/>
                <a:gd name="T84" fmla="*/ 0 w 916"/>
                <a:gd name="T85" fmla="*/ 0 h 2481"/>
                <a:gd name="T86" fmla="*/ 0 w 916"/>
                <a:gd name="T87" fmla="*/ 0 h 2481"/>
                <a:gd name="T88" fmla="*/ 0 w 916"/>
                <a:gd name="T89" fmla="*/ 0 h 2481"/>
                <a:gd name="T90" fmla="*/ 0 w 916"/>
                <a:gd name="T91" fmla="*/ 0 h 2481"/>
                <a:gd name="T92" fmla="*/ 0 w 916"/>
                <a:gd name="T93" fmla="*/ 0 h 2481"/>
                <a:gd name="T94" fmla="*/ 0 w 916"/>
                <a:gd name="T95" fmla="*/ 0 h 2481"/>
                <a:gd name="T96" fmla="*/ 0 w 916"/>
                <a:gd name="T97" fmla="*/ 0 h 2481"/>
                <a:gd name="T98" fmla="*/ 0 w 916"/>
                <a:gd name="T99" fmla="*/ 0 h 2481"/>
                <a:gd name="T100" fmla="*/ 0 w 916"/>
                <a:gd name="T101" fmla="*/ 0 h 2481"/>
                <a:gd name="T102" fmla="*/ 0 w 916"/>
                <a:gd name="T103" fmla="*/ 0 h 24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16"/>
                <a:gd name="T157" fmla="*/ 0 h 2481"/>
                <a:gd name="T158" fmla="*/ 916 w 916"/>
                <a:gd name="T159" fmla="*/ 2481 h 24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16" h="2481">
                  <a:moveTo>
                    <a:pt x="914" y="0"/>
                  </a:moveTo>
                  <a:lnTo>
                    <a:pt x="916" y="230"/>
                  </a:lnTo>
                  <a:lnTo>
                    <a:pt x="873" y="458"/>
                  </a:lnTo>
                  <a:lnTo>
                    <a:pt x="871" y="691"/>
                  </a:lnTo>
                  <a:lnTo>
                    <a:pt x="877" y="874"/>
                  </a:lnTo>
                  <a:lnTo>
                    <a:pt x="888" y="1061"/>
                  </a:lnTo>
                  <a:lnTo>
                    <a:pt x="834" y="1226"/>
                  </a:lnTo>
                  <a:lnTo>
                    <a:pt x="787" y="1160"/>
                  </a:lnTo>
                  <a:lnTo>
                    <a:pt x="746" y="1090"/>
                  </a:lnTo>
                  <a:lnTo>
                    <a:pt x="756" y="1000"/>
                  </a:lnTo>
                  <a:lnTo>
                    <a:pt x="766" y="974"/>
                  </a:lnTo>
                  <a:lnTo>
                    <a:pt x="784" y="954"/>
                  </a:lnTo>
                  <a:lnTo>
                    <a:pt x="792" y="936"/>
                  </a:lnTo>
                  <a:lnTo>
                    <a:pt x="772" y="924"/>
                  </a:lnTo>
                  <a:lnTo>
                    <a:pt x="749" y="924"/>
                  </a:lnTo>
                  <a:lnTo>
                    <a:pt x="738" y="936"/>
                  </a:lnTo>
                  <a:lnTo>
                    <a:pt x="706" y="995"/>
                  </a:lnTo>
                  <a:lnTo>
                    <a:pt x="689" y="1056"/>
                  </a:lnTo>
                  <a:lnTo>
                    <a:pt x="701" y="1113"/>
                  </a:lnTo>
                  <a:lnTo>
                    <a:pt x="730" y="1150"/>
                  </a:lnTo>
                  <a:lnTo>
                    <a:pt x="761" y="1184"/>
                  </a:lnTo>
                  <a:lnTo>
                    <a:pt x="777" y="1230"/>
                  </a:lnTo>
                  <a:lnTo>
                    <a:pt x="694" y="1357"/>
                  </a:lnTo>
                  <a:lnTo>
                    <a:pt x="644" y="1504"/>
                  </a:lnTo>
                  <a:lnTo>
                    <a:pt x="605" y="1655"/>
                  </a:lnTo>
                  <a:lnTo>
                    <a:pt x="525" y="1709"/>
                  </a:lnTo>
                  <a:lnTo>
                    <a:pt x="467" y="1779"/>
                  </a:lnTo>
                  <a:lnTo>
                    <a:pt x="424" y="1865"/>
                  </a:lnTo>
                  <a:lnTo>
                    <a:pt x="408" y="1936"/>
                  </a:lnTo>
                  <a:lnTo>
                    <a:pt x="371" y="1991"/>
                  </a:lnTo>
                  <a:lnTo>
                    <a:pt x="336" y="2036"/>
                  </a:lnTo>
                  <a:lnTo>
                    <a:pt x="298" y="1887"/>
                  </a:lnTo>
                  <a:lnTo>
                    <a:pt x="249" y="1742"/>
                  </a:lnTo>
                  <a:lnTo>
                    <a:pt x="280" y="1586"/>
                  </a:lnTo>
                  <a:lnTo>
                    <a:pt x="288" y="1557"/>
                  </a:lnTo>
                  <a:lnTo>
                    <a:pt x="297" y="1532"/>
                  </a:lnTo>
                  <a:lnTo>
                    <a:pt x="294" y="1505"/>
                  </a:lnTo>
                  <a:lnTo>
                    <a:pt x="275" y="1504"/>
                  </a:lnTo>
                  <a:lnTo>
                    <a:pt x="257" y="1524"/>
                  </a:lnTo>
                  <a:lnTo>
                    <a:pt x="241" y="1549"/>
                  </a:lnTo>
                  <a:lnTo>
                    <a:pt x="214" y="1635"/>
                  </a:lnTo>
                  <a:lnTo>
                    <a:pt x="204" y="1724"/>
                  </a:lnTo>
                  <a:lnTo>
                    <a:pt x="218" y="1815"/>
                  </a:lnTo>
                  <a:lnTo>
                    <a:pt x="275" y="1926"/>
                  </a:lnTo>
                  <a:lnTo>
                    <a:pt x="283" y="2053"/>
                  </a:lnTo>
                  <a:lnTo>
                    <a:pt x="274" y="2175"/>
                  </a:lnTo>
                  <a:lnTo>
                    <a:pt x="289" y="2181"/>
                  </a:lnTo>
                  <a:lnTo>
                    <a:pt x="300" y="2172"/>
                  </a:lnTo>
                  <a:lnTo>
                    <a:pt x="314" y="2158"/>
                  </a:lnTo>
                  <a:lnTo>
                    <a:pt x="319" y="2230"/>
                  </a:lnTo>
                  <a:lnTo>
                    <a:pt x="302" y="2304"/>
                  </a:lnTo>
                  <a:lnTo>
                    <a:pt x="274" y="2373"/>
                  </a:lnTo>
                  <a:lnTo>
                    <a:pt x="240" y="2420"/>
                  </a:lnTo>
                  <a:lnTo>
                    <a:pt x="200" y="2455"/>
                  </a:lnTo>
                  <a:lnTo>
                    <a:pt x="153" y="2481"/>
                  </a:lnTo>
                  <a:lnTo>
                    <a:pt x="111" y="2476"/>
                  </a:lnTo>
                  <a:lnTo>
                    <a:pt x="77" y="2472"/>
                  </a:lnTo>
                  <a:lnTo>
                    <a:pt x="52" y="2479"/>
                  </a:lnTo>
                  <a:lnTo>
                    <a:pt x="30" y="2289"/>
                  </a:lnTo>
                  <a:lnTo>
                    <a:pt x="26" y="2098"/>
                  </a:lnTo>
                  <a:lnTo>
                    <a:pt x="20" y="1913"/>
                  </a:lnTo>
                  <a:lnTo>
                    <a:pt x="0" y="1809"/>
                  </a:lnTo>
                  <a:lnTo>
                    <a:pt x="8" y="1711"/>
                  </a:lnTo>
                  <a:lnTo>
                    <a:pt x="10" y="1620"/>
                  </a:lnTo>
                  <a:lnTo>
                    <a:pt x="143" y="1587"/>
                  </a:lnTo>
                  <a:lnTo>
                    <a:pt x="244" y="1512"/>
                  </a:lnTo>
                  <a:lnTo>
                    <a:pt x="314" y="1414"/>
                  </a:lnTo>
                  <a:lnTo>
                    <a:pt x="339" y="1357"/>
                  </a:lnTo>
                  <a:lnTo>
                    <a:pt x="367" y="1315"/>
                  </a:lnTo>
                  <a:lnTo>
                    <a:pt x="395" y="1268"/>
                  </a:lnTo>
                  <a:lnTo>
                    <a:pt x="462" y="1184"/>
                  </a:lnTo>
                  <a:lnTo>
                    <a:pt x="531" y="1100"/>
                  </a:lnTo>
                  <a:lnTo>
                    <a:pt x="589" y="1018"/>
                  </a:lnTo>
                  <a:lnTo>
                    <a:pt x="656" y="879"/>
                  </a:lnTo>
                  <a:lnTo>
                    <a:pt x="724" y="740"/>
                  </a:lnTo>
                  <a:lnTo>
                    <a:pt x="777" y="597"/>
                  </a:lnTo>
                  <a:lnTo>
                    <a:pt x="832" y="389"/>
                  </a:lnTo>
                  <a:lnTo>
                    <a:pt x="863" y="181"/>
                  </a:lnTo>
                  <a:lnTo>
                    <a:pt x="9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8" name="Freeform 53"/>
            <p:cNvSpPr>
              <a:spLocks/>
            </p:cNvSpPr>
            <p:nvPr/>
          </p:nvSpPr>
          <p:spPr bwMode="auto">
            <a:xfrm>
              <a:off x="1248" y="2463"/>
              <a:ext cx="51" cy="16"/>
            </a:xfrm>
            <a:custGeom>
              <a:avLst/>
              <a:gdLst>
                <a:gd name="T0" fmla="*/ 0 w 464"/>
                <a:gd name="T1" fmla="*/ 0 h 144"/>
                <a:gd name="T2" fmla="*/ 0 w 464"/>
                <a:gd name="T3" fmla="*/ 0 h 144"/>
                <a:gd name="T4" fmla="*/ 0 w 464"/>
                <a:gd name="T5" fmla="*/ 0 h 144"/>
                <a:gd name="T6" fmla="*/ 0 w 464"/>
                <a:gd name="T7" fmla="*/ 0 h 144"/>
                <a:gd name="T8" fmla="*/ 0 w 464"/>
                <a:gd name="T9" fmla="*/ 0 h 144"/>
                <a:gd name="T10" fmla="*/ 0 w 464"/>
                <a:gd name="T11" fmla="*/ 0 h 144"/>
                <a:gd name="T12" fmla="*/ 0 w 464"/>
                <a:gd name="T13" fmla="*/ 0 h 144"/>
                <a:gd name="T14" fmla="*/ 0 w 464"/>
                <a:gd name="T15" fmla="*/ 0 h 144"/>
                <a:gd name="T16" fmla="*/ 0 w 464"/>
                <a:gd name="T17" fmla="*/ 0 h 144"/>
                <a:gd name="T18" fmla="*/ 0 w 464"/>
                <a:gd name="T19" fmla="*/ 0 h 144"/>
                <a:gd name="T20" fmla="*/ 0 w 464"/>
                <a:gd name="T21" fmla="*/ 0 h 144"/>
                <a:gd name="T22" fmla="*/ 0 w 464"/>
                <a:gd name="T23" fmla="*/ 0 h 144"/>
                <a:gd name="T24" fmla="*/ 0 w 464"/>
                <a:gd name="T25" fmla="*/ 0 h 144"/>
                <a:gd name="T26" fmla="*/ 0 w 464"/>
                <a:gd name="T27" fmla="*/ 0 h 144"/>
                <a:gd name="T28" fmla="*/ 0 w 464"/>
                <a:gd name="T29" fmla="*/ 0 h 144"/>
                <a:gd name="T30" fmla="*/ 0 w 464"/>
                <a:gd name="T31" fmla="*/ 0 h 144"/>
                <a:gd name="T32" fmla="*/ 0 w 464"/>
                <a:gd name="T33" fmla="*/ 0 h 1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4"/>
                <a:gd name="T52" fmla="*/ 0 h 144"/>
                <a:gd name="T53" fmla="*/ 464 w 464"/>
                <a:gd name="T54" fmla="*/ 144 h 1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4" h="144">
                  <a:moveTo>
                    <a:pt x="30" y="0"/>
                  </a:moveTo>
                  <a:lnTo>
                    <a:pt x="178" y="20"/>
                  </a:lnTo>
                  <a:lnTo>
                    <a:pt x="308" y="81"/>
                  </a:lnTo>
                  <a:lnTo>
                    <a:pt x="456" y="122"/>
                  </a:lnTo>
                  <a:lnTo>
                    <a:pt x="459" y="132"/>
                  </a:lnTo>
                  <a:lnTo>
                    <a:pt x="463" y="141"/>
                  </a:lnTo>
                  <a:lnTo>
                    <a:pt x="464" y="144"/>
                  </a:lnTo>
                  <a:lnTo>
                    <a:pt x="308" y="114"/>
                  </a:lnTo>
                  <a:lnTo>
                    <a:pt x="163" y="48"/>
                  </a:lnTo>
                  <a:lnTo>
                    <a:pt x="2" y="44"/>
                  </a:lnTo>
                  <a:lnTo>
                    <a:pt x="0" y="26"/>
                  </a:lnTo>
                  <a:lnTo>
                    <a:pt x="11" y="9"/>
                  </a:lnTo>
                  <a:lnTo>
                    <a:pt x="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9" name="Freeform 54"/>
            <p:cNvSpPr>
              <a:spLocks/>
            </p:cNvSpPr>
            <p:nvPr/>
          </p:nvSpPr>
          <p:spPr bwMode="auto">
            <a:xfrm>
              <a:off x="1603" y="2464"/>
              <a:ext cx="9" cy="33"/>
            </a:xfrm>
            <a:custGeom>
              <a:avLst/>
              <a:gdLst>
                <a:gd name="T0" fmla="*/ 0 w 80"/>
                <a:gd name="T1" fmla="*/ 0 h 304"/>
                <a:gd name="T2" fmla="*/ 0 w 80"/>
                <a:gd name="T3" fmla="*/ 0 h 304"/>
                <a:gd name="T4" fmla="*/ 0 w 80"/>
                <a:gd name="T5" fmla="*/ 0 h 304"/>
                <a:gd name="T6" fmla="*/ 0 w 80"/>
                <a:gd name="T7" fmla="*/ 0 h 304"/>
                <a:gd name="T8" fmla="*/ 0 w 80"/>
                <a:gd name="T9" fmla="*/ 0 h 304"/>
                <a:gd name="T10" fmla="*/ 0 w 80"/>
                <a:gd name="T11" fmla="*/ 0 h 304"/>
                <a:gd name="T12" fmla="*/ 0 w 80"/>
                <a:gd name="T13" fmla="*/ 0 h 304"/>
                <a:gd name="T14" fmla="*/ 0 w 80"/>
                <a:gd name="T15" fmla="*/ 0 h 304"/>
                <a:gd name="T16" fmla="*/ 0 w 80"/>
                <a:gd name="T17" fmla="*/ 0 h 304"/>
                <a:gd name="T18" fmla="*/ 0 w 80"/>
                <a:gd name="T19" fmla="*/ 0 h 304"/>
                <a:gd name="T20" fmla="*/ 0 w 80"/>
                <a:gd name="T21" fmla="*/ 0 h 304"/>
                <a:gd name="T22" fmla="*/ 0 w 80"/>
                <a:gd name="T23" fmla="*/ 0 h 304"/>
                <a:gd name="T24" fmla="*/ 0 w 80"/>
                <a:gd name="T25" fmla="*/ 0 h 3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
                <a:gd name="T40" fmla="*/ 0 h 304"/>
                <a:gd name="T41" fmla="*/ 80 w 80"/>
                <a:gd name="T42" fmla="*/ 304 h 3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 h="304">
                  <a:moveTo>
                    <a:pt x="32" y="0"/>
                  </a:moveTo>
                  <a:lnTo>
                    <a:pt x="22" y="101"/>
                  </a:lnTo>
                  <a:lnTo>
                    <a:pt x="47" y="203"/>
                  </a:lnTo>
                  <a:lnTo>
                    <a:pt x="80" y="304"/>
                  </a:lnTo>
                  <a:lnTo>
                    <a:pt x="42" y="250"/>
                  </a:lnTo>
                  <a:lnTo>
                    <a:pt x="25" y="174"/>
                  </a:lnTo>
                  <a:lnTo>
                    <a:pt x="3" y="98"/>
                  </a:lnTo>
                  <a:lnTo>
                    <a:pt x="0" y="55"/>
                  </a:lnTo>
                  <a:lnTo>
                    <a:pt x="7" y="16"/>
                  </a:lnTo>
                  <a:lnTo>
                    <a:pt x="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0" name="Freeform 55"/>
            <p:cNvSpPr>
              <a:spLocks/>
            </p:cNvSpPr>
            <p:nvPr/>
          </p:nvSpPr>
          <p:spPr bwMode="auto">
            <a:xfrm>
              <a:off x="908" y="2471"/>
              <a:ext cx="40" cy="27"/>
            </a:xfrm>
            <a:custGeom>
              <a:avLst/>
              <a:gdLst>
                <a:gd name="T0" fmla="*/ 0 w 359"/>
                <a:gd name="T1" fmla="*/ 0 h 242"/>
                <a:gd name="T2" fmla="*/ 0 w 359"/>
                <a:gd name="T3" fmla="*/ 0 h 242"/>
                <a:gd name="T4" fmla="*/ 0 w 359"/>
                <a:gd name="T5" fmla="*/ 0 h 242"/>
                <a:gd name="T6" fmla="*/ 0 w 359"/>
                <a:gd name="T7" fmla="*/ 0 h 242"/>
                <a:gd name="T8" fmla="*/ 0 w 359"/>
                <a:gd name="T9" fmla="*/ 0 h 242"/>
                <a:gd name="T10" fmla="*/ 0 w 359"/>
                <a:gd name="T11" fmla="*/ 0 h 242"/>
                <a:gd name="T12" fmla="*/ 0 w 359"/>
                <a:gd name="T13" fmla="*/ 0 h 242"/>
                <a:gd name="T14" fmla="*/ 0 w 359"/>
                <a:gd name="T15" fmla="*/ 0 h 242"/>
                <a:gd name="T16" fmla="*/ 0 w 359"/>
                <a:gd name="T17" fmla="*/ 0 h 242"/>
                <a:gd name="T18" fmla="*/ 0 w 359"/>
                <a:gd name="T19" fmla="*/ 0 h 242"/>
                <a:gd name="T20" fmla="*/ 0 w 359"/>
                <a:gd name="T21" fmla="*/ 0 h 242"/>
                <a:gd name="T22" fmla="*/ 0 w 359"/>
                <a:gd name="T23" fmla="*/ 0 h 242"/>
                <a:gd name="T24" fmla="*/ 0 w 359"/>
                <a:gd name="T25" fmla="*/ 0 h 242"/>
                <a:gd name="T26" fmla="*/ 0 w 359"/>
                <a:gd name="T27" fmla="*/ 0 h 242"/>
                <a:gd name="T28" fmla="*/ 0 w 359"/>
                <a:gd name="T29" fmla="*/ 0 h 242"/>
                <a:gd name="T30" fmla="*/ 0 w 359"/>
                <a:gd name="T31" fmla="*/ 0 h 242"/>
                <a:gd name="T32" fmla="*/ 0 w 359"/>
                <a:gd name="T33" fmla="*/ 0 h 242"/>
                <a:gd name="T34" fmla="*/ 0 w 359"/>
                <a:gd name="T35" fmla="*/ 0 h 242"/>
                <a:gd name="T36" fmla="*/ 0 w 359"/>
                <a:gd name="T37" fmla="*/ 0 h 242"/>
                <a:gd name="T38" fmla="*/ 0 w 359"/>
                <a:gd name="T39" fmla="*/ 0 h 242"/>
                <a:gd name="T40" fmla="*/ 0 w 359"/>
                <a:gd name="T41" fmla="*/ 0 h 242"/>
                <a:gd name="T42" fmla="*/ 0 w 359"/>
                <a:gd name="T43" fmla="*/ 0 h 242"/>
                <a:gd name="T44" fmla="*/ 0 w 359"/>
                <a:gd name="T45" fmla="*/ 0 h 242"/>
                <a:gd name="T46" fmla="*/ 0 w 359"/>
                <a:gd name="T47" fmla="*/ 0 h 242"/>
                <a:gd name="T48" fmla="*/ 0 w 359"/>
                <a:gd name="T49" fmla="*/ 0 h 242"/>
                <a:gd name="T50" fmla="*/ 0 w 359"/>
                <a:gd name="T51" fmla="*/ 0 h 242"/>
                <a:gd name="T52" fmla="*/ 0 w 359"/>
                <a:gd name="T53" fmla="*/ 0 h 242"/>
                <a:gd name="T54" fmla="*/ 0 w 359"/>
                <a:gd name="T55" fmla="*/ 0 h 242"/>
                <a:gd name="T56" fmla="*/ 0 w 359"/>
                <a:gd name="T57" fmla="*/ 0 h 2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59"/>
                <a:gd name="T88" fmla="*/ 0 h 242"/>
                <a:gd name="T89" fmla="*/ 359 w 359"/>
                <a:gd name="T90" fmla="*/ 242 h 24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59" h="242">
                  <a:moveTo>
                    <a:pt x="347" y="0"/>
                  </a:moveTo>
                  <a:lnTo>
                    <a:pt x="356" y="44"/>
                  </a:lnTo>
                  <a:lnTo>
                    <a:pt x="359" y="90"/>
                  </a:lnTo>
                  <a:lnTo>
                    <a:pt x="335" y="123"/>
                  </a:lnTo>
                  <a:lnTo>
                    <a:pt x="231" y="134"/>
                  </a:lnTo>
                  <a:lnTo>
                    <a:pt x="135" y="166"/>
                  </a:lnTo>
                  <a:lnTo>
                    <a:pt x="39" y="208"/>
                  </a:lnTo>
                  <a:lnTo>
                    <a:pt x="29" y="223"/>
                  </a:lnTo>
                  <a:lnTo>
                    <a:pt x="20" y="239"/>
                  </a:lnTo>
                  <a:lnTo>
                    <a:pt x="2" y="242"/>
                  </a:lnTo>
                  <a:lnTo>
                    <a:pt x="0" y="219"/>
                  </a:lnTo>
                  <a:lnTo>
                    <a:pt x="4" y="199"/>
                  </a:lnTo>
                  <a:lnTo>
                    <a:pt x="15" y="185"/>
                  </a:lnTo>
                  <a:lnTo>
                    <a:pt x="68" y="170"/>
                  </a:lnTo>
                  <a:lnTo>
                    <a:pt x="110" y="149"/>
                  </a:lnTo>
                  <a:lnTo>
                    <a:pt x="156" y="132"/>
                  </a:lnTo>
                  <a:lnTo>
                    <a:pt x="210" y="101"/>
                  </a:lnTo>
                  <a:lnTo>
                    <a:pt x="278" y="100"/>
                  </a:lnTo>
                  <a:lnTo>
                    <a:pt x="327" y="77"/>
                  </a:lnTo>
                  <a:lnTo>
                    <a:pt x="327" y="39"/>
                  </a:lnTo>
                  <a:lnTo>
                    <a:pt x="329" y="8"/>
                  </a:lnTo>
                  <a:lnTo>
                    <a:pt x="3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1" name="Freeform 56"/>
            <p:cNvSpPr>
              <a:spLocks/>
            </p:cNvSpPr>
            <p:nvPr/>
          </p:nvSpPr>
          <p:spPr bwMode="auto">
            <a:xfrm>
              <a:off x="962" y="2491"/>
              <a:ext cx="100" cy="26"/>
            </a:xfrm>
            <a:custGeom>
              <a:avLst/>
              <a:gdLst>
                <a:gd name="T0" fmla="*/ 0 w 895"/>
                <a:gd name="T1" fmla="*/ 0 h 235"/>
                <a:gd name="T2" fmla="*/ 0 w 895"/>
                <a:gd name="T3" fmla="*/ 0 h 235"/>
                <a:gd name="T4" fmla="*/ 0 w 895"/>
                <a:gd name="T5" fmla="*/ 0 h 235"/>
                <a:gd name="T6" fmla="*/ 0 w 895"/>
                <a:gd name="T7" fmla="*/ 0 h 235"/>
                <a:gd name="T8" fmla="*/ 0 w 895"/>
                <a:gd name="T9" fmla="*/ 0 h 235"/>
                <a:gd name="T10" fmla="*/ 0 w 895"/>
                <a:gd name="T11" fmla="*/ 0 h 235"/>
                <a:gd name="T12" fmla="*/ 0 w 895"/>
                <a:gd name="T13" fmla="*/ 0 h 235"/>
                <a:gd name="T14" fmla="*/ 0 w 895"/>
                <a:gd name="T15" fmla="*/ 0 h 235"/>
                <a:gd name="T16" fmla="*/ 0 w 895"/>
                <a:gd name="T17" fmla="*/ 0 h 235"/>
                <a:gd name="T18" fmla="*/ 0 w 895"/>
                <a:gd name="T19" fmla="*/ 0 h 235"/>
                <a:gd name="T20" fmla="*/ 0 w 895"/>
                <a:gd name="T21" fmla="*/ 0 h 235"/>
                <a:gd name="T22" fmla="*/ 0 w 895"/>
                <a:gd name="T23" fmla="*/ 0 h 235"/>
                <a:gd name="T24" fmla="*/ 0 w 895"/>
                <a:gd name="T25" fmla="*/ 0 h 235"/>
                <a:gd name="T26" fmla="*/ 0 w 895"/>
                <a:gd name="T27" fmla="*/ 0 h 235"/>
                <a:gd name="T28" fmla="*/ 0 w 895"/>
                <a:gd name="T29" fmla="*/ 0 h 235"/>
                <a:gd name="T30" fmla="*/ 0 w 895"/>
                <a:gd name="T31" fmla="*/ 0 h 235"/>
                <a:gd name="T32" fmla="*/ 0 w 895"/>
                <a:gd name="T33" fmla="*/ 0 h 235"/>
                <a:gd name="T34" fmla="*/ 0 w 895"/>
                <a:gd name="T35" fmla="*/ 0 h 235"/>
                <a:gd name="T36" fmla="*/ 0 w 895"/>
                <a:gd name="T37" fmla="*/ 0 h 235"/>
                <a:gd name="T38" fmla="*/ 0 w 895"/>
                <a:gd name="T39" fmla="*/ 0 h 235"/>
                <a:gd name="T40" fmla="*/ 0 w 895"/>
                <a:gd name="T41" fmla="*/ 0 h 235"/>
                <a:gd name="T42" fmla="*/ 0 w 895"/>
                <a:gd name="T43" fmla="*/ 0 h 235"/>
                <a:gd name="T44" fmla="*/ 0 w 895"/>
                <a:gd name="T45" fmla="*/ 0 h 235"/>
                <a:gd name="T46" fmla="*/ 0 w 895"/>
                <a:gd name="T47" fmla="*/ 0 h 235"/>
                <a:gd name="T48" fmla="*/ 0 w 895"/>
                <a:gd name="T49" fmla="*/ 0 h 235"/>
                <a:gd name="T50" fmla="*/ 0 w 895"/>
                <a:gd name="T51" fmla="*/ 0 h 235"/>
                <a:gd name="T52" fmla="*/ 0 w 895"/>
                <a:gd name="T53" fmla="*/ 0 h 235"/>
                <a:gd name="T54" fmla="*/ 0 w 895"/>
                <a:gd name="T55" fmla="*/ 0 h 235"/>
                <a:gd name="T56" fmla="*/ 0 w 895"/>
                <a:gd name="T57" fmla="*/ 0 h 235"/>
                <a:gd name="T58" fmla="*/ 0 w 895"/>
                <a:gd name="T59" fmla="*/ 0 h 235"/>
                <a:gd name="T60" fmla="*/ 0 w 895"/>
                <a:gd name="T61" fmla="*/ 0 h 235"/>
                <a:gd name="T62" fmla="*/ 0 w 895"/>
                <a:gd name="T63" fmla="*/ 0 h 235"/>
                <a:gd name="T64" fmla="*/ 0 w 895"/>
                <a:gd name="T65" fmla="*/ 0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95"/>
                <a:gd name="T100" fmla="*/ 0 h 235"/>
                <a:gd name="T101" fmla="*/ 895 w 895"/>
                <a:gd name="T102" fmla="*/ 235 h 2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95" h="235">
                  <a:moveTo>
                    <a:pt x="895" y="0"/>
                  </a:moveTo>
                  <a:lnTo>
                    <a:pt x="863" y="44"/>
                  </a:lnTo>
                  <a:lnTo>
                    <a:pt x="802" y="70"/>
                  </a:lnTo>
                  <a:lnTo>
                    <a:pt x="756" y="105"/>
                  </a:lnTo>
                  <a:lnTo>
                    <a:pt x="560" y="179"/>
                  </a:lnTo>
                  <a:lnTo>
                    <a:pt x="358" y="232"/>
                  </a:lnTo>
                  <a:lnTo>
                    <a:pt x="153" y="235"/>
                  </a:lnTo>
                  <a:lnTo>
                    <a:pt x="105" y="218"/>
                  </a:lnTo>
                  <a:lnTo>
                    <a:pt x="56" y="206"/>
                  </a:lnTo>
                  <a:lnTo>
                    <a:pt x="9" y="192"/>
                  </a:lnTo>
                  <a:lnTo>
                    <a:pt x="3" y="186"/>
                  </a:lnTo>
                  <a:lnTo>
                    <a:pt x="0" y="176"/>
                  </a:lnTo>
                  <a:lnTo>
                    <a:pt x="1" y="165"/>
                  </a:lnTo>
                  <a:lnTo>
                    <a:pt x="122" y="201"/>
                  </a:lnTo>
                  <a:lnTo>
                    <a:pt x="247" y="227"/>
                  </a:lnTo>
                  <a:lnTo>
                    <a:pt x="385" y="203"/>
                  </a:lnTo>
                  <a:lnTo>
                    <a:pt x="491" y="185"/>
                  </a:lnTo>
                  <a:lnTo>
                    <a:pt x="579" y="147"/>
                  </a:lnTo>
                  <a:lnTo>
                    <a:pt x="680" y="113"/>
                  </a:lnTo>
                  <a:lnTo>
                    <a:pt x="725" y="82"/>
                  </a:lnTo>
                  <a:lnTo>
                    <a:pt x="774" y="60"/>
                  </a:lnTo>
                  <a:lnTo>
                    <a:pt x="815" y="34"/>
                  </a:lnTo>
                  <a:lnTo>
                    <a:pt x="846" y="22"/>
                  </a:lnTo>
                  <a:lnTo>
                    <a:pt x="870" y="10"/>
                  </a:lnTo>
                  <a:lnTo>
                    <a:pt x="8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2" name="Freeform 57"/>
            <p:cNvSpPr>
              <a:spLocks/>
            </p:cNvSpPr>
            <p:nvPr/>
          </p:nvSpPr>
          <p:spPr bwMode="auto">
            <a:xfrm>
              <a:off x="921" y="2492"/>
              <a:ext cx="79" cy="14"/>
            </a:xfrm>
            <a:custGeom>
              <a:avLst/>
              <a:gdLst>
                <a:gd name="T0" fmla="*/ 0 w 704"/>
                <a:gd name="T1" fmla="*/ 0 h 127"/>
                <a:gd name="T2" fmla="*/ 0 w 704"/>
                <a:gd name="T3" fmla="*/ 0 h 127"/>
                <a:gd name="T4" fmla="*/ 0 w 704"/>
                <a:gd name="T5" fmla="*/ 0 h 127"/>
                <a:gd name="T6" fmla="*/ 0 w 704"/>
                <a:gd name="T7" fmla="*/ 0 h 127"/>
                <a:gd name="T8" fmla="*/ 0 w 704"/>
                <a:gd name="T9" fmla="*/ 0 h 127"/>
                <a:gd name="T10" fmla="*/ 0 w 704"/>
                <a:gd name="T11" fmla="*/ 0 h 127"/>
                <a:gd name="T12" fmla="*/ 0 w 704"/>
                <a:gd name="T13" fmla="*/ 0 h 127"/>
                <a:gd name="T14" fmla="*/ 0 w 704"/>
                <a:gd name="T15" fmla="*/ 0 h 127"/>
                <a:gd name="T16" fmla="*/ 0 w 704"/>
                <a:gd name="T17" fmla="*/ 0 h 127"/>
                <a:gd name="T18" fmla="*/ 0 w 704"/>
                <a:gd name="T19" fmla="*/ 0 h 127"/>
                <a:gd name="T20" fmla="*/ 0 w 704"/>
                <a:gd name="T21" fmla="*/ 0 h 127"/>
                <a:gd name="T22" fmla="*/ 0 w 704"/>
                <a:gd name="T23" fmla="*/ 0 h 127"/>
                <a:gd name="T24" fmla="*/ 0 w 704"/>
                <a:gd name="T25" fmla="*/ 0 h 127"/>
                <a:gd name="T26" fmla="*/ 0 w 704"/>
                <a:gd name="T27" fmla="*/ 0 h 127"/>
                <a:gd name="T28" fmla="*/ 0 w 704"/>
                <a:gd name="T29" fmla="*/ 0 h 127"/>
                <a:gd name="T30" fmla="*/ 0 w 704"/>
                <a:gd name="T31" fmla="*/ 0 h 127"/>
                <a:gd name="T32" fmla="*/ 0 w 704"/>
                <a:gd name="T33" fmla="*/ 0 h 127"/>
                <a:gd name="T34" fmla="*/ 0 w 704"/>
                <a:gd name="T35" fmla="*/ 0 h 127"/>
                <a:gd name="T36" fmla="*/ 0 w 704"/>
                <a:gd name="T37" fmla="*/ 0 h 127"/>
                <a:gd name="T38" fmla="*/ 0 w 704"/>
                <a:gd name="T39" fmla="*/ 0 h 127"/>
                <a:gd name="T40" fmla="*/ 0 w 704"/>
                <a:gd name="T41" fmla="*/ 0 h 1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4"/>
                <a:gd name="T64" fmla="*/ 0 h 127"/>
                <a:gd name="T65" fmla="*/ 704 w 704"/>
                <a:gd name="T66" fmla="*/ 127 h 1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4" h="127">
                  <a:moveTo>
                    <a:pt x="263" y="0"/>
                  </a:moveTo>
                  <a:lnTo>
                    <a:pt x="408" y="23"/>
                  </a:lnTo>
                  <a:lnTo>
                    <a:pt x="555" y="54"/>
                  </a:lnTo>
                  <a:lnTo>
                    <a:pt x="704" y="84"/>
                  </a:lnTo>
                  <a:lnTo>
                    <a:pt x="633" y="105"/>
                  </a:lnTo>
                  <a:lnTo>
                    <a:pt x="551" y="91"/>
                  </a:lnTo>
                  <a:lnTo>
                    <a:pt x="473" y="79"/>
                  </a:lnTo>
                  <a:lnTo>
                    <a:pt x="359" y="43"/>
                  </a:lnTo>
                  <a:lnTo>
                    <a:pt x="239" y="41"/>
                  </a:lnTo>
                  <a:lnTo>
                    <a:pt x="123" y="71"/>
                  </a:lnTo>
                  <a:lnTo>
                    <a:pt x="86" y="100"/>
                  </a:lnTo>
                  <a:lnTo>
                    <a:pt x="40" y="122"/>
                  </a:lnTo>
                  <a:lnTo>
                    <a:pt x="0" y="127"/>
                  </a:lnTo>
                  <a:lnTo>
                    <a:pt x="71" y="70"/>
                  </a:lnTo>
                  <a:lnTo>
                    <a:pt x="165" y="32"/>
                  </a:lnTo>
                  <a:lnTo>
                    <a:pt x="2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3" name="Freeform 58"/>
            <p:cNvSpPr>
              <a:spLocks/>
            </p:cNvSpPr>
            <p:nvPr/>
          </p:nvSpPr>
          <p:spPr bwMode="auto">
            <a:xfrm>
              <a:off x="992" y="2516"/>
              <a:ext cx="69" cy="60"/>
            </a:xfrm>
            <a:custGeom>
              <a:avLst/>
              <a:gdLst>
                <a:gd name="T0" fmla="*/ 0 w 620"/>
                <a:gd name="T1" fmla="*/ 0 h 536"/>
                <a:gd name="T2" fmla="*/ 0 w 620"/>
                <a:gd name="T3" fmla="*/ 0 h 536"/>
                <a:gd name="T4" fmla="*/ 0 w 620"/>
                <a:gd name="T5" fmla="*/ 0 h 536"/>
                <a:gd name="T6" fmla="*/ 0 w 620"/>
                <a:gd name="T7" fmla="*/ 0 h 536"/>
                <a:gd name="T8" fmla="*/ 0 w 620"/>
                <a:gd name="T9" fmla="*/ 0 h 536"/>
                <a:gd name="T10" fmla="*/ 0 w 620"/>
                <a:gd name="T11" fmla="*/ 0 h 536"/>
                <a:gd name="T12" fmla="*/ 0 w 620"/>
                <a:gd name="T13" fmla="*/ 0 h 536"/>
                <a:gd name="T14" fmla="*/ 0 w 620"/>
                <a:gd name="T15" fmla="*/ 0 h 536"/>
                <a:gd name="T16" fmla="*/ 0 w 620"/>
                <a:gd name="T17" fmla="*/ 0 h 536"/>
                <a:gd name="T18" fmla="*/ 0 w 620"/>
                <a:gd name="T19" fmla="*/ 0 h 536"/>
                <a:gd name="T20" fmla="*/ 0 w 620"/>
                <a:gd name="T21" fmla="*/ 0 h 536"/>
                <a:gd name="T22" fmla="*/ 0 w 620"/>
                <a:gd name="T23" fmla="*/ 0 h 536"/>
                <a:gd name="T24" fmla="*/ 0 w 620"/>
                <a:gd name="T25" fmla="*/ 0 h 536"/>
                <a:gd name="T26" fmla="*/ 0 w 620"/>
                <a:gd name="T27" fmla="*/ 0 h 536"/>
                <a:gd name="T28" fmla="*/ 0 w 620"/>
                <a:gd name="T29" fmla="*/ 0 h 536"/>
                <a:gd name="T30" fmla="*/ 0 w 620"/>
                <a:gd name="T31" fmla="*/ 0 h 536"/>
                <a:gd name="T32" fmla="*/ 0 w 620"/>
                <a:gd name="T33" fmla="*/ 0 h 536"/>
                <a:gd name="T34" fmla="*/ 0 w 620"/>
                <a:gd name="T35" fmla="*/ 0 h 536"/>
                <a:gd name="T36" fmla="*/ 0 w 620"/>
                <a:gd name="T37" fmla="*/ 0 h 536"/>
                <a:gd name="T38" fmla="*/ 0 w 620"/>
                <a:gd name="T39" fmla="*/ 0 h 536"/>
                <a:gd name="T40" fmla="*/ 0 w 620"/>
                <a:gd name="T41" fmla="*/ 0 h 536"/>
                <a:gd name="T42" fmla="*/ 0 w 620"/>
                <a:gd name="T43" fmla="*/ 0 h 536"/>
                <a:gd name="T44" fmla="*/ 0 w 620"/>
                <a:gd name="T45" fmla="*/ 0 h 536"/>
                <a:gd name="T46" fmla="*/ 0 w 620"/>
                <a:gd name="T47" fmla="*/ 0 h 536"/>
                <a:gd name="T48" fmla="*/ 0 w 620"/>
                <a:gd name="T49" fmla="*/ 0 h 536"/>
                <a:gd name="T50" fmla="*/ 0 w 620"/>
                <a:gd name="T51" fmla="*/ 0 h 536"/>
                <a:gd name="T52" fmla="*/ 0 w 620"/>
                <a:gd name="T53" fmla="*/ 0 h 536"/>
                <a:gd name="T54" fmla="*/ 0 w 620"/>
                <a:gd name="T55" fmla="*/ 0 h 536"/>
                <a:gd name="T56" fmla="*/ 0 w 620"/>
                <a:gd name="T57" fmla="*/ 0 h 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20"/>
                <a:gd name="T88" fmla="*/ 0 h 536"/>
                <a:gd name="T89" fmla="*/ 620 w 620"/>
                <a:gd name="T90" fmla="*/ 536 h 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20" h="536">
                  <a:moveTo>
                    <a:pt x="620" y="0"/>
                  </a:moveTo>
                  <a:lnTo>
                    <a:pt x="612" y="51"/>
                  </a:lnTo>
                  <a:lnTo>
                    <a:pt x="580" y="97"/>
                  </a:lnTo>
                  <a:lnTo>
                    <a:pt x="546" y="140"/>
                  </a:lnTo>
                  <a:lnTo>
                    <a:pt x="513" y="177"/>
                  </a:lnTo>
                  <a:lnTo>
                    <a:pt x="479" y="206"/>
                  </a:lnTo>
                  <a:lnTo>
                    <a:pt x="443" y="228"/>
                  </a:lnTo>
                  <a:lnTo>
                    <a:pt x="347" y="323"/>
                  </a:lnTo>
                  <a:lnTo>
                    <a:pt x="237" y="407"/>
                  </a:lnTo>
                  <a:lnTo>
                    <a:pt x="127" y="491"/>
                  </a:lnTo>
                  <a:lnTo>
                    <a:pt x="78" y="508"/>
                  </a:lnTo>
                  <a:lnTo>
                    <a:pt x="38" y="531"/>
                  </a:lnTo>
                  <a:lnTo>
                    <a:pt x="0" y="536"/>
                  </a:lnTo>
                  <a:lnTo>
                    <a:pt x="38" y="512"/>
                  </a:lnTo>
                  <a:lnTo>
                    <a:pt x="78" y="491"/>
                  </a:lnTo>
                  <a:lnTo>
                    <a:pt x="111" y="463"/>
                  </a:lnTo>
                  <a:lnTo>
                    <a:pt x="241" y="379"/>
                  </a:lnTo>
                  <a:lnTo>
                    <a:pt x="354" y="290"/>
                  </a:lnTo>
                  <a:lnTo>
                    <a:pt x="468" y="194"/>
                  </a:lnTo>
                  <a:lnTo>
                    <a:pt x="520" y="131"/>
                  </a:lnTo>
                  <a:lnTo>
                    <a:pt x="570" y="66"/>
                  </a:lnTo>
                  <a:lnTo>
                    <a:pt x="6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4" name="Freeform 59"/>
            <p:cNvSpPr>
              <a:spLocks/>
            </p:cNvSpPr>
            <p:nvPr/>
          </p:nvSpPr>
          <p:spPr bwMode="auto">
            <a:xfrm>
              <a:off x="1296" y="2521"/>
              <a:ext cx="106" cy="33"/>
            </a:xfrm>
            <a:custGeom>
              <a:avLst/>
              <a:gdLst>
                <a:gd name="T0" fmla="*/ 0 w 959"/>
                <a:gd name="T1" fmla="*/ 0 h 296"/>
                <a:gd name="T2" fmla="*/ 0 w 959"/>
                <a:gd name="T3" fmla="*/ 0 h 296"/>
                <a:gd name="T4" fmla="*/ 0 w 959"/>
                <a:gd name="T5" fmla="*/ 0 h 296"/>
                <a:gd name="T6" fmla="*/ 0 w 959"/>
                <a:gd name="T7" fmla="*/ 0 h 296"/>
                <a:gd name="T8" fmla="*/ 0 w 959"/>
                <a:gd name="T9" fmla="*/ 0 h 296"/>
                <a:gd name="T10" fmla="*/ 0 w 959"/>
                <a:gd name="T11" fmla="*/ 0 h 296"/>
                <a:gd name="T12" fmla="*/ 0 w 959"/>
                <a:gd name="T13" fmla="*/ 0 h 296"/>
                <a:gd name="T14" fmla="*/ 0 w 959"/>
                <a:gd name="T15" fmla="*/ 0 h 296"/>
                <a:gd name="T16" fmla="*/ 0 w 959"/>
                <a:gd name="T17" fmla="*/ 0 h 296"/>
                <a:gd name="T18" fmla="*/ 0 w 959"/>
                <a:gd name="T19" fmla="*/ 0 h 296"/>
                <a:gd name="T20" fmla="*/ 0 w 959"/>
                <a:gd name="T21" fmla="*/ 0 h 296"/>
                <a:gd name="T22" fmla="*/ 0 w 959"/>
                <a:gd name="T23" fmla="*/ 0 h 296"/>
                <a:gd name="T24" fmla="*/ 0 w 959"/>
                <a:gd name="T25" fmla="*/ 0 h 296"/>
                <a:gd name="T26" fmla="*/ 0 w 959"/>
                <a:gd name="T27" fmla="*/ 0 h 296"/>
                <a:gd name="T28" fmla="*/ 0 w 959"/>
                <a:gd name="T29" fmla="*/ 0 h 296"/>
                <a:gd name="T30" fmla="*/ 0 w 959"/>
                <a:gd name="T31" fmla="*/ 0 h 296"/>
                <a:gd name="T32" fmla="*/ 0 w 959"/>
                <a:gd name="T33" fmla="*/ 0 h 296"/>
                <a:gd name="T34" fmla="*/ 0 w 959"/>
                <a:gd name="T35" fmla="*/ 0 h 296"/>
                <a:gd name="T36" fmla="*/ 0 w 959"/>
                <a:gd name="T37" fmla="*/ 0 h 296"/>
                <a:gd name="T38" fmla="*/ 0 w 959"/>
                <a:gd name="T39" fmla="*/ 0 h 296"/>
                <a:gd name="T40" fmla="*/ 0 w 959"/>
                <a:gd name="T41" fmla="*/ 0 h 296"/>
                <a:gd name="T42" fmla="*/ 0 w 959"/>
                <a:gd name="T43" fmla="*/ 0 h 296"/>
                <a:gd name="T44" fmla="*/ 0 w 959"/>
                <a:gd name="T45" fmla="*/ 0 h 296"/>
                <a:gd name="T46" fmla="*/ 0 w 959"/>
                <a:gd name="T47" fmla="*/ 0 h 296"/>
                <a:gd name="T48" fmla="*/ 0 w 959"/>
                <a:gd name="T49" fmla="*/ 0 h 296"/>
                <a:gd name="T50" fmla="*/ 0 w 959"/>
                <a:gd name="T51" fmla="*/ 0 h 296"/>
                <a:gd name="T52" fmla="*/ 0 w 959"/>
                <a:gd name="T53" fmla="*/ 0 h 296"/>
                <a:gd name="T54" fmla="*/ 0 w 959"/>
                <a:gd name="T55" fmla="*/ 0 h 296"/>
                <a:gd name="T56" fmla="*/ 0 w 959"/>
                <a:gd name="T57" fmla="*/ 0 h 296"/>
                <a:gd name="T58" fmla="*/ 0 w 959"/>
                <a:gd name="T59" fmla="*/ 0 h 296"/>
                <a:gd name="T60" fmla="*/ 0 w 959"/>
                <a:gd name="T61" fmla="*/ 0 h 296"/>
                <a:gd name="T62" fmla="*/ 0 w 959"/>
                <a:gd name="T63" fmla="*/ 0 h 296"/>
                <a:gd name="T64" fmla="*/ 0 w 959"/>
                <a:gd name="T65" fmla="*/ 0 h 2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9"/>
                <a:gd name="T100" fmla="*/ 0 h 296"/>
                <a:gd name="T101" fmla="*/ 959 w 959"/>
                <a:gd name="T102" fmla="*/ 296 h 2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9" h="296">
                  <a:moveTo>
                    <a:pt x="8" y="5"/>
                  </a:moveTo>
                  <a:lnTo>
                    <a:pt x="42" y="29"/>
                  </a:lnTo>
                  <a:lnTo>
                    <a:pt x="83" y="51"/>
                  </a:lnTo>
                  <a:lnTo>
                    <a:pt x="122" y="80"/>
                  </a:lnTo>
                  <a:lnTo>
                    <a:pt x="218" y="116"/>
                  </a:lnTo>
                  <a:lnTo>
                    <a:pt x="302" y="159"/>
                  </a:lnTo>
                  <a:lnTo>
                    <a:pt x="390" y="199"/>
                  </a:lnTo>
                  <a:lnTo>
                    <a:pt x="444" y="224"/>
                  </a:lnTo>
                  <a:lnTo>
                    <a:pt x="501" y="236"/>
                  </a:lnTo>
                  <a:lnTo>
                    <a:pt x="553" y="256"/>
                  </a:lnTo>
                  <a:lnTo>
                    <a:pt x="693" y="262"/>
                  </a:lnTo>
                  <a:lnTo>
                    <a:pt x="829" y="264"/>
                  </a:lnTo>
                  <a:lnTo>
                    <a:pt x="959" y="259"/>
                  </a:lnTo>
                  <a:lnTo>
                    <a:pt x="754" y="296"/>
                  </a:lnTo>
                  <a:lnTo>
                    <a:pt x="533" y="266"/>
                  </a:lnTo>
                  <a:lnTo>
                    <a:pt x="318" y="208"/>
                  </a:lnTo>
                  <a:lnTo>
                    <a:pt x="259" y="170"/>
                  </a:lnTo>
                  <a:lnTo>
                    <a:pt x="193" y="146"/>
                  </a:lnTo>
                  <a:lnTo>
                    <a:pt x="141" y="110"/>
                  </a:lnTo>
                  <a:lnTo>
                    <a:pt x="84" y="86"/>
                  </a:lnTo>
                  <a:lnTo>
                    <a:pt x="38" y="61"/>
                  </a:lnTo>
                  <a:lnTo>
                    <a:pt x="3" y="24"/>
                  </a:lnTo>
                  <a:lnTo>
                    <a:pt x="0" y="7"/>
                  </a:lnTo>
                  <a:lnTo>
                    <a:pt x="1" y="0"/>
                  </a:lnTo>
                  <a:lnTo>
                    <a:pt x="8"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5" name="Freeform 60"/>
            <p:cNvSpPr>
              <a:spLocks/>
            </p:cNvSpPr>
            <p:nvPr/>
          </p:nvSpPr>
          <p:spPr bwMode="auto">
            <a:xfrm>
              <a:off x="1402" y="2524"/>
              <a:ext cx="48" cy="37"/>
            </a:xfrm>
            <a:custGeom>
              <a:avLst/>
              <a:gdLst>
                <a:gd name="T0" fmla="*/ 0 w 431"/>
                <a:gd name="T1" fmla="*/ 0 h 329"/>
                <a:gd name="T2" fmla="*/ 0 w 431"/>
                <a:gd name="T3" fmla="*/ 0 h 329"/>
                <a:gd name="T4" fmla="*/ 0 w 431"/>
                <a:gd name="T5" fmla="*/ 0 h 329"/>
                <a:gd name="T6" fmla="*/ 0 w 431"/>
                <a:gd name="T7" fmla="*/ 0 h 329"/>
                <a:gd name="T8" fmla="*/ 0 w 431"/>
                <a:gd name="T9" fmla="*/ 0 h 329"/>
                <a:gd name="T10" fmla="*/ 0 w 431"/>
                <a:gd name="T11" fmla="*/ 0 h 329"/>
                <a:gd name="T12" fmla="*/ 0 w 431"/>
                <a:gd name="T13" fmla="*/ 0 h 329"/>
                <a:gd name="T14" fmla="*/ 0 w 431"/>
                <a:gd name="T15" fmla="*/ 0 h 329"/>
                <a:gd name="T16" fmla="*/ 0 w 431"/>
                <a:gd name="T17" fmla="*/ 0 h 329"/>
                <a:gd name="T18" fmla="*/ 0 w 431"/>
                <a:gd name="T19" fmla="*/ 0 h 329"/>
                <a:gd name="T20" fmla="*/ 0 w 431"/>
                <a:gd name="T21" fmla="*/ 0 h 329"/>
                <a:gd name="T22" fmla="*/ 0 w 431"/>
                <a:gd name="T23" fmla="*/ 0 h 329"/>
                <a:gd name="T24" fmla="*/ 0 w 431"/>
                <a:gd name="T25" fmla="*/ 0 h 329"/>
                <a:gd name="T26" fmla="*/ 0 w 431"/>
                <a:gd name="T27" fmla="*/ 0 h 329"/>
                <a:gd name="T28" fmla="*/ 0 w 431"/>
                <a:gd name="T29" fmla="*/ 0 h 329"/>
                <a:gd name="T30" fmla="*/ 0 w 431"/>
                <a:gd name="T31" fmla="*/ 0 h 329"/>
                <a:gd name="T32" fmla="*/ 0 w 431"/>
                <a:gd name="T33" fmla="*/ 0 h 329"/>
                <a:gd name="T34" fmla="*/ 0 w 431"/>
                <a:gd name="T35" fmla="*/ 0 h 329"/>
                <a:gd name="T36" fmla="*/ 0 w 431"/>
                <a:gd name="T37" fmla="*/ 0 h 329"/>
                <a:gd name="T38" fmla="*/ 0 w 431"/>
                <a:gd name="T39" fmla="*/ 0 h 329"/>
                <a:gd name="T40" fmla="*/ 0 w 431"/>
                <a:gd name="T41" fmla="*/ 0 h 329"/>
                <a:gd name="T42" fmla="*/ 0 w 431"/>
                <a:gd name="T43" fmla="*/ 0 h 329"/>
                <a:gd name="T44" fmla="*/ 0 w 431"/>
                <a:gd name="T45" fmla="*/ 0 h 329"/>
                <a:gd name="T46" fmla="*/ 0 w 431"/>
                <a:gd name="T47" fmla="*/ 0 h 329"/>
                <a:gd name="T48" fmla="*/ 0 w 431"/>
                <a:gd name="T49" fmla="*/ 0 h 3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1"/>
                <a:gd name="T76" fmla="*/ 0 h 329"/>
                <a:gd name="T77" fmla="*/ 431 w 431"/>
                <a:gd name="T78" fmla="*/ 329 h 3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1" h="329">
                  <a:moveTo>
                    <a:pt x="418" y="0"/>
                  </a:moveTo>
                  <a:lnTo>
                    <a:pt x="431" y="10"/>
                  </a:lnTo>
                  <a:lnTo>
                    <a:pt x="404" y="32"/>
                  </a:lnTo>
                  <a:lnTo>
                    <a:pt x="374" y="56"/>
                  </a:lnTo>
                  <a:lnTo>
                    <a:pt x="330" y="76"/>
                  </a:lnTo>
                  <a:lnTo>
                    <a:pt x="298" y="107"/>
                  </a:lnTo>
                  <a:lnTo>
                    <a:pt x="262" y="136"/>
                  </a:lnTo>
                  <a:lnTo>
                    <a:pt x="197" y="228"/>
                  </a:lnTo>
                  <a:lnTo>
                    <a:pt x="113" y="299"/>
                  </a:lnTo>
                  <a:lnTo>
                    <a:pt x="0" y="329"/>
                  </a:lnTo>
                  <a:lnTo>
                    <a:pt x="92" y="289"/>
                  </a:lnTo>
                  <a:lnTo>
                    <a:pt x="167" y="224"/>
                  </a:lnTo>
                  <a:lnTo>
                    <a:pt x="221" y="146"/>
                  </a:lnTo>
                  <a:lnTo>
                    <a:pt x="274" y="99"/>
                  </a:lnTo>
                  <a:lnTo>
                    <a:pt x="328" y="58"/>
                  </a:lnTo>
                  <a:lnTo>
                    <a:pt x="385" y="18"/>
                  </a:lnTo>
                  <a:lnTo>
                    <a:pt x="394" y="6"/>
                  </a:lnTo>
                  <a:lnTo>
                    <a:pt x="405" y="1"/>
                  </a:lnTo>
                  <a:lnTo>
                    <a:pt x="4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6" name="Freeform 61"/>
            <p:cNvSpPr>
              <a:spLocks/>
            </p:cNvSpPr>
            <p:nvPr/>
          </p:nvSpPr>
          <p:spPr bwMode="auto">
            <a:xfrm>
              <a:off x="1631" y="2555"/>
              <a:ext cx="28" cy="42"/>
            </a:xfrm>
            <a:custGeom>
              <a:avLst/>
              <a:gdLst>
                <a:gd name="T0" fmla="*/ 0 w 251"/>
                <a:gd name="T1" fmla="*/ 0 h 378"/>
                <a:gd name="T2" fmla="*/ 0 w 251"/>
                <a:gd name="T3" fmla="*/ 0 h 378"/>
                <a:gd name="T4" fmla="*/ 0 w 251"/>
                <a:gd name="T5" fmla="*/ 0 h 378"/>
                <a:gd name="T6" fmla="*/ 0 w 251"/>
                <a:gd name="T7" fmla="*/ 0 h 378"/>
                <a:gd name="T8" fmla="*/ 0 w 251"/>
                <a:gd name="T9" fmla="*/ 0 h 378"/>
                <a:gd name="T10" fmla="*/ 0 w 251"/>
                <a:gd name="T11" fmla="*/ 0 h 378"/>
                <a:gd name="T12" fmla="*/ 0 w 251"/>
                <a:gd name="T13" fmla="*/ 0 h 378"/>
                <a:gd name="T14" fmla="*/ 0 w 251"/>
                <a:gd name="T15" fmla="*/ 0 h 378"/>
                <a:gd name="T16" fmla="*/ 0 w 251"/>
                <a:gd name="T17" fmla="*/ 0 h 378"/>
                <a:gd name="T18" fmla="*/ 0 w 251"/>
                <a:gd name="T19" fmla="*/ 0 h 378"/>
                <a:gd name="T20" fmla="*/ 0 w 251"/>
                <a:gd name="T21" fmla="*/ 0 h 378"/>
                <a:gd name="T22" fmla="*/ 0 w 251"/>
                <a:gd name="T23" fmla="*/ 0 h 378"/>
                <a:gd name="T24" fmla="*/ 0 w 251"/>
                <a:gd name="T25" fmla="*/ 0 h 378"/>
                <a:gd name="T26" fmla="*/ 0 w 251"/>
                <a:gd name="T27" fmla="*/ 0 h 378"/>
                <a:gd name="T28" fmla="*/ 0 w 251"/>
                <a:gd name="T29" fmla="*/ 0 h 378"/>
                <a:gd name="T30" fmla="*/ 0 w 251"/>
                <a:gd name="T31" fmla="*/ 0 h 378"/>
                <a:gd name="T32" fmla="*/ 0 w 251"/>
                <a:gd name="T33" fmla="*/ 0 h 378"/>
                <a:gd name="T34" fmla="*/ 0 w 251"/>
                <a:gd name="T35" fmla="*/ 0 h 378"/>
                <a:gd name="T36" fmla="*/ 0 w 251"/>
                <a:gd name="T37" fmla="*/ 0 h 378"/>
                <a:gd name="T38" fmla="*/ 0 w 251"/>
                <a:gd name="T39" fmla="*/ 0 h 378"/>
                <a:gd name="T40" fmla="*/ 0 w 251"/>
                <a:gd name="T41" fmla="*/ 0 h 378"/>
                <a:gd name="T42" fmla="*/ 0 w 251"/>
                <a:gd name="T43" fmla="*/ 0 h 378"/>
                <a:gd name="T44" fmla="*/ 0 w 251"/>
                <a:gd name="T45" fmla="*/ 0 h 378"/>
                <a:gd name="T46" fmla="*/ 0 w 251"/>
                <a:gd name="T47" fmla="*/ 0 h 378"/>
                <a:gd name="T48" fmla="*/ 0 w 251"/>
                <a:gd name="T49" fmla="*/ 0 h 3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1"/>
                <a:gd name="T76" fmla="*/ 0 h 378"/>
                <a:gd name="T77" fmla="*/ 251 w 251"/>
                <a:gd name="T78" fmla="*/ 378 h 3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1" h="378">
                  <a:moveTo>
                    <a:pt x="197" y="0"/>
                  </a:moveTo>
                  <a:lnTo>
                    <a:pt x="213" y="0"/>
                  </a:lnTo>
                  <a:lnTo>
                    <a:pt x="231" y="0"/>
                  </a:lnTo>
                  <a:lnTo>
                    <a:pt x="251" y="12"/>
                  </a:lnTo>
                  <a:lnTo>
                    <a:pt x="184" y="81"/>
                  </a:lnTo>
                  <a:lnTo>
                    <a:pt x="112" y="151"/>
                  </a:lnTo>
                  <a:lnTo>
                    <a:pt x="62" y="240"/>
                  </a:lnTo>
                  <a:lnTo>
                    <a:pt x="41" y="287"/>
                  </a:lnTo>
                  <a:lnTo>
                    <a:pt x="29" y="330"/>
                  </a:lnTo>
                  <a:lnTo>
                    <a:pt x="22" y="378"/>
                  </a:lnTo>
                  <a:lnTo>
                    <a:pt x="0" y="325"/>
                  </a:lnTo>
                  <a:lnTo>
                    <a:pt x="15" y="261"/>
                  </a:lnTo>
                  <a:lnTo>
                    <a:pt x="35" y="197"/>
                  </a:lnTo>
                  <a:lnTo>
                    <a:pt x="61" y="164"/>
                  </a:lnTo>
                  <a:lnTo>
                    <a:pt x="87" y="129"/>
                  </a:lnTo>
                  <a:lnTo>
                    <a:pt x="109" y="90"/>
                  </a:lnTo>
                  <a:lnTo>
                    <a:pt x="127" y="47"/>
                  </a:lnTo>
                  <a:lnTo>
                    <a:pt x="160" y="15"/>
                  </a:lnTo>
                  <a:lnTo>
                    <a:pt x="1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7" name="Freeform 62"/>
            <p:cNvSpPr>
              <a:spLocks/>
            </p:cNvSpPr>
            <p:nvPr/>
          </p:nvSpPr>
          <p:spPr bwMode="auto">
            <a:xfrm>
              <a:off x="920" y="2569"/>
              <a:ext cx="59" cy="9"/>
            </a:xfrm>
            <a:custGeom>
              <a:avLst/>
              <a:gdLst>
                <a:gd name="T0" fmla="*/ 0 w 530"/>
                <a:gd name="T1" fmla="*/ 0 h 78"/>
                <a:gd name="T2" fmla="*/ 0 w 530"/>
                <a:gd name="T3" fmla="*/ 0 h 78"/>
                <a:gd name="T4" fmla="*/ 0 w 530"/>
                <a:gd name="T5" fmla="*/ 0 h 78"/>
                <a:gd name="T6" fmla="*/ 0 w 530"/>
                <a:gd name="T7" fmla="*/ 0 h 78"/>
                <a:gd name="T8" fmla="*/ 0 w 530"/>
                <a:gd name="T9" fmla="*/ 0 h 78"/>
                <a:gd name="T10" fmla="*/ 0 w 530"/>
                <a:gd name="T11" fmla="*/ 0 h 78"/>
                <a:gd name="T12" fmla="*/ 0 w 530"/>
                <a:gd name="T13" fmla="*/ 0 h 78"/>
                <a:gd name="T14" fmla="*/ 0 w 530"/>
                <a:gd name="T15" fmla="*/ 0 h 78"/>
                <a:gd name="T16" fmla="*/ 0 w 530"/>
                <a:gd name="T17" fmla="*/ 0 h 78"/>
                <a:gd name="T18" fmla="*/ 0 w 530"/>
                <a:gd name="T19" fmla="*/ 0 h 78"/>
                <a:gd name="T20" fmla="*/ 0 w 530"/>
                <a:gd name="T21" fmla="*/ 0 h 78"/>
                <a:gd name="T22" fmla="*/ 0 w 530"/>
                <a:gd name="T23" fmla="*/ 0 h 78"/>
                <a:gd name="T24" fmla="*/ 0 w 530"/>
                <a:gd name="T25" fmla="*/ 0 h 78"/>
                <a:gd name="T26" fmla="*/ 0 w 530"/>
                <a:gd name="T27" fmla="*/ 0 h 78"/>
                <a:gd name="T28" fmla="*/ 0 w 530"/>
                <a:gd name="T29" fmla="*/ 0 h 78"/>
                <a:gd name="T30" fmla="*/ 0 w 530"/>
                <a:gd name="T31" fmla="*/ 0 h 78"/>
                <a:gd name="T32" fmla="*/ 0 w 530"/>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0"/>
                <a:gd name="T52" fmla="*/ 0 h 78"/>
                <a:gd name="T53" fmla="*/ 530 w 530"/>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0" h="78">
                  <a:moveTo>
                    <a:pt x="522" y="0"/>
                  </a:moveTo>
                  <a:lnTo>
                    <a:pt x="530" y="9"/>
                  </a:lnTo>
                  <a:lnTo>
                    <a:pt x="527" y="20"/>
                  </a:lnTo>
                  <a:lnTo>
                    <a:pt x="512" y="25"/>
                  </a:lnTo>
                  <a:lnTo>
                    <a:pt x="443" y="49"/>
                  </a:lnTo>
                  <a:lnTo>
                    <a:pt x="377" y="63"/>
                  </a:lnTo>
                  <a:lnTo>
                    <a:pt x="312" y="78"/>
                  </a:lnTo>
                  <a:lnTo>
                    <a:pt x="202" y="74"/>
                  </a:lnTo>
                  <a:lnTo>
                    <a:pt x="95" y="72"/>
                  </a:lnTo>
                  <a:lnTo>
                    <a:pt x="0" y="30"/>
                  </a:lnTo>
                  <a:lnTo>
                    <a:pt x="177" y="48"/>
                  </a:lnTo>
                  <a:lnTo>
                    <a:pt x="355" y="46"/>
                  </a:lnTo>
                  <a:lnTo>
                    <a:pt x="5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8" name="Freeform 63"/>
            <p:cNvSpPr>
              <a:spLocks/>
            </p:cNvSpPr>
            <p:nvPr/>
          </p:nvSpPr>
          <p:spPr bwMode="auto">
            <a:xfrm>
              <a:off x="874" y="2607"/>
              <a:ext cx="2" cy="22"/>
            </a:xfrm>
            <a:custGeom>
              <a:avLst/>
              <a:gdLst>
                <a:gd name="T0" fmla="*/ 0 w 23"/>
                <a:gd name="T1" fmla="*/ 0 h 203"/>
                <a:gd name="T2" fmla="*/ 0 w 23"/>
                <a:gd name="T3" fmla="*/ 0 h 203"/>
                <a:gd name="T4" fmla="*/ 0 w 23"/>
                <a:gd name="T5" fmla="*/ 0 h 203"/>
                <a:gd name="T6" fmla="*/ 0 w 23"/>
                <a:gd name="T7" fmla="*/ 0 h 203"/>
                <a:gd name="T8" fmla="*/ 0 w 23"/>
                <a:gd name="T9" fmla="*/ 0 h 203"/>
                <a:gd name="T10" fmla="*/ 0 w 23"/>
                <a:gd name="T11" fmla="*/ 0 h 203"/>
                <a:gd name="T12" fmla="*/ 0 w 23"/>
                <a:gd name="T13" fmla="*/ 0 h 203"/>
                <a:gd name="T14" fmla="*/ 0 w 23"/>
                <a:gd name="T15" fmla="*/ 0 h 203"/>
                <a:gd name="T16" fmla="*/ 0 w 23"/>
                <a:gd name="T17" fmla="*/ 0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203"/>
                <a:gd name="T29" fmla="*/ 23 w 23"/>
                <a:gd name="T30" fmla="*/ 203 h 2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203">
                  <a:moveTo>
                    <a:pt x="20" y="0"/>
                  </a:moveTo>
                  <a:lnTo>
                    <a:pt x="23" y="64"/>
                  </a:lnTo>
                  <a:lnTo>
                    <a:pt x="14" y="133"/>
                  </a:lnTo>
                  <a:lnTo>
                    <a:pt x="20" y="203"/>
                  </a:lnTo>
                  <a:lnTo>
                    <a:pt x="0" y="141"/>
                  </a:lnTo>
                  <a:lnTo>
                    <a:pt x="3" y="64"/>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9" name="Freeform 64"/>
            <p:cNvSpPr>
              <a:spLocks/>
            </p:cNvSpPr>
            <p:nvPr/>
          </p:nvSpPr>
          <p:spPr bwMode="auto">
            <a:xfrm>
              <a:off x="1665" y="2608"/>
              <a:ext cx="8" cy="36"/>
            </a:xfrm>
            <a:custGeom>
              <a:avLst/>
              <a:gdLst>
                <a:gd name="T0" fmla="*/ 0 w 69"/>
                <a:gd name="T1" fmla="*/ 0 h 328"/>
                <a:gd name="T2" fmla="*/ 0 w 69"/>
                <a:gd name="T3" fmla="*/ 0 h 328"/>
                <a:gd name="T4" fmla="*/ 0 w 69"/>
                <a:gd name="T5" fmla="*/ 0 h 328"/>
                <a:gd name="T6" fmla="*/ 0 w 69"/>
                <a:gd name="T7" fmla="*/ 0 h 328"/>
                <a:gd name="T8" fmla="*/ 0 w 69"/>
                <a:gd name="T9" fmla="*/ 0 h 328"/>
                <a:gd name="T10" fmla="*/ 0 w 69"/>
                <a:gd name="T11" fmla="*/ 0 h 328"/>
                <a:gd name="T12" fmla="*/ 0 w 69"/>
                <a:gd name="T13" fmla="*/ 0 h 328"/>
                <a:gd name="T14" fmla="*/ 0 w 69"/>
                <a:gd name="T15" fmla="*/ 0 h 328"/>
                <a:gd name="T16" fmla="*/ 0 w 69"/>
                <a:gd name="T17" fmla="*/ 0 h 328"/>
                <a:gd name="T18" fmla="*/ 0 w 69"/>
                <a:gd name="T19" fmla="*/ 0 h 328"/>
                <a:gd name="T20" fmla="*/ 0 w 69"/>
                <a:gd name="T21" fmla="*/ 0 h 328"/>
                <a:gd name="T22" fmla="*/ 0 w 69"/>
                <a:gd name="T23" fmla="*/ 0 h 328"/>
                <a:gd name="T24" fmla="*/ 0 w 69"/>
                <a:gd name="T25" fmla="*/ 0 h 3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
                <a:gd name="T40" fmla="*/ 0 h 328"/>
                <a:gd name="T41" fmla="*/ 69 w 69"/>
                <a:gd name="T42" fmla="*/ 328 h 3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 h="328">
                  <a:moveTo>
                    <a:pt x="69" y="0"/>
                  </a:moveTo>
                  <a:lnTo>
                    <a:pt x="43" y="104"/>
                  </a:lnTo>
                  <a:lnTo>
                    <a:pt x="15" y="217"/>
                  </a:lnTo>
                  <a:lnTo>
                    <a:pt x="27" y="328"/>
                  </a:lnTo>
                  <a:lnTo>
                    <a:pt x="14" y="327"/>
                  </a:lnTo>
                  <a:lnTo>
                    <a:pt x="4" y="316"/>
                  </a:lnTo>
                  <a:lnTo>
                    <a:pt x="0" y="297"/>
                  </a:lnTo>
                  <a:lnTo>
                    <a:pt x="2" y="186"/>
                  </a:lnTo>
                  <a:lnTo>
                    <a:pt x="19" y="78"/>
                  </a:lnTo>
                  <a:lnTo>
                    <a:pt x="6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0" name="Freeform 65"/>
            <p:cNvSpPr>
              <a:spLocks/>
            </p:cNvSpPr>
            <p:nvPr/>
          </p:nvSpPr>
          <p:spPr bwMode="auto">
            <a:xfrm>
              <a:off x="1183" y="2610"/>
              <a:ext cx="9" cy="31"/>
            </a:xfrm>
            <a:custGeom>
              <a:avLst/>
              <a:gdLst>
                <a:gd name="T0" fmla="*/ 0 w 83"/>
                <a:gd name="T1" fmla="*/ 0 h 276"/>
                <a:gd name="T2" fmla="*/ 0 w 83"/>
                <a:gd name="T3" fmla="*/ 0 h 276"/>
                <a:gd name="T4" fmla="*/ 0 w 83"/>
                <a:gd name="T5" fmla="*/ 0 h 276"/>
                <a:gd name="T6" fmla="*/ 0 w 83"/>
                <a:gd name="T7" fmla="*/ 0 h 276"/>
                <a:gd name="T8" fmla="*/ 0 w 83"/>
                <a:gd name="T9" fmla="*/ 0 h 276"/>
                <a:gd name="T10" fmla="*/ 0 w 83"/>
                <a:gd name="T11" fmla="*/ 0 h 276"/>
                <a:gd name="T12" fmla="*/ 0 w 83"/>
                <a:gd name="T13" fmla="*/ 0 h 276"/>
                <a:gd name="T14" fmla="*/ 0 w 83"/>
                <a:gd name="T15" fmla="*/ 0 h 276"/>
                <a:gd name="T16" fmla="*/ 0 w 83"/>
                <a:gd name="T17" fmla="*/ 0 h 276"/>
                <a:gd name="T18" fmla="*/ 0 w 83"/>
                <a:gd name="T19" fmla="*/ 0 h 276"/>
                <a:gd name="T20" fmla="*/ 0 w 83"/>
                <a:gd name="T21" fmla="*/ 0 h 276"/>
                <a:gd name="T22" fmla="*/ 0 w 83"/>
                <a:gd name="T23" fmla="*/ 0 h 276"/>
                <a:gd name="T24" fmla="*/ 0 w 83"/>
                <a:gd name="T25" fmla="*/ 0 h 276"/>
                <a:gd name="T26" fmla="*/ 0 w 83"/>
                <a:gd name="T27" fmla="*/ 0 h 276"/>
                <a:gd name="T28" fmla="*/ 0 w 83"/>
                <a:gd name="T29" fmla="*/ 0 h 276"/>
                <a:gd name="T30" fmla="*/ 0 w 83"/>
                <a:gd name="T31" fmla="*/ 0 h 276"/>
                <a:gd name="T32" fmla="*/ 0 w 83"/>
                <a:gd name="T33" fmla="*/ 0 h 2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276"/>
                <a:gd name="T53" fmla="*/ 83 w 83"/>
                <a:gd name="T54" fmla="*/ 276 h 2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276">
                  <a:moveTo>
                    <a:pt x="11" y="0"/>
                  </a:moveTo>
                  <a:lnTo>
                    <a:pt x="35" y="25"/>
                  </a:lnTo>
                  <a:lnTo>
                    <a:pt x="50" y="59"/>
                  </a:lnTo>
                  <a:lnTo>
                    <a:pt x="65" y="91"/>
                  </a:lnTo>
                  <a:lnTo>
                    <a:pt x="83" y="156"/>
                  </a:lnTo>
                  <a:lnTo>
                    <a:pt x="80" y="220"/>
                  </a:lnTo>
                  <a:lnTo>
                    <a:pt x="65" y="276"/>
                  </a:lnTo>
                  <a:lnTo>
                    <a:pt x="44" y="216"/>
                  </a:lnTo>
                  <a:lnTo>
                    <a:pt x="44" y="129"/>
                  </a:lnTo>
                  <a:lnTo>
                    <a:pt x="11" y="52"/>
                  </a:lnTo>
                  <a:lnTo>
                    <a:pt x="3" y="30"/>
                  </a:lnTo>
                  <a:lnTo>
                    <a:pt x="0" y="8"/>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1" name="Freeform 66"/>
            <p:cNvSpPr>
              <a:spLocks/>
            </p:cNvSpPr>
            <p:nvPr/>
          </p:nvSpPr>
          <p:spPr bwMode="auto">
            <a:xfrm>
              <a:off x="1230" y="2616"/>
              <a:ext cx="33" cy="61"/>
            </a:xfrm>
            <a:custGeom>
              <a:avLst/>
              <a:gdLst>
                <a:gd name="T0" fmla="*/ 0 w 302"/>
                <a:gd name="T1" fmla="*/ 0 h 554"/>
                <a:gd name="T2" fmla="*/ 0 w 302"/>
                <a:gd name="T3" fmla="*/ 0 h 554"/>
                <a:gd name="T4" fmla="*/ 0 w 302"/>
                <a:gd name="T5" fmla="*/ 0 h 554"/>
                <a:gd name="T6" fmla="*/ 0 w 302"/>
                <a:gd name="T7" fmla="*/ 0 h 554"/>
                <a:gd name="T8" fmla="*/ 0 w 302"/>
                <a:gd name="T9" fmla="*/ 0 h 554"/>
                <a:gd name="T10" fmla="*/ 0 w 302"/>
                <a:gd name="T11" fmla="*/ 0 h 554"/>
                <a:gd name="T12" fmla="*/ 0 w 302"/>
                <a:gd name="T13" fmla="*/ 0 h 554"/>
                <a:gd name="T14" fmla="*/ 0 w 302"/>
                <a:gd name="T15" fmla="*/ 0 h 554"/>
                <a:gd name="T16" fmla="*/ 0 w 302"/>
                <a:gd name="T17" fmla="*/ 0 h 554"/>
                <a:gd name="T18" fmla="*/ 0 w 302"/>
                <a:gd name="T19" fmla="*/ 0 h 554"/>
                <a:gd name="T20" fmla="*/ 0 w 302"/>
                <a:gd name="T21" fmla="*/ 0 h 554"/>
                <a:gd name="T22" fmla="*/ 0 w 302"/>
                <a:gd name="T23" fmla="*/ 0 h 554"/>
                <a:gd name="T24" fmla="*/ 0 w 302"/>
                <a:gd name="T25" fmla="*/ 0 h 554"/>
                <a:gd name="T26" fmla="*/ 0 w 302"/>
                <a:gd name="T27" fmla="*/ 0 h 554"/>
                <a:gd name="T28" fmla="*/ 0 w 302"/>
                <a:gd name="T29" fmla="*/ 0 h 554"/>
                <a:gd name="T30" fmla="*/ 0 w 302"/>
                <a:gd name="T31" fmla="*/ 0 h 554"/>
                <a:gd name="T32" fmla="*/ 0 w 302"/>
                <a:gd name="T33" fmla="*/ 0 h 554"/>
                <a:gd name="T34" fmla="*/ 0 w 302"/>
                <a:gd name="T35" fmla="*/ 0 h 554"/>
                <a:gd name="T36" fmla="*/ 0 w 302"/>
                <a:gd name="T37" fmla="*/ 0 h 554"/>
                <a:gd name="T38" fmla="*/ 0 w 302"/>
                <a:gd name="T39" fmla="*/ 0 h 554"/>
                <a:gd name="T40" fmla="*/ 0 w 302"/>
                <a:gd name="T41" fmla="*/ 0 h 554"/>
                <a:gd name="T42" fmla="*/ 0 w 302"/>
                <a:gd name="T43" fmla="*/ 0 h 554"/>
                <a:gd name="T44" fmla="*/ 0 w 302"/>
                <a:gd name="T45" fmla="*/ 0 h 554"/>
                <a:gd name="T46" fmla="*/ 0 w 302"/>
                <a:gd name="T47" fmla="*/ 0 h 554"/>
                <a:gd name="T48" fmla="*/ 0 w 302"/>
                <a:gd name="T49" fmla="*/ 0 h 554"/>
                <a:gd name="T50" fmla="*/ 0 w 302"/>
                <a:gd name="T51" fmla="*/ 0 h 554"/>
                <a:gd name="T52" fmla="*/ 0 w 302"/>
                <a:gd name="T53" fmla="*/ 0 h 554"/>
                <a:gd name="T54" fmla="*/ 0 w 302"/>
                <a:gd name="T55" fmla="*/ 0 h 554"/>
                <a:gd name="T56" fmla="*/ 0 w 302"/>
                <a:gd name="T57" fmla="*/ 0 h 5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2"/>
                <a:gd name="T88" fmla="*/ 0 h 554"/>
                <a:gd name="T89" fmla="*/ 302 w 302"/>
                <a:gd name="T90" fmla="*/ 554 h 5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2" h="554">
                  <a:moveTo>
                    <a:pt x="170" y="0"/>
                  </a:moveTo>
                  <a:lnTo>
                    <a:pt x="235" y="33"/>
                  </a:lnTo>
                  <a:lnTo>
                    <a:pt x="274" y="100"/>
                  </a:lnTo>
                  <a:lnTo>
                    <a:pt x="302" y="179"/>
                  </a:lnTo>
                  <a:lnTo>
                    <a:pt x="295" y="317"/>
                  </a:lnTo>
                  <a:lnTo>
                    <a:pt x="253" y="437"/>
                  </a:lnTo>
                  <a:lnTo>
                    <a:pt x="185" y="534"/>
                  </a:lnTo>
                  <a:lnTo>
                    <a:pt x="121" y="550"/>
                  </a:lnTo>
                  <a:lnTo>
                    <a:pt x="57" y="554"/>
                  </a:lnTo>
                  <a:lnTo>
                    <a:pt x="0" y="548"/>
                  </a:lnTo>
                  <a:lnTo>
                    <a:pt x="51" y="490"/>
                  </a:lnTo>
                  <a:lnTo>
                    <a:pt x="126" y="457"/>
                  </a:lnTo>
                  <a:lnTo>
                    <a:pt x="185" y="401"/>
                  </a:lnTo>
                  <a:lnTo>
                    <a:pt x="227" y="312"/>
                  </a:lnTo>
                  <a:lnTo>
                    <a:pt x="236" y="209"/>
                  </a:lnTo>
                  <a:lnTo>
                    <a:pt x="210" y="112"/>
                  </a:lnTo>
                  <a:lnTo>
                    <a:pt x="183" y="77"/>
                  </a:lnTo>
                  <a:lnTo>
                    <a:pt x="157" y="47"/>
                  </a:lnTo>
                  <a:lnTo>
                    <a:pt x="156" y="14"/>
                  </a:lnTo>
                  <a:lnTo>
                    <a:pt x="163" y="4"/>
                  </a:lnTo>
                  <a:lnTo>
                    <a:pt x="168" y="1"/>
                  </a:lnTo>
                  <a:lnTo>
                    <a:pt x="1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2" name="Freeform 67"/>
            <p:cNvSpPr>
              <a:spLocks/>
            </p:cNvSpPr>
            <p:nvPr/>
          </p:nvSpPr>
          <p:spPr bwMode="auto">
            <a:xfrm>
              <a:off x="1168" y="2655"/>
              <a:ext cx="66" cy="25"/>
            </a:xfrm>
            <a:custGeom>
              <a:avLst/>
              <a:gdLst>
                <a:gd name="T0" fmla="*/ 0 w 593"/>
                <a:gd name="T1" fmla="*/ 0 h 218"/>
                <a:gd name="T2" fmla="*/ 0 w 593"/>
                <a:gd name="T3" fmla="*/ 0 h 218"/>
                <a:gd name="T4" fmla="*/ 0 w 593"/>
                <a:gd name="T5" fmla="*/ 0 h 218"/>
                <a:gd name="T6" fmla="*/ 0 w 593"/>
                <a:gd name="T7" fmla="*/ 0 h 218"/>
                <a:gd name="T8" fmla="*/ 0 w 593"/>
                <a:gd name="T9" fmla="*/ 0 h 218"/>
                <a:gd name="T10" fmla="*/ 0 w 593"/>
                <a:gd name="T11" fmla="*/ 0 h 218"/>
                <a:gd name="T12" fmla="*/ 0 w 593"/>
                <a:gd name="T13" fmla="*/ 0 h 218"/>
                <a:gd name="T14" fmla="*/ 0 w 593"/>
                <a:gd name="T15" fmla="*/ 0 h 218"/>
                <a:gd name="T16" fmla="*/ 0 w 593"/>
                <a:gd name="T17" fmla="*/ 0 h 218"/>
                <a:gd name="T18" fmla="*/ 0 w 593"/>
                <a:gd name="T19" fmla="*/ 0 h 218"/>
                <a:gd name="T20" fmla="*/ 0 w 593"/>
                <a:gd name="T21" fmla="*/ 0 h 218"/>
                <a:gd name="T22" fmla="*/ 0 w 593"/>
                <a:gd name="T23" fmla="*/ 0 h 218"/>
                <a:gd name="T24" fmla="*/ 0 w 593"/>
                <a:gd name="T25" fmla="*/ 0 h 218"/>
                <a:gd name="T26" fmla="*/ 0 w 593"/>
                <a:gd name="T27" fmla="*/ 0 h 218"/>
                <a:gd name="T28" fmla="*/ 0 w 593"/>
                <a:gd name="T29" fmla="*/ 0 h 218"/>
                <a:gd name="T30" fmla="*/ 0 w 593"/>
                <a:gd name="T31" fmla="*/ 0 h 218"/>
                <a:gd name="T32" fmla="*/ 0 w 593"/>
                <a:gd name="T33" fmla="*/ 0 h 218"/>
                <a:gd name="T34" fmla="*/ 0 w 593"/>
                <a:gd name="T35" fmla="*/ 0 h 218"/>
                <a:gd name="T36" fmla="*/ 0 w 593"/>
                <a:gd name="T37" fmla="*/ 0 h 218"/>
                <a:gd name="T38" fmla="*/ 0 w 593"/>
                <a:gd name="T39" fmla="*/ 0 h 218"/>
                <a:gd name="T40" fmla="*/ 0 w 593"/>
                <a:gd name="T41" fmla="*/ 0 h 218"/>
                <a:gd name="T42" fmla="*/ 0 w 593"/>
                <a:gd name="T43" fmla="*/ 0 h 218"/>
                <a:gd name="T44" fmla="*/ 0 w 593"/>
                <a:gd name="T45" fmla="*/ 0 h 218"/>
                <a:gd name="T46" fmla="*/ 0 w 593"/>
                <a:gd name="T47" fmla="*/ 0 h 218"/>
                <a:gd name="T48" fmla="*/ 0 w 593"/>
                <a:gd name="T49" fmla="*/ 0 h 218"/>
                <a:gd name="T50" fmla="*/ 0 w 593"/>
                <a:gd name="T51" fmla="*/ 0 h 218"/>
                <a:gd name="T52" fmla="*/ 0 w 593"/>
                <a:gd name="T53" fmla="*/ 0 h 218"/>
                <a:gd name="T54" fmla="*/ 0 w 593"/>
                <a:gd name="T55" fmla="*/ 0 h 218"/>
                <a:gd name="T56" fmla="*/ 0 w 593"/>
                <a:gd name="T57" fmla="*/ 0 h 21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3"/>
                <a:gd name="T88" fmla="*/ 0 h 218"/>
                <a:gd name="T89" fmla="*/ 593 w 593"/>
                <a:gd name="T90" fmla="*/ 218 h 21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3" h="218">
                  <a:moveTo>
                    <a:pt x="480" y="3"/>
                  </a:moveTo>
                  <a:lnTo>
                    <a:pt x="512" y="0"/>
                  </a:lnTo>
                  <a:lnTo>
                    <a:pt x="545" y="3"/>
                  </a:lnTo>
                  <a:lnTo>
                    <a:pt x="570" y="23"/>
                  </a:lnTo>
                  <a:lnTo>
                    <a:pt x="581" y="47"/>
                  </a:lnTo>
                  <a:lnTo>
                    <a:pt x="593" y="67"/>
                  </a:lnTo>
                  <a:lnTo>
                    <a:pt x="589" y="86"/>
                  </a:lnTo>
                  <a:lnTo>
                    <a:pt x="467" y="84"/>
                  </a:lnTo>
                  <a:lnTo>
                    <a:pt x="349" y="100"/>
                  </a:lnTo>
                  <a:lnTo>
                    <a:pt x="238" y="133"/>
                  </a:lnTo>
                  <a:lnTo>
                    <a:pt x="187" y="162"/>
                  </a:lnTo>
                  <a:lnTo>
                    <a:pt x="136" y="190"/>
                  </a:lnTo>
                  <a:lnTo>
                    <a:pt x="78" y="202"/>
                  </a:lnTo>
                  <a:lnTo>
                    <a:pt x="51" y="216"/>
                  </a:lnTo>
                  <a:lnTo>
                    <a:pt x="22" y="218"/>
                  </a:lnTo>
                  <a:lnTo>
                    <a:pt x="0" y="211"/>
                  </a:lnTo>
                  <a:lnTo>
                    <a:pt x="29" y="178"/>
                  </a:lnTo>
                  <a:lnTo>
                    <a:pt x="63" y="147"/>
                  </a:lnTo>
                  <a:lnTo>
                    <a:pt x="105" y="121"/>
                  </a:lnTo>
                  <a:lnTo>
                    <a:pt x="226" y="68"/>
                  </a:lnTo>
                  <a:lnTo>
                    <a:pt x="349" y="25"/>
                  </a:lnTo>
                  <a:lnTo>
                    <a:pt x="48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3" name="Freeform 68"/>
            <p:cNvSpPr>
              <a:spLocks/>
            </p:cNvSpPr>
            <p:nvPr/>
          </p:nvSpPr>
          <p:spPr bwMode="auto">
            <a:xfrm>
              <a:off x="1633" y="2664"/>
              <a:ext cx="7" cy="61"/>
            </a:xfrm>
            <a:custGeom>
              <a:avLst/>
              <a:gdLst>
                <a:gd name="T0" fmla="*/ 0 w 68"/>
                <a:gd name="T1" fmla="*/ 0 h 545"/>
                <a:gd name="T2" fmla="*/ 0 w 68"/>
                <a:gd name="T3" fmla="*/ 0 h 545"/>
                <a:gd name="T4" fmla="*/ 0 w 68"/>
                <a:gd name="T5" fmla="*/ 0 h 545"/>
                <a:gd name="T6" fmla="*/ 0 w 68"/>
                <a:gd name="T7" fmla="*/ 0 h 545"/>
                <a:gd name="T8" fmla="*/ 0 w 68"/>
                <a:gd name="T9" fmla="*/ 0 h 545"/>
                <a:gd name="T10" fmla="*/ 0 w 68"/>
                <a:gd name="T11" fmla="*/ 0 h 545"/>
                <a:gd name="T12" fmla="*/ 0 w 68"/>
                <a:gd name="T13" fmla="*/ 0 h 545"/>
                <a:gd name="T14" fmla="*/ 0 w 68"/>
                <a:gd name="T15" fmla="*/ 0 h 545"/>
                <a:gd name="T16" fmla="*/ 0 w 68"/>
                <a:gd name="T17" fmla="*/ 0 h 545"/>
                <a:gd name="T18" fmla="*/ 0 w 68"/>
                <a:gd name="T19" fmla="*/ 0 h 545"/>
                <a:gd name="T20" fmla="*/ 0 w 68"/>
                <a:gd name="T21" fmla="*/ 0 h 545"/>
                <a:gd name="T22" fmla="*/ 0 w 68"/>
                <a:gd name="T23" fmla="*/ 0 h 545"/>
                <a:gd name="T24" fmla="*/ 0 w 68"/>
                <a:gd name="T25" fmla="*/ 0 h 5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545"/>
                <a:gd name="T41" fmla="*/ 68 w 68"/>
                <a:gd name="T42" fmla="*/ 545 h 5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545">
                  <a:moveTo>
                    <a:pt x="12" y="0"/>
                  </a:moveTo>
                  <a:lnTo>
                    <a:pt x="12" y="181"/>
                  </a:lnTo>
                  <a:lnTo>
                    <a:pt x="48" y="354"/>
                  </a:lnTo>
                  <a:lnTo>
                    <a:pt x="68" y="528"/>
                  </a:lnTo>
                  <a:lnTo>
                    <a:pt x="56" y="539"/>
                  </a:lnTo>
                  <a:lnTo>
                    <a:pt x="49" y="544"/>
                  </a:lnTo>
                  <a:lnTo>
                    <a:pt x="45" y="545"/>
                  </a:lnTo>
                  <a:lnTo>
                    <a:pt x="27" y="364"/>
                  </a:lnTo>
                  <a:lnTo>
                    <a:pt x="0" y="18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4" name="Freeform 69"/>
            <p:cNvSpPr>
              <a:spLocks/>
            </p:cNvSpPr>
            <p:nvPr/>
          </p:nvSpPr>
          <p:spPr bwMode="auto">
            <a:xfrm>
              <a:off x="867" y="2678"/>
              <a:ext cx="21" cy="64"/>
            </a:xfrm>
            <a:custGeom>
              <a:avLst/>
              <a:gdLst>
                <a:gd name="T0" fmla="*/ 0 w 191"/>
                <a:gd name="T1" fmla="*/ 0 h 583"/>
                <a:gd name="T2" fmla="*/ 0 w 191"/>
                <a:gd name="T3" fmla="*/ 0 h 583"/>
                <a:gd name="T4" fmla="*/ 0 w 191"/>
                <a:gd name="T5" fmla="*/ 0 h 583"/>
                <a:gd name="T6" fmla="*/ 0 w 191"/>
                <a:gd name="T7" fmla="*/ 0 h 583"/>
                <a:gd name="T8" fmla="*/ 0 w 191"/>
                <a:gd name="T9" fmla="*/ 0 h 583"/>
                <a:gd name="T10" fmla="*/ 0 w 191"/>
                <a:gd name="T11" fmla="*/ 0 h 583"/>
                <a:gd name="T12" fmla="*/ 0 w 191"/>
                <a:gd name="T13" fmla="*/ 0 h 583"/>
                <a:gd name="T14" fmla="*/ 0 w 191"/>
                <a:gd name="T15" fmla="*/ 0 h 583"/>
                <a:gd name="T16" fmla="*/ 0 w 191"/>
                <a:gd name="T17" fmla="*/ 0 h 583"/>
                <a:gd name="T18" fmla="*/ 0 w 191"/>
                <a:gd name="T19" fmla="*/ 0 h 583"/>
                <a:gd name="T20" fmla="*/ 0 w 191"/>
                <a:gd name="T21" fmla="*/ 0 h 583"/>
                <a:gd name="T22" fmla="*/ 0 w 191"/>
                <a:gd name="T23" fmla="*/ 0 h 583"/>
                <a:gd name="T24" fmla="*/ 0 w 191"/>
                <a:gd name="T25" fmla="*/ 0 h 583"/>
                <a:gd name="T26" fmla="*/ 0 w 191"/>
                <a:gd name="T27" fmla="*/ 0 h 583"/>
                <a:gd name="T28" fmla="*/ 0 w 191"/>
                <a:gd name="T29" fmla="*/ 0 h 583"/>
                <a:gd name="T30" fmla="*/ 0 w 191"/>
                <a:gd name="T31" fmla="*/ 0 h 583"/>
                <a:gd name="T32" fmla="*/ 0 w 191"/>
                <a:gd name="T33" fmla="*/ 0 h 5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1"/>
                <a:gd name="T52" fmla="*/ 0 h 583"/>
                <a:gd name="T53" fmla="*/ 191 w 191"/>
                <a:gd name="T54" fmla="*/ 583 h 5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1" h="583">
                  <a:moveTo>
                    <a:pt x="169" y="0"/>
                  </a:moveTo>
                  <a:lnTo>
                    <a:pt x="191" y="52"/>
                  </a:lnTo>
                  <a:lnTo>
                    <a:pt x="174" y="131"/>
                  </a:lnTo>
                  <a:lnTo>
                    <a:pt x="159" y="200"/>
                  </a:lnTo>
                  <a:lnTo>
                    <a:pt x="91" y="327"/>
                  </a:lnTo>
                  <a:lnTo>
                    <a:pt x="29" y="447"/>
                  </a:lnTo>
                  <a:lnTo>
                    <a:pt x="13" y="583"/>
                  </a:lnTo>
                  <a:lnTo>
                    <a:pt x="0" y="498"/>
                  </a:lnTo>
                  <a:lnTo>
                    <a:pt x="10" y="415"/>
                  </a:lnTo>
                  <a:lnTo>
                    <a:pt x="48" y="343"/>
                  </a:lnTo>
                  <a:lnTo>
                    <a:pt x="119" y="241"/>
                  </a:lnTo>
                  <a:lnTo>
                    <a:pt x="148" y="115"/>
                  </a:lnTo>
                  <a:lnTo>
                    <a:pt x="16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5" name="Freeform 70"/>
            <p:cNvSpPr>
              <a:spLocks/>
            </p:cNvSpPr>
            <p:nvPr/>
          </p:nvSpPr>
          <p:spPr bwMode="auto">
            <a:xfrm>
              <a:off x="1555" y="2682"/>
              <a:ext cx="14" cy="82"/>
            </a:xfrm>
            <a:custGeom>
              <a:avLst/>
              <a:gdLst>
                <a:gd name="T0" fmla="*/ 0 w 126"/>
                <a:gd name="T1" fmla="*/ 0 h 730"/>
                <a:gd name="T2" fmla="*/ 0 w 126"/>
                <a:gd name="T3" fmla="*/ 0 h 730"/>
                <a:gd name="T4" fmla="*/ 0 w 126"/>
                <a:gd name="T5" fmla="*/ 0 h 730"/>
                <a:gd name="T6" fmla="*/ 0 w 126"/>
                <a:gd name="T7" fmla="*/ 0 h 730"/>
                <a:gd name="T8" fmla="*/ 0 w 126"/>
                <a:gd name="T9" fmla="*/ 0 h 730"/>
                <a:gd name="T10" fmla="*/ 0 w 126"/>
                <a:gd name="T11" fmla="*/ 0 h 730"/>
                <a:gd name="T12" fmla="*/ 0 w 126"/>
                <a:gd name="T13" fmla="*/ 0 h 730"/>
                <a:gd name="T14" fmla="*/ 0 w 126"/>
                <a:gd name="T15" fmla="*/ 0 h 730"/>
                <a:gd name="T16" fmla="*/ 0 w 126"/>
                <a:gd name="T17" fmla="*/ 0 h 730"/>
                <a:gd name="T18" fmla="*/ 0 w 126"/>
                <a:gd name="T19" fmla="*/ 0 h 730"/>
                <a:gd name="T20" fmla="*/ 0 w 126"/>
                <a:gd name="T21" fmla="*/ 0 h 730"/>
                <a:gd name="T22" fmla="*/ 0 w 126"/>
                <a:gd name="T23" fmla="*/ 0 h 730"/>
                <a:gd name="T24" fmla="*/ 0 w 126"/>
                <a:gd name="T25" fmla="*/ 0 h 730"/>
                <a:gd name="T26" fmla="*/ 0 w 126"/>
                <a:gd name="T27" fmla="*/ 0 h 730"/>
                <a:gd name="T28" fmla="*/ 0 w 126"/>
                <a:gd name="T29" fmla="*/ 0 h 730"/>
                <a:gd name="T30" fmla="*/ 0 w 126"/>
                <a:gd name="T31" fmla="*/ 0 h 730"/>
                <a:gd name="T32" fmla="*/ 0 w 126"/>
                <a:gd name="T33" fmla="*/ 0 h 730"/>
                <a:gd name="T34" fmla="*/ 0 w 126"/>
                <a:gd name="T35" fmla="*/ 0 h 730"/>
                <a:gd name="T36" fmla="*/ 0 w 126"/>
                <a:gd name="T37" fmla="*/ 0 h 730"/>
                <a:gd name="T38" fmla="*/ 0 w 126"/>
                <a:gd name="T39" fmla="*/ 0 h 730"/>
                <a:gd name="T40" fmla="*/ 0 w 126"/>
                <a:gd name="T41" fmla="*/ 0 h 730"/>
                <a:gd name="T42" fmla="*/ 0 w 126"/>
                <a:gd name="T43" fmla="*/ 0 h 730"/>
                <a:gd name="T44" fmla="*/ 0 w 126"/>
                <a:gd name="T45" fmla="*/ 0 h 730"/>
                <a:gd name="T46" fmla="*/ 0 w 126"/>
                <a:gd name="T47" fmla="*/ 0 h 730"/>
                <a:gd name="T48" fmla="*/ 0 w 126"/>
                <a:gd name="T49" fmla="*/ 0 h 730"/>
                <a:gd name="T50" fmla="*/ 0 w 126"/>
                <a:gd name="T51" fmla="*/ 0 h 730"/>
                <a:gd name="T52" fmla="*/ 0 w 126"/>
                <a:gd name="T53" fmla="*/ 0 h 730"/>
                <a:gd name="T54" fmla="*/ 0 w 126"/>
                <a:gd name="T55" fmla="*/ 0 h 730"/>
                <a:gd name="T56" fmla="*/ 0 w 126"/>
                <a:gd name="T57" fmla="*/ 0 h 7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6"/>
                <a:gd name="T88" fmla="*/ 0 h 730"/>
                <a:gd name="T89" fmla="*/ 126 w 126"/>
                <a:gd name="T90" fmla="*/ 730 h 7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6" h="730">
                  <a:moveTo>
                    <a:pt x="65" y="0"/>
                  </a:moveTo>
                  <a:lnTo>
                    <a:pt x="27" y="154"/>
                  </a:lnTo>
                  <a:lnTo>
                    <a:pt x="28" y="310"/>
                  </a:lnTo>
                  <a:lnTo>
                    <a:pt x="71" y="465"/>
                  </a:lnTo>
                  <a:lnTo>
                    <a:pt x="113" y="534"/>
                  </a:lnTo>
                  <a:lnTo>
                    <a:pt x="126" y="617"/>
                  </a:lnTo>
                  <a:lnTo>
                    <a:pt x="108" y="698"/>
                  </a:lnTo>
                  <a:lnTo>
                    <a:pt x="101" y="713"/>
                  </a:lnTo>
                  <a:lnTo>
                    <a:pt x="95" y="723"/>
                  </a:lnTo>
                  <a:lnTo>
                    <a:pt x="92" y="730"/>
                  </a:lnTo>
                  <a:lnTo>
                    <a:pt x="100" y="661"/>
                  </a:lnTo>
                  <a:lnTo>
                    <a:pt x="104" y="585"/>
                  </a:lnTo>
                  <a:lnTo>
                    <a:pt x="82" y="513"/>
                  </a:lnTo>
                  <a:lnTo>
                    <a:pt x="52" y="457"/>
                  </a:lnTo>
                  <a:lnTo>
                    <a:pt x="30" y="392"/>
                  </a:lnTo>
                  <a:lnTo>
                    <a:pt x="5" y="330"/>
                  </a:lnTo>
                  <a:lnTo>
                    <a:pt x="1" y="262"/>
                  </a:lnTo>
                  <a:lnTo>
                    <a:pt x="0" y="199"/>
                  </a:lnTo>
                  <a:lnTo>
                    <a:pt x="5" y="142"/>
                  </a:lnTo>
                  <a:lnTo>
                    <a:pt x="28" y="86"/>
                  </a:lnTo>
                  <a:lnTo>
                    <a:pt x="49" y="34"/>
                  </a:lnTo>
                  <a:lnTo>
                    <a:pt x="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6" name="Freeform 71"/>
            <p:cNvSpPr>
              <a:spLocks/>
            </p:cNvSpPr>
            <p:nvPr/>
          </p:nvSpPr>
          <p:spPr bwMode="auto">
            <a:xfrm>
              <a:off x="1055" y="2690"/>
              <a:ext cx="22" cy="35"/>
            </a:xfrm>
            <a:custGeom>
              <a:avLst/>
              <a:gdLst>
                <a:gd name="T0" fmla="*/ 0 w 199"/>
                <a:gd name="T1" fmla="*/ 0 h 316"/>
                <a:gd name="T2" fmla="*/ 0 w 199"/>
                <a:gd name="T3" fmla="*/ 0 h 316"/>
                <a:gd name="T4" fmla="*/ 0 w 199"/>
                <a:gd name="T5" fmla="*/ 0 h 316"/>
                <a:gd name="T6" fmla="*/ 0 w 199"/>
                <a:gd name="T7" fmla="*/ 0 h 316"/>
                <a:gd name="T8" fmla="*/ 0 w 199"/>
                <a:gd name="T9" fmla="*/ 0 h 316"/>
                <a:gd name="T10" fmla="*/ 0 w 199"/>
                <a:gd name="T11" fmla="*/ 0 h 316"/>
                <a:gd name="T12" fmla="*/ 0 w 199"/>
                <a:gd name="T13" fmla="*/ 0 h 316"/>
                <a:gd name="T14" fmla="*/ 0 w 199"/>
                <a:gd name="T15" fmla="*/ 0 h 316"/>
                <a:gd name="T16" fmla="*/ 0 w 199"/>
                <a:gd name="T17" fmla="*/ 0 h 316"/>
                <a:gd name="T18" fmla="*/ 0 w 199"/>
                <a:gd name="T19" fmla="*/ 0 h 316"/>
                <a:gd name="T20" fmla="*/ 0 w 199"/>
                <a:gd name="T21" fmla="*/ 0 h 316"/>
                <a:gd name="T22" fmla="*/ 0 w 199"/>
                <a:gd name="T23" fmla="*/ 0 h 316"/>
                <a:gd name="T24" fmla="*/ 0 w 199"/>
                <a:gd name="T25" fmla="*/ 0 h 316"/>
                <a:gd name="T26" fmla="*/ 0 w 199"/>
                <a:gd name="T27" fmla="*/ 0 h 316"/>
                <a:gd name="T28" fmla="*/ 0 w 199"/>
                <a:gd name="T29" fmla="*/ 0 h 316"/>
                <a:gd name="T30" fmla="*/ 0 w 199"/>
                <a:gd name="T31" fmla="*/ 0 h 316"/>
                <a:gd name="T32" fmla="*/ 0 w 199"/>
                <a:gd name="T33" fmla="*/ 0 h 316"/>
                <a:gd name="T34" fmla="*/ 0 w 199"/>
                <a:gd name="T35" fmla="*/ 0 h 316"/>
                <a:gd name="T36" fmla="*/ 0 w 199"/>
                <a:gd name="T37" fmla="*/ 0 h 316"/>
                <a:gd name="T38" fmla="*/ 0 w 199"/>
                <a:gd name="T39" fmla="*/ 0 h 316"/>
                <a:gd name="T40" fmla="*/ 0 w 199"/>
                <a:gd name="T41" fmla="*/ 0 h 316"/>
                <a:gd name="T42" fmla="*/ 0 w 199"/>
                <a:gd name="T43" fmla="*/ 0 h 316"/>
                <a:gd name="T44" fmla="*/ 0 w 199"/>
                <a:gd name="T45" fmla="*/ 0 h 316"/>
                <a:gd name="T46" fmla="*/ 0 w 199"/>
                <a:gd name="T47" fmla="*/ 0 h 316"/>
                <a:gd name="T48" fmla="*/ 0 w 199"/>
                <a:gd name="T49" fmla="*/ 0 h 316"/>
                <a:gd name="T50" fmla="*/ 0 w 199"/>
                <a:gd name="T51" fmla="*/ 0 h 316"/>
                <a:gd name="T52" fmla="*/ 0 w 199"/>
                <a:gd name="T53" fmla="*/ 0 h 316"/>
                <a:gd name="T54" fmla="*/ 0 w 199"/>
                <a:gd name="T55" fmla="*/ 0 h 316"/>
                <a:gd name="T56" fmla="*/ 0 w 199"/>
                <a:gd name="T57" fmla="*/ 0 h 3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9"/>
                <a:gd name="T88" fmla="*/ 0 h 316"/>
                <a:gd name="T89" fmla="*/ 199 w 199"/>
                <a:gd name="T90" fmla="*/ 316 h 3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9" h="316">
                  <a:moveTo>
                    <a:pt x="183" y="2"/>
                  </a:moveTo>
                  <a:lnTo>
                    <a:pt x="190" y="4"/>
                  </a:lnTo>
                  <a:lnTo>
                    <a:pt x="195" y="8"/>
                  </a:lnTo>
                  <a:lnTo>
                    <a:pt x="199" y="16"/>
                  </a:lnTo>
                  <a:lnTo>
                    <a:pt x="145" y="40"/>
                  </a:lnTo>
                  <a:lnTo>
                    <a:pt x="99" y="73"/>
                  </a:lnTo>
                  <a:lnTo>
                    <a:pt x="62" y="116"/>
                  </a:lnTo>
                  <a:lnTo>
                    <a:pt x="51" y="176"/>
                  </a:lnTo>
                  <a:lnTo>
                    <a:pt x="35" y="228"/>
                  </a:lnTo>
                  <a:lnTo>
                    <a:pt x="24" y="280"/>
                  </a:lnTo>
                  <a:lnTo>
                    <a:pt x="15" y="295"/>
                  </a:lnTo>
                  <a:lnTo>
                    <a:pt x="7" y="306"/>
                  </a:lnTo>
                  <a:lnTo>
                    <a:pt x="0" y="316"/>
                  </a:lnTo>
                  <a:lnTo>
                    <a:pt x="3" y="287"/>
                  </a:lnTo>
                  <a:lnTo>
                    <a:pt x="7" y="249"/>
                  </a:lnTo>
                  <a:lnTo>
                    <a:pt x="14" y="213"/>
                  </a:lnTo>
                  <a:lnTo>
                    <a:pt x="32" y="128"/>
                  </a:lnTo>
                  <a:lnTo>
                    <a:pt x="72" y="64"/>
                  </a:lnTo>
                  <a:lnTo>
                    <a:pt x="130" y="16"/>
                  </a:lnTo>
                  <a:lnTo>
                    <a:pt x="151" y="6"/>
                  </a:lnTo>
                  <a:lnTo>
                    <a:pt x="167" y="0"/>
                  </a:lnTo>
                  <a:lnTo>
                    <a:pt x="18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7" name="Freeform 72"/>
            <p:cNvSpPr>
              <a:spLocks/>
            </p:cNvSpPr>
            <p:nvPr/>
          </p:nvSpPr>
          <p:spPr bwMode="auto">
            <a:xfrm>
              <a:off x="1094" y="2691"/>
              <a:ext cx="12" cy="39"/>
            </a:xfrm>
            <a:custGeom>
              <a:avLst/>
              <a:gdLst>
                <a:gd name="T0" fmla="*/ 0 w 109"/>
                <a:gd name="T1" fmla="*/ 0 h 356"/>
                <a:gd name="T2" fmla="*/ 0 w 109"/>
                <a:gd name="T3" fmla="*/ 0 h 356"/>
                <a:gd name="T4" fmla="*/ 0 w 109"/>
                <a:gd name="T5" fmla="*/ 0 h 356"/>
                <a:gd name="T6" fmla="*/ 0 w 109"/>
                <a:gd name="T7" fmla="*/ 0 h 356"/>
                <a:gd name="T8" fmla="*/ 0 w 109"/>
                <a:gd name="T9" fmla="*/ 0 h 356"/>
                <a:gd name="T10" fmla="*/ 0 w 109"/>
                <a:gd name="T11" fmla="*/ 0 h 356"/>
                <a:gd name="T12" fmla="*/ 0 w 109"/>
                <a:gd name="T13" fmla="*/ 0 h 356"/>
                <a:gd name="T14" fmla="*/ 0 w 109"/>
                <a:gd name="T15" fmla="*/ 0 h 356"/>
                <a:gd name="T16" fmla="*/ 0 w 109"/>
                <a:gd name="T17" fmla="*/ 0 h 356"/>
                <a:gd name="T18" fmla="*/ 0 w 109"/>
                <a:gd name="T19" fmla="*/ 0 h 356"/>
                <a:gd name="T20" fmla="*/ 0 w 109"/>
                <a:gd name="T21" fmla="*/ 0 h 356"/>
                <a:gd name="T22" fmla="*/ 0 w 109"/>
                <a:gd name="T23" fmla="*/ 0 h 356"/>
                <a:gd name="T24" fmla="*/ 0 w 109"/>
                <a:gd name="T25" fmla="*/ 0 h 356"/>
                <a:gd name="T26" fmla="*/ 0 w 109"/>
                <a:gd name="T27" fmla="*/ 0 h 356"/>
                <a:gd name="T28" fmla="*/ 0 w 109"/>
                <a:gd name="T29" fmla="*/ 0 h 356"/>
                <a:gd name="T30" fmla="*/ 0 w 109"/>
                <a:gd name="T31" fmla="*/ 0 h 356"/>
                <a:gd name="T32" fmla="*/ 0 w 109"/>
                <a:gd name="T33" fmla="*/ 0 h 3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9"/>
                <a:gd name="T52" fmla="*/ 0 h 356"/>
                <a:gd name="T53" fmla="*/ 109 w 109"/>
                <a:gd name="T54" fmla="*/ 356 h 3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9" h="356">
                  <a:moveTo>
                    <a:pt x="96" y="0"/>
                  </a:moveTo>
                  <a:lnTo>
                    <a:pt x="109" y="7"/>
                  </a:lnTo>
                  <a:lnTo>
                    <a:pt x="106" y="22"/>
                  </a:lnTo>
                  <a:lnTo>
                    <a:pt x="96" y="33"/>
                  </a:lnTo>
                  <a:lnTo>
                    <a:pt x="49" y="134"/>
                  </a:lnTo>
                  <a:lnTo>
                    <a:pt x="35" y="247"/>
                  </a:lnTo>
                  <a:lnTo>
                    <a:pt x="0" y="356"/>
                  </a:lnTo>
                  <a:lnTo>
                    <a:pt x="0" y="305"/>
                  </a:lnTo>
                  <a:lnTo>
                    <a:pt x="10" y="247"/>
                  </a:lnTo>
                  <a:lnTo>
                    <a:pt x="5" y="189"/>
                  </a:lnTo>
                  <a:lnTo>
                    <a:pt x="26" y="114"/>
                  </a:lnTo>
                  <a:lnTo>
                    <a:pt x="51" y="46"/>
                  </a:lnTo>
                  <a:lnTo>
                    <a:pt x="9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8" name="Freeform 73"/>
            <p:cNvSpPr>
              <a:spLocks/>
            </p:cNvSpPr>
            <p:nvPr/>
          </p:nvSpPr>
          <p:spPr bwMode="auto">
            <a:xfrm>
              <a:off x="1130" y="2706"/>
              <a:ext cx="4" cy="13"/>
            </a:xfrm>
            <a:custGeom>
              <a:avLst/>
              <a:gdLst>
                <a:gd name="T0" fmla="*/ 0 w 35"/>
                <a:gd name="T1" fmla="*/ 0 h 117"/>
                <a:gd name="T2" fmla="*/ 0 w 35"/>
                <a:gd name="T3" fmla="*/ 0 h 117"/>
                <a:gd name="T4" fmla="*/ 0 w 35"/>
                <a:gd name="T5" fmla="*/ 0 h 117"/>
                <a:gd name="T6" fmla="*/ 0 w 35"/>
                <a:gd name="T7" fmla="*/ 0 h 117"/>
                <a:gd name="T8" fmla="*/ 0 w 35"/>
                <a:gd name="T9" fmla="*/ 0 h 117"/>
                <a:gd name="T10" fmla="*/ 0 w 35"/>
                <a:gd name="T11" fmla="*/ 0 h 117"/>
                <a:gd name="T12" fmla="*/ 0 w 35"/>
                <a:gd name="T13" fmla="*/ 0 h 117"/>
                <a:gd name="T14" fmla="*/ 0 w 35"/>
                <a:gd name="T15" fmla="*/ 0 h 117"/>
                <a:gd name="T16" fmla="*/ 0 w 35"/>
                <a:gd name="T17" fmla="*/ 0 h 117"/>
                <a:gd name="T18" fmla="*/ 0 w 35"/>
                <a:gd name="T19" fmla="*/ 0 h 117"/>
                <a:gd name="T20" fmla="*/ 0 w 35"/>
                <a:gd name="T21" fmla="*/ 0 h 117"/>
                <a:gd name="T22" fmla="*/ 0 w 35"/>
                <a:gd name="T23" fmla="*/ 0 h 117"/>
                <a:gd name="T24" fmla="*/ 0 w 35"/>
                <a:gd name="T25" fmla="*/ 0 h 1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117"/>
                <a:gd name="T41" fmla="*/ 35 w 35"/>
                <a:gd name="T42" fmla="*/ 117 h 1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117">
                  <a:moveTo>
                    <a:pt x="22" y="0"/>
                  </a:moveTo>
                  <a:lnTo>
                    <a:pt x="35" y="27"/>
                  </a:lnTo>
                  <a:lnTo>
                    <a:pt x="19" y="69"/>
                  </a:lnTo>
                  <a:lnTo>
                    <a:pt x="22" y="117"/>
                  </a:lnTo>
                  <a:lnTo>
                    <a:pt x="0" y="98"/>
                  </a:lnTo>
                  <a:lnTo>
                    <a:pt x="0" y="59"/>
                  </a:lnTo>
                  <a:lnTo>
                    <a:pt x="3" y="18"/>
                  </a:lnTo>
                  <a:lnTo>
                    <a:pt x="12" y="10"/>
                  </a:lnTo>
                  <a:lnTo>
                    <a:pt x="18" y="2"/>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9" name="Freeform 74"/>
            <p:cNvSpPr>
              <a:spLocks/>
            </p:cNvSpPr>
            <p:nvPr/>
          </p:nvSpPr>
          <p:spPr bwMode="auto">
            <a:xfrm>
              <a:off x="1166" y="2709"/>
              <a:ext cx="11" cy="26"/>
            </a:xfrm>
            <a:custGeom>
              <a:avLst/>
              <a:gdLst>
                <a:gd name="T0" fmla="*/ 0 w 105"/>
                <a:gd name="T1" fmla="*/ 0 h 227"/>
                <a:gd name="T2" fmla="*/ 0 w 105"/>
                <a:gd name="T3" fmla="*/ 0 h 227"/>
                <a:gd name="T4" fmla="*/ 0 w 105"/>
                <a:gd name="T5" fmla="*/ 0 h 227"/>
                <a:gd name="T6" fmla="*/ 0 w 105"/>
                <a:gd name="T7" fmla="*/ 0 h 227"/>
                <a:gd name="T8" fmla="*/ 0 w 105"/>
                <a:gd name="T9" fmla="*/ 0 h 227"/>
                <a:gd name="T10" fmla="*/ 0 w 105"/>
                <a:gd name="T11" fmla="*/ 0 h 227"/>
                <a:gd name="T12" fmla="*/ 0 w 105"/>
                <a:gd name="T13" fmla="*/ 0 h 227"/>
                <a:gd name="T14" fmla="*/ 0 w 105"/>
                <a:gd name="T15" fmla="*/ 0 h 227"/>
                <a:gd name="T16" fmla="*/ 0 w 105"/>
                <a:gd name="T17" fmla="*/ 0 h 227"/>
                <a:gd name="T18" fmla="*/ 0 w 105"/>
                <a:gd name="T19" fmla="*/ 0 h 227"/>
                <a:gd name="T20" fmla="*/ 0 w 105"/>
                <a:gd name="T21" fmla="*/ 0 h 227"/>
                <a:gd name="T22" fmla="*/ 0 w 105"/>
                <a:gd name="T23" fmla="*/ 0 h 227"/>
                <a:gd name="T24" fmla="*/ 0 w 105"/>
                <a:gd name="T25" fmla="*/ 0 h 227"/>
                <a:gd name="T26" fmla="*/ 0 w 105"/>
                <a:gd name="T27" fmla="*/ 0 h 227"/>
                <a:gd name="T28" fmla="*/ 0 w 105"/>
                <a:gd name="T29" fmla="*/ 0 h 227"/>
                <a:gd name="T30" fmla="*/ 0 w 105"/>
                <a:gd name="T31" fmla="*/ 0 h 227"/>
                <a:gd name="T32" fmla="*/ 0 w 105"/>
                <a:gd name="T33" fmla="*/ 0 h 2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
                <a:gd name="T52" fmla="*/ 0 h 227"/>
                <a:gd name="T53" fmla="*/ 105 w 105"/>
                <a:gd name="T54" fmla="*/ 227 h 2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 h="227">
                  <a:moveTo>
                    <a:pt x="8" y="0"/>
                  </a:moveTo>
                  <a:lnTo>
                    <a:pt x="56" y="24"/>
                  </a:lnTo>
                  <a:lnTo>
                    <a:pt x="88" y="68"/>
                  </a:lnTo>
                  <a:lnTo>
                    <a:pt x="105" y="131"/>
                  </a:lnTo>
                  <a:lnTo>
                    <a:pt x="103" y="166"/>
                  </a:lnTo>
                  <a:lnTo>
                    <a:pt x="101" y="194"/>
                  </a:lnTo>
                  <a:lnTo>
                    <a:pt x="100" y="227"/>
                  </a:lnTo>
                  <a:lnTo>
                    <a:pt x="76" y="167"/>
                  </a:lnTo>
                  <a:lnTo>
                    <a:pt x="70" y="88"/>
                  </a:lnTo>
                  <a:lnTo>
                    <a:pt x="24" y="25"/>
                  </a:lnTo>
                  <a:lnTo>
                    <a:pt x="9" y="18"/>
                  </a:lnTo>
                  <a:lnTo>
                    <a:pt x="0" y="1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20" name="Freeform 75"/>
            <p:cNvSpPr>
              <a:spLocks/>
            </p:cNvSpPr>
            <p:nvPr/>
          </p:nvSpPr>
          <p:spPr bwMode="auto">
            <a:xfrm>
              <a:off x="1330" y="2711"/>
              <a:ext cx="26" cy="43"/>
            </a:xfrm>
            <a:custGeom>
              <a:avLst/>
              <a:gdLst>
                <a:gd name="T0" fmla="*/ 0 w 231"/>
                <a:gd name="T1" fmla="*/ 0 h 384"/>
                <a:gd name="T2" fmla="*/ 0 w 231"/>
                <a:gd name="T3" fmla="*/ 0 h 384"/>
                <a:gd name="T4" fmla="*/ 0 w 231"/>
                <a:gd name="T5" fmla="*/ 0 h 384"/>
                <a:gd name="T6" fmla="*/ 0 w 231"/>
                <a:gd name="T7" fmla="*/ 0 h 384"/>
                <a:gd name="T8" fmla="*/ 0 w 231"/>
                <a:gd name="T9" fmla="*/ 0 h 384"/>
                <a:gd name="T10" fmla="*/ 0 w 231"/>
                <a:gd name="T11" fmla="*/ 0 h 384"/>
                <a:gd name="T12" fmla="*/ 0 w 231"/>
                <a:gd name="T13" fmla="*/ 0 h 384"/>
                <a:gd name="T14" fmla="*/ 0 w 231"/>
                <a:gd name="T15" fmla="*/ 0 h 384"/>
                <a:gd name="T16" fmla="*/ 0 w 231"/>
                <a:gd name="T17" fmla="*/ 0 h 384"/>
                <a:gd name="T18" fmla="*/ 0 w 231"/>
                <a:gd name="T19" fmla="*/ 0 h 384"/>
                <a:gd name="T20" fmla="*/ 0 w 231"/>
                <a:gd name="T21" fmla="*/ 0 h 384"/>
                <a:gd name="T22" fmla="*/ 0 w 231"/>
                <a:gd name="T23" fmla="*/ 0 h 384"/>
                <a:gd name="T24" fmla="*/ 0 w 231"/>
                <a:gd name="T25" fmla="*/ 0 h 384"/>
                <a:gd name="T26" fmla="*/ 0 w 231"/>
                <a:gd name="T27" fmla="*/ 0 h 384"/>
                <a:gd name="T28" fmla="*/ 0 w 231"/>
                <a:gd name="T29" fmla="*/ 0 h 384"/>
                <a:gd name="T30" fmla="*/ 0 w 231"/>
                <a:gd name="T31" fmla="*/ 0 h 384"/>
                <a:gd name="T32" fmla="*/ 0 w 231"/>
                <a:gd name="T33" fmla="*/ 0 h 38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1"/>
                <a:gd name="T52" fmla="*/ 0 h 384"/>
                <a:gd name="T53" fmla="*/ 231 w 231"/>
                <a:gd name="T54" fmla="*/ 384 h 38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1" h="384">
                  <a:moveTo>
                    <a:pt x="0" y="0"/>
                  </a:moveTo>
                  <a:lnTo>
                    <a:pt x="37" y="45"/>
                  </a:lnTo>
                  <a:lnTo>
                    <a:pt x="68" y="101"/>
                  </a:lnTo>
                  <a:lnTo>
                    <a:pt x="110" y="143"/>
                  </a:lnTo>
                  <a:lnTo>
                    <a:pt x="137" y="239"/>
                  </a:lnTo>
                  <a:lnTo>
                    <a:pt x="172" y="318"/>
                  </a:lnTo>
                  <a:lnTo>
                    <a:pt x="231" y="384"/>
                  </a:lnTo>
                  <a:lnTo>
                    <a:pt x="149" y="301"/>
                  </a:lnTo>
                  <a:lnTo>
                    <a:pt x="107" y="188"/>
                  </a:lnTo>
                  <a:lnTo>
                    <a:pt x="35" y="88"/>
                  </a:lnTo>
                  <a:lnTo>
                    <a:pt x="20" y="53"/>
                  </a:lnTo>
                  <a:lnTo>
                    <a:pt x="2" y="2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21" name="Freeform 76"/>
            <p:cNvSpPr>
              <a:spLocks/>
            </p:cNvSpPr>
            <p:nvPr/>
          </p:nvSpPr>
          <p:spPr bwMode="auto">
            <a:xfrm>
              <a:off x="1007" y="2712"/>
              <a:ext cx="31" cy="55"/>
            </a:xfrm>
            <a:custGeom>
              <a:avLst/>
              <a:gdLst>
                <a:gd name="T0" fmla="*/ 0 w 276"/>
                <a:gd name="T1" fmla="*/ 0 h 492"/>
                <a:gd name="T2" fmla="*/ 0 w 276"/>
                <a:gd name="T3" fmla="*/ 0 h 492"/>
                <a:gd name="T4" fmla="*/ 0 w 276"/>
                <a:gd name="T5" fmla="*/ 0 h 492"/>
                <a:gd name="T6" fmla="*/ 0 w 276"/>
                <a:gd name="T7" fmla="*/ 0 h 492"/>
                <a:gd name="T8" fmla="*/ 0 w 276"/>
                <a:gd name="T9" fmla="*/ 0 h 492"/>
                <a:gd name="T10" fmla="*/ 0 w 276"/>
                <a:gd name="T11" fmla="*/ 0 h 492"/>
                <a:gd name="T12" fmla="*/ 0 w 276"/>
                <a:gd name="T13" fmla="*/ 0 h 492"/>
                <a:gd name="T14" fmla="*/ 0 w 276"/>
                <a:gd name="T15" fmla="*/ 0 h 492"/>
                <a:gd name="T16" fmla="*/ 0 w 276"/>
                <a:gd name="T17" fmla="*/ 0 h 492"/>
                <a:gd name="T18" fmla="*/ 0 w 276"/>
                <a:gd name="T19" fmla="*/ 0 h 492"/>
                <a:gd name="T20" fmla="*/ 0 w 276"/>
                <a:gd name="T21" fmla="*/ 0 h 492"/>
                <a:gd name="T22" fmla="*/ 0 w 276"/>
                <a:gd name="T23" fmla="*/ 0 h 492"/>
                <a:gd name="T24" fmla="*/ 0 w 276"/>
                <a:gd name="T25" fmla="*/ 0 h 492"/>
                <a:gd name="T26" fmla="*/ 0 w 276"/>
                <a:gd name="T27" fmla="*/ 0 h 492"/>
                <a:gd name="T28" fmla="*/ 0 w 276"/>
                <a:gd name="T29" fmla="*/ 0 h 492"/>
                <a:gd name="T30" fmla="*/ 0 w 276"/>
                <a:gd name="T31" fmla="*/ 0 h 492"/>
                <a:gd name="T32" fmla="*/ 0 w 276"/>
                <a:gd name="T33" fmla="*/ 0 h 492"/>
                <a:gd name="T34" fmla="*/ 0 w 276"/>
                <a:gd name="T35" fmla="*/ 0 h 492"/>
                <a:gd name="T36" fmla="*/ 0 w 276"/>
                <a:gd name="T37" fmla="*/ 0 h 492"/>
                <a:gd name="T38" fmla="*/ 0 w 276"/>
                <a:gd name="T39" fmla="*/ 0 h 492"/>
                <a:gd name="T40" fmla="*/ 0 w 276"/>
                <a:gd name="T41" fmla="*/ 0 h 4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6"/>
                <a:gd name="T64" fmla="*/ 0 h 492"/>
                <a:gd name="T65" fmla="*/ 276 w 276"/>
                <a:gd name="T66" fmla="*/ 492 h 49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6" h="492">
                  <a:moveTo>
                    <a:pt x="265" y="0"/>
                  </a:moveTo>
                  <a:lnTo>
                    <a:pt x="276" y="34"/>
                  </a:lnTo>
                  <a:lnTo>
                    <a:pt x="276" y="71"/>
                  </a:lnTo>
                  <a:lnTo>
                    <a:pt x="265" y="102"/>
                  </a:lnTo>
                  <a:lnTo>
                    <a:pt x="223" y="172"/>
                  </a:lnTo>
                  <a:lnTo>
                    <a:pt x="169" y="227"/>
                  </a:lnTo>
                  <a:lnTo>
                    <a:pt x="119" y="287"/>
                  </a:lnTo>
                  <a:lnTo>
                    <a:pt x="72" y="359"/>
                  </a:lnTo>
                  <a:lnTo>
                    <a:pt x="40" y="431"/>
                  </a:lnTo>
                  <a:lnTo>
                    <a:pt x="0" y="492"/>
                  </a:lnTo>
                  <a:lnTo>
                    <a:pt x="59" y="338"/>
                  </a:lnTo>
                  <a:lnTo>
                    <a:pt x="167" y="202"/>
                  </a:lnTo>
                  <a:lnTo>
                    <a:pt x="256" y="63"/>
                  </a:lnTo>
                  <a:lnTo>
                    <a:pt x="258" y="32"/>
                  </a:lnTo>
                  <a:lnTo>
                    <a:pt x="255" y="7"/>
                  </a:lnTo>
                  <a:lnTo>
                    <a:pt x="2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22" name="Freeform 77"/>
            <p:cNvSpPr>
              <a:spLocks/>
            </p:cNvSpPr>
            <p:nvPr/>
          </p:nvSpPr>
          <p:spPr bwMode="auto">
            <a:xfrm>
              <a:off x="1591" y="2715"/>
              <a:ext cx="5" cy="23"/>
            </a:xfrm>
            <a:custGeom>
              <a:avLst/>
              <a:gdLst>
                <a:gd name="T0" fmla="*/ 0 w 44"/>
                <a:gd name="T1" fmla="*/ 0 h 206"/>
                <a:gd name="T2" fmla="*/ 0 w 44"/>
                <a:gd name="T3" fmla="*/ 0 h 206"/>
                <a:gd name="T4" fmla="*/ 0 w 44"/>
                <a:gd name="T5" fmla="*/ 0 h 206"/>
                <a:gd name="T6" fmla="*/ 0 w 44"/>
                <a:gd name="T7" fmla="*/ 0 h 206"/>
                <a:gd name="T8" fmla="*/ 0 w 44"/>
                <a:gd name="T9" fmla="*/ 0 h 206"/>
                <a:gd name="T10" fmla="*/ 0 w 44"/>
                <a:gd name="T11" fmla="*/ 0 h 206"/>
                <a:gd name="T12" fmla="*/ 0 w 44"/>
                <a:gd name="T13" fmla="*/ 0 h 206"/>
                <a:gd name="T14" fmla="*/ 0 w 44"/>
                <a:gd name="T15" fmla="*/ 0 h 206"/>
                <a:gd name="T16" fmla="*/ 0 w 44"/>
                <a:gd name="T17" fmla="*/ 0 h 206"/>
                <a:gd name="T18" fmla="*/ 0 w 44"/>
                <a:gd name="T19" fmla="*/ 0 h 206"/>
                <a:gd name="T20" fmla="*/ 0 w 44"/>
                <a:gd name="T21" fmla="*/ 0 h 206"/>
                <a:gd name="T22" fmla="*/ 0 w 44"/>
                <a:gd name="T23" fmla="*/ 0 h 206"/>
                <a:gd name="T24" fmla="*/ 0 w 44"/>
                <a:gd name="T25" fmla="*/ 0 h 2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206"/>
                <a:gd name="T41" fmla="*/ 44 w 44"/>
                <a:gd name="T42" fmla="*/ 206 h 2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206">
                  <a:moveTo>
                    <a:pt x="14" y="0"/>
                  </a:moveTo>
                  <a:lnTo>
                    <a:pt x="23" y="67"/>
                  </a:lnTo>
                  <a:lnTo>
                    <a:pt x="40" y="136"/>
                  </a:lnTo>
                  <a:lnTo>
                    <a:pt x="44" y="206"/>
                  </a:lnTo>
                  <a:lnTo>
                    <a:pt x="21" y="148"/>
                  </a:lnTo>
                  <a:lnTo>
                    <a:pt x="8" y="79"/>
                  </a:lnTo>
                  <a:lnTo>
                    <a:pt x="0" y="5"/>
                  </a:lnTo>
                  <a:lnTo>
                    <a:pt x="4" y="1"/>
                  </a:lnTo>
                  <a:lnTo>
                    <a:pt x="9" y="0"/>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23" name="Freeform 78"/>
            <p:cNvSpPr>
              <a:spLocks/>
            </p:cNvSpPr>
            <p:nvPr/>
          </p:nvSpPr>
          <p:spPr bwMode="auto">
            <a:xfrm>
              <a:off x="1199" y="2715"/>
              <a:ext cx="6" cy="15"/>
            </a:xfrm>
            <a:custGeom>
              <a:avLst/>
              <a:gdLst>
                <a:gd name="T0" fmla="*/ 0 w 56"/>
                <a:gd name="T1" fmla="*/ 0 h 136"/>
                <a:gd name="T2" fmla="*/ 0 w 56"/>
                <a:gd name="T3" fmla="*/ 0 h 136"/>
                <a:gd name="T4" fmla="*/ 0 w 56"/>
                <a:gd name="T5" fmla="*/ 0 h 136"/>
                <a:gd name="T6" fmla="*/ 0 w 56"/>
                <a:gd name="T7" fmla="*/ 0 h 136"/>
                <a:gd name="T8" fmla="*/ 0 w 56"/>
                <a:gd name="T9" fmla="*/ 0 h 136"/>
                <a:gd name="T10" fmla="*/ 0 w 56"/>
                <a:gd name="T11" fmla="*/ 0 h 136"/>
                <a:gd name="T12" fmla="*/ 0 w 56"/>
                <a:gd name="T13" fmla="*/ 0 h 136"/>
                <a:gd name="T14" fmla="*/ 0 w 56"/>
                <a:gd name="T15" fmla="*/ 0 h 136"/>
                <a:gd name="T16" fmla="*/ 0 w 56"/>
                <a:gd name="T17" fmla="*/ 0 h 136"/>
                <a:gd name="T18" fmla="*/ 0 w 56"/>
                <a:gd name="T19" fmla="*/ 0 h 136"/>
                <a:gd name="T20" fmla="*/ 0 w 56"/>
                <a:gd name="T21" fmla="*/ 0 h 136"/>
                <a:gd name="T22" fmla="*/ 0 w 56"/>
                <a:gd name="T23" fmla="*/ 0 h 136"/>
                <a:gd name="T24" fmla="*/ 0 w 56"/>
                <a:gd name="T25" fmla="*/ 0 h 1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136"/>
                <a:gd name="T41" fmla="*/ 56 w 56"/>
                <a:gd name="T42" fmla="*/ 136 h 1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136">
                  <a:moveTo>
                    <a:pt x="21" y="4"/>
                  </a:moveTo>
                  <a:lnTo>
                    <a:pt x="44" y="40"/>
                  </a:lnTo>
                  <a:lnTo>
                    <a:pt x="51" y="85"/>
                  </a:lnTo>
                  <a:lnTo>
                    <a:pt x="56" y="136"/>
                  </a:lnTo>
                  <a:lnTo>
                    <a:pt x="33" y="107"/>
                  </a:lnTo>
                  <a:lnTo>
                    <a:pt x="25" y="67"/>
                  </a:lnTo>
                  <a:lnTo>
                    <a:pt x="5" y="34"/>
                  </a:lnTo>
                  <a:lnTo>
                    <a:pt x="0" y="17"/>
                  </a:lnTo>
                  <a:lnTo>
                    <a:pt x="6" y="0"/>
                  </a:lnTo>
                  <a:lnTo>
                    <a:pt x="21"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24" name="Freeform 79"/>
            <p:cNvSpPr>
              <a:spLocks/>
            </p:cNvSpPr>
            <p:nvPr/>
          </p:nvSpPr>
          <p:spPr bwMode="auto">
            <a:xfrm>
              <a:off x="1239" y="2722"/>
              <a:ext cx="9" cy="19"/>
            </a:xfrm>
            <a:custGeom>
              <a:avLst/>
              <a:gdLst>
                <a:gd name="T0" fmla="*/ 0 w 77"/>
                <a:gd name="T1" fmla="*/ 0 h 173"/>
                <a:gd name="T2" fmla="*/ 0 w 77"/>
                <a:gd name="T3" fmla="*/ 0 h 173"/>
                <a:gd name="T4" fmla="*/ 0 w 77"/>
                <a:gd name="T5" fmla="*/ 0 h 173"/>
                <a:gd name="T6" fmla="*/ 0 w 77"/>
                <a:gd name="T7" fmla="*/ 0 h 173"/>
                <a:gd name="T8" fmla="*/ 0 w 77"/>
                <a:gd name="T9" fmla="*/ 0 h 173"/>
                <a:gd name="T10" fmla="*/ 0 w 77"/>
                <a:gd name="T11" fmla="*/ 0 h 173"/>
                <a:gd name="T12" fmla="*/ 0 w 77"/>
                <a:gd name="T13" fmla="*/ 0 h 173"/>
                <a:gd name="T14" fmla="*/ 0 w 77"/>
                <a:gd name="T15" fmla="*/ 0 h 173"/>
                <a:gd name="T16" fmla="*/ 0 w 77"/>
                <a:gd name="T17" fmla="*/ 0 h 173"/>
                <a:gd name="T18" fmla="*/ 0 w 77"/>
                <a:gd name="T19" fmla="*/ 0 h 173"/>
                <a:gd name="T20" fmla="*/ 0 w 77"/>
                <a:gd name="T21" fmla="*/ 0 h 173"/>
                <a:gd name="T22" fmla="*/ 0 w 77"/>
                <a:gd name="T23" fmla="*/ 0 h 173"/>
                <a:gd name="T24" fmla="*/ 0 w 77"/>
                <a:gd name="T25" fmla="*/ 0 h 1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7"/>
                <a:gd name="T40" fmla="*/ 0 h 173"/>
                <a:gd name="T41" fmla="*/ 77 w 77"/>
                <a:gd name="T42" fmla="*/ 173 h 1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7" h="173">
                  <a:moveTo>
                    <a:pt x="2" y="0"/>
                  </a:moveTo>
                  <a:lnTo>
                    <a:pt x="36" y="46"/>
                  </a:lnTo>
                  <a:lnTo>
                    <a:pt x="59" y="109"/>
                  </a:lnTo>
                  <a:lnTo>
                    <a:pt x="77" y="173"/>
                  </a:lnTo>
                  <a:lnTo>
                    <a:pt x="43" y="125"/>
                  </a:lnTo>
                  <a:lnTo>
                    <a:pt x="25" y="66"/>
                  </a:lnTo>
                  <a:lnTo>
                    <a:pt x="0" y="14"/>
                  </a:lnTo>
                  <a:lnTo>
                    <a:pt x="0" y="6"/>
                  </a:lnTo>
                  <a:lnTo>
                    <a:pt x="1"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25" name="Freeform 80"/>
            <p:cNvSpPr>
              <a:spLocks/>
            </p:cNvSpPr>
            <p:nvPr/>
          </p:nvSpPr>
          <p:spPr bwMode="auto">
            <a:xfrm>
              <a:off x="1146" y="2724"/>
              <a:ext cx="4" cy="23"/>
            </a:xfrm>
            <a:custGeom>
              <a:avLst/>
              <a:gdLst>
                <a:gd name="T0" fmla="*/ 0 w 36"/>
                <a:gd name="T1" fmla="*/ 0 h 210"/>
                <a:gd name="T2" fmla="*/ 0 w 36"/>
                <a:gd name="T3" fmla="*/ 0 h 210"/>
                <a:gd name="T4" fmla="*/ 0 w 36"/>
                <a:gd name="T5" fmla="*/ 0 h 210"/>
                <a:gd name="T6" fmla="*/ 0 w 36"/>
                <a:gd name="T7" fmla="*/ 0 h 210"/>
                <a:gd name="T8" fmla="*/ 0 w 36"/>
                <a:gd name="T9" fmla="*/ 0 h 210"/>
                <a:gd name="T10" fmla="*/ 0 w 36"/>
                <a:gd name="T11" fmla="*/ 0 h 210"/>
                <a:gd name="T12" fmla="*/ 0 w 36"/>
                <a:gd name="T13" fmla="*/ 0 h 210"/>
                <a:gd name="T14" fmla="*/ 0 w 36"/>
                <a:gd name="T15" fmla="*/ 0 h 210"/>
                <a:gd name="T16" fmla="*/ 0 w 36"/>
                <a:gd name="T17" fmla="*/ 0 h 210"/>
                <a:gd name="T18" fmla="*/ 0 w 36"/>
                <a:gd name="T19" fmla="*/ 0 h 210"/>
                <a:gd name="T20" fmla="*/ 0 w 36"/>
                <a:gd name="T21" fmla="*/ 0 h 210"/>
                <a:gd name="T22" fmla="*/ 0 w 36"/>
                <a:gd name="T23" fmla="*/ 0 h 210"/>
                <a:gd name="T24" fmla="*/ 0 w 36"/>
                <a:gd name="T25" fmla="*/ 0 h 2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210"/>
                <a:gd name="T41" fmla="*/ 36 w 36"/>
                <a:gd name="T42" fmla="*/ 210 h 2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210">
                  <a:moveTo>
                    <a:pt x="14" y="0"/>
                  </a:moveTo>
                  <a:lnTo>
                    <a:pt x="28" y="66"/>
                  </a:lnTo>
                  <a:lnTo>
                    <a:pt x="36" y="136"/>
                  </a:lnTo>
                  <a:lnTo>
                    <a:pt x="30" y="197"/>
                  </a:lnTo>
                  <a:lnTo>
                    <a:pt x="21" y="204"/>
                  </a:lnTo>
                  <a:lnTo>
                    <a:pt x="14" y="209"/>
                  </a:lnTo>
                  <a:lnTo>
                    <a:pt x="12" y="210"/>
                  </a:lnTo>
                  <a:lnTo>
                    <a:pt x="9" y="136"/>
                  </a:lnTo>
                  <a:lnTo>
                    <a:pt x="0" y="59"/>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26" name="Freeform 81"/>
            <p:cNvSpPr>
              <a:spLocks/>
            </p:cNvSpPr>
            <p:nvPr/>
          </p:nvSpPr>
          <p:spPr bwMode="auto">
            <a:xfrm>
              <a:off x="897" y="2741"/>
              <a:ext cx="22" cy="55"/>
            </a:xfrm>
            <a:custGeom>
              <a:avLst/>
              <a:gdLst>
                <a:gd name="T0" fmla="*/ 0 w 195"/>
                <a:gd name="T1" fmla="*/ 0 h 490"/>
                <a:gd name="T2" fmla="*/ 0 w 195"/>
                <a:gd name="T3" fmla="*/ 0 h 490"/>
                <a:gd name="T4" fmla="*/ 0 w 195"/>
                <a:gd name="T5" fmla="*/ 0 h 490"/>
                <a:gd name="T6" fmla="*/ 0 w 195"/>
                <a:gd name="T7" fmla="*/ 0 h 490"/>
                <a:gd name="T8" fmla="*/ 0 w 195"/>
                <a:gd name="T9" fmla="*/ 0 h 490"/>
                <a:gd name="T10" fmla="*/ 0 w 195"/>
                <a:gd name="T11" fmla="*/ 0 h 490"/>
                <a:gd name="T12" fmla="*/ 0 w 195"/>
                <a:gd name="T13" fmla="*/ 0 h 490"/>
                <a:gd name="T14" fmla="*/ 0 w 195"/>
                <a:gd name="T15" fmla="*/ 0 h 490"/>
                <a:gd name="T16" fmla="*/ 0 w 195"/>
                <a:gd name="T17" fmla="*/ 0 h 490"/>
                <a:gd name="T18" fmla="*/ 0 w 195"/>
                <a:gd name="T19" fmla="*/ 0 h 490"/>
                <a:gd name="T20" fmla="*/ 0 w 195"/>
                <a:gd name="T21" fmla="*/ 0 h 490"/>
                <a:gd name="T22" fmla="*/ 0 w 195"/>
                <a:gd name="T23" fmla="*/ 0 h 490"/>
                <a:gd name="T24" fmla="*/ 0 w 195"/>
                <a:gd name="T25" fmla="*/ 0 h 490"/>
                <a:gd name="T26" fmla="*/ 0 w 195"/>
                <a:gd name="T27" fmla="*/ 0 h 490"/>
                <a:gd name="T28" fmla="*/ 0 w 195"/>
                <a:gd name="T29" fmla="*/ 0 h 490"/>
                <a:gd name="T30" fmla="*/ 0 w 195"/>
                <a:gd name="T31" fmla="*/ 0 h 490"/>
                <a:gd name="T32" fmla="*/ 0 w 195"/>
                <a:gd name="T33" fmla="*/ 0 h 4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5"/>
                <a:gd name="T52" fmla="*/ 0 h 490"/>
                <a:gd name="T53" fmla="*/ 195 w 195"/>
                <a:gd name="T54" fmla="*/ 490 h 4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5" h="490">
                  <a:moveTo>
                    <a:pt x="167" y="0"/>
                  </a:moveTo>
                  <a:lnTo>
                    <a:pt x="187" y="45"/>
                  </a:lnTo>
                  <a:lnTo>
                    <a:pt x="195" y="96"/>
                  </a:lnTo>
                  <a:lnTo>
                    <a:pt x="183" y="149"/>
                  </a:lnTo>
                  <a:lnTo>
                    <a:pt x="116" y="259"/>
                  </a:lnTo>
                  <a:lnTo>
                    <a:pt x="47" y="364"/>
                  </a:lnTo>
                  <a:lnTo>
                    <a:pt x="0" y="490"/>
                  </a:lnTo>
                  <a:lnTo>
                    <a:pt x="25" y="370"/>
                  </a:lnTo>
                  <a:lnTo>
                    <a:pt x="85" y="275"/>
                  </a:lnTo>
                  <a:lnTo>
                    <a:pt x="149" y="179"/>
                  </a:lnTo>
                  <a:lnTo>
                    <a:pt x="173" y="122"/>
                  </a:lnTo>
                  <a:lnTo>
                    <a:pt x="172" y="61"/>
                  </a:lnTo>
                  <a:lnTo>
                    <a:pt x="16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27" name="Freeform 82"/>
            <p:cNvSpPr>
              <a:spLocks/>
            </p:cNvSpPr>
            <p:nvPr/>
          </p:nvSpPr>
          <p:spPr bwMode="auto">
            <a:xfrm>
              <a:off x="1373" y="2740"/>
              <a:ext cx="32" cy="41"/>
            </a:xfrm>
            <a:custGeom>
              <a:avLst/>
              <a:gdLst>
                <a:gd name="T0" fmla="*/ 0 w 289"/>
                <a:gd name="T1" fmla="*/ 0 h 364"/>
                <a:gd name="T2" fmla="*/ 0 w 289"/>
                <a:gd name="T3" fmla="*/ 0 h 364"/>
                <a:gd name="T4" fmla="*/ 0 w 289"/>
                <a:gd name="T5" fmla="*/ 0 h 364"/>
                <a:gd name="T6" fmla="*/ 0 w 289"/>
                <a:gd name="T7" fmla="*/ 0 h 364"/>
                <a:gd name="T8" fmla="*/ 0 w 289"/>
                <a:gd name="T9" fmla="*/ 0 h 364"/>
                <a:gd name="T10" fmla="*/ 0 w 289"/>
                <a:gd name="T11" fmla="*/ 0 h 364"/>
                <a:gd name="T12" fmla="*/ 0 w 289"/>
                <a:gd name="T13" fmla="*/ 0 h 364"/>
                <a:gd name="T14" fmla="*/ 0 w 289"/>
                <a:gd name="T15" fmla="*/ 0 h 364"/>
                <a:gd name="T16" fmla="*/ 0 w 289"/>
                <a:gd name="T17" fmla="*/ 0 h 364"/>
                <a:gd name="T18" fmla="*/ 0 w 289"/>
                <a:gd name="T19" fmla="*/ 0 h 364"/>
                <a:gd name="T20" fmla="*/ 0 w 289"/>
                <a:gd name="T21" fmla="*/ 0 h 364"/>
                <a:gd name="T22" fmla="*/ 0 w 289"/>
                <a:gd name="T23" fmla="*/ 0 h 364"/>
                <a:gd name="T24" fmla="*/ 0 w 289"/>
                <a:gd name="T25" fmla="*/ 0 h 364"/>
                <a:gd name="T26" fmla="*/ 0 w 289"/>
                <a:gd name="T27" fmla="*/ 0 h 364"/>
                <a:gd name="T28" fmla="*/ 0 w 289"/>
                <a:gd name="T29" fmla="*/ 0 h 364"/>
                <a:gd name="T30" fmla="*/ 0 w 289"/>
                <a:gd name="T31" fmla="*/ 0 h 364"/>
                <a:gd name="T32" fmla="*/ 0 w 289"/>
                <a:gd name="T33" fmla="*/ 0 h 364"/>
                <a:gd name="T34" fmla="*/ 0 w 289"/>
                <a:gd name="T35" fmla="*/ 0 h 364"/>
                <a:gd name="T36" fmla="*/ 0 w 289"/>
                <a:gd name="T37" fmla="*/ 0 h 364"/>
                <a:gd name="T38" fmla="*/ 0 w 289"/>
                <a:gd name="T39" fmla="*/ 0 h 364"/>
                <a:gd name="T40" fmla="*/ 0 w 289"/>
                <a:gd name="T41" fmla="*/ 0 h 364"/>
                <a:gd name="T42" fmla="*/ 0 w 289"/>
                <a:gd name="T43" fmla="*/ 0 h 364"/>
                <a:gd name="T44" fmla="*/ 0 w 289"/>
                <a:gd name="T45" fmla="*/ 0 h 364"/>
                <a:gd name="T46" fmla="*/ 0 w 289"/>
                <a:gd name="T47" fmla="*/ 0 h 364"/>
                <a:gd name="T48" fmla="*/ 0 w 289"/>
                <a:gd name="T49" fmla="*/ 0 h 3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9"/>
                <a:gd name="T76" fmla="*/ 0 h 364"/>
                <a:gd name="T77" fmla="*/ 289 w 289"/>
                <a:gd name="T78" fmla="*/ 364 h 3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9" h="364">
                  <a:moveTo>
                    <a:pt x="7" y="0"/>
                  </a:moveTo>
                  <a:lnTo>
                    <a:pt x="97" y="74"/>
                  </a:lnTo>
                  <a:lnTo>
                    <a:pt x="187" y="146"/>
                  </a:lnTo>
                  <a:lnTo>
                    <a:pt x="247" y="252"/>
                  </a:lnTo>
                  <a:lnTo>
                    <a:pt x="268" y="285"/>
                  </a:lnTo>
                  <a:lnTo>
                    <a:pt x="276" y="323"/>
                  </a:lnTo>
                  <a:lnTo>
                    <a:pt x="289" y="364"/>
                  </a:lnTo>
                  <a:lnTo>
                    <a:pt x="258" y="330"/>
                  </a:lnTo>
                  <a:lnTo>
                    <a:pt x="247" y="282"/>
                  </a:lnTo>
                  <a:lnTo>
                    <a:pt x="218" y="238"/>
                  </a:lnTo>
                  <a:lnTo>
                    <a:pt x="189" y="178"/>
                  </a:lnTo>
                  <a:lnTo>
                    <a:pt x="142" y="134"/>
                  </a:lnTo>
                  <a:lnTo>
                    <a:pt x="97" y="88"/>
                  </a:lnTo>
                  <a:lnTo>
                    <a:pt x="58" y="69"/>
                  </a:lnTo>
                  <a:lnTo>
                    <a:pt x="24" y="53"/>
                  </a:lnTo>
                  <a:lnTo>
                    <a:pt x="0" y="19"/>
                  </a:lnTo>
                  <a:lnTo>
                    <a:pt x="1" y="10"/>
                  </a:lnTo>
                  <a:lnTo>
                    <a:pt x="5" y="3"/>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28" name="Freeform 83"/>
            <p:cNvSpPr>
              <a:spLocks/>
            </p:cNvSpPr>
            <p:nvPr/>
          </p:nvSpPr>
          <p:spPr bwMode="auto">
            <a:xfrm>
              <a:off x="977" y="2746"/>
              <a:ext cx="424" cy="165"/>
            </a:xfrm>
            <a:custGeom>
              <a:avLst/>
              <a:gdLst>
                <a:gd name="T0" fmla="*/ 0 w 3817"/>
                <a:gd name="T1" fmla="*/ 0 h 1488"/>
                <a:gd name="T2" fmla="*/ 0 w 3817"/>
                <a:gd name="T3" fmla="*/ 0 h 1488"/>
                <a:gd name="T4" fmla="*/ 0 w 3817"/>
                <a:gd name="T5" fmla="*/ 0 h 1488"/>
                <a:gd name="T6" fmla="*/ 0 w 3817"/>
                <a:gd name="T7" fmla="*/ 0 h 1488"/>
                <a:gd name="T8" fmla="*/ 0 w 3817"/>
                <a:gd name="T9" fmla="*/ 0 h 1488"/>
                <a:gd name="T10" fmla="*/ 0 w 3817"/>
                <a:gd name="T11" fmla="*/ 0 h 1488"/>
                <a:gd name="T12" fmla="*/ 0 w 3817"/>
                <a:gd name="T13" fmla="*/ 0 h 1488"/>
                <a:gd name="T14" fmla="*/ 0 w 3817"/>
                <a:gd name="T15" fmla="*/ 0 h 1488"/>
                <a:gd name="T16" fmla="*/ 0 w 3817"/>
                <a:gd name="T17" fmla="*/ 0 h 1488"/>
                <a:gd name="T18" fmla="*/ 0 w 3817"/>
                <a:gd name="T19" fmla="*/ 0 h 1488"/>
                <a:gd name="T20" fmla="*/ 0 w 3817"/>
                <a:gd name="T21" fmla="*/ 0 h 1488"/>
                <a:gd name="T22" fmla="*/ 0 w 3817"/>
                <a:gd name="T23" fmla="*/ 0 h 1488"/>
                <a:gd name="T24" fmla="*/ 0 w 3817"/>
                <a:gd name="T25" fmla="*/ 0 h 1488"/>
                <a:gd name="T26" fmla="*/ 0 w 3817"/>
                <a:gd name="T27" fmla="*/ 0 h 1488"/>
                <a:gd name="T28" fmla="*/ 0 w 3817"/>
                <a:gd name="T29" fmla="*/ 0 h 1488"/>
                <a:gd name="T30" fmla="*/ 0 w 3817"/>
                <a:gd name="T31" fmla="*/ 0 h 1488"/>
                <a:gd name="T32" fmla="*/ 0 w 3817"/>
                <a:gd name="T33" fmla="*/ 0 h 1488"/>
                <a:gd name="T34" fmla="*/ 0 w 3817"/>
                <a:gd name="T35" fmla="*/ 0 h 1488"/>
                <a:gd name="T36" fmla="*/ 0 w 3817"/>
                <a:gd name="T37" fmla="*/ 0 h 1488"/>
                <a:gd name="T38" fmla="*/ 0 w 3817"/>
                <a:gd name="T39" fmla="*/ 0 h 1488"/>
                <a:gd name="T40" fmla="*/ 0 w 3817"/>
                <a:gd name="T41" fmla="*/ 0 h 1488"/>
                <a:gd name="T42" fmla="*/ 0 w 3817"/>
                <a:gd name="T43" fmla="*/ 0 h 1488"/>
                <a:gd name="T44" fmla="*/ 0 w 3817"/>
                <a:gd name="T45" fmla="*/ 0 h 1488"/>
                <a:gd name="T46" fmla="*/ 0 w 3817"/>
                <a:gd name="T47" fmla="*/ 0 h 1488"/>
                <a:gd name="T48" fmla="*/ 0 w 3817"/>
                <a:gd name="T49" fmla="*/ 0 h 1488"/>
                <a:gd name="T50" fmla="*/ 0 w 3817"/>
                <a:gd name="T51" fmla="*/ 0 h 1488"/>
                <a:gd name="T52" fmla="*/ 0 w 3817"/>
                <a:gd name="T53" fmla="*/ 0 h 1488"/>
                <a:gd name="T54" fmla="*/ 0 w 3817"/>
                <a:gd name="T55" fmla="*/ 0 h 1488"/>
                <a:gd name="T56" fmla="*/ 0 w 3817"/>
                <a:gd name="T57" fmla="*/ 0 h 1488"/>
                <a:gd name="T58" fmla="*/ 0 w 3817"/>
                <a:gd name="T59" fmla="*/ 0 h 1488"/>
                <a:gd name="T60" fmla="*/ 0 w 3817"/>
                <a:gd name="T61" fmla="*/ 0 h 1488"/>
                <a:gd name="T62" fmla="*/ 0 w 3817"/>
                <a:gd name="T63" fmla="*/ 0 h 1488"/>
                <a:gd name="T64" fmla="*/ 0 w 3817"/>
                <a:gd name="T65" fmla="*/ 0 h 1488"/>
                <a:gd name="T66" fmla="*/ 0 w 3817"/>
                <a:gd name="T67" fmla="*/ 0 h 1488"/>
                <a:gd name="T68" fmla="*/ 0 w 3817"/>
                <a:gd name="T69" fmla="*/ 0 h 1488"/>
                <a:gd name="T70" fmla="*/ 0 w 3817"/>
                <a:gd name="T71" fmla="*/ 0 h 1488"/>
                <a:gd name="T72" fmla="*/ 0 w 3817"/>
                <a:gd name="T73" fmla="*/ 0 h 1488"/>
                <a:gd name="T74" fmla="*/ 0 w 3817"/>
                <a:gd name="T75" fmla="*/ 0 h 1488"/>
                <a:gd name="T76" fmla="*/ 0 w 3817"/>
                <a:gd name="T77" fmla="*/ 0 h 1488"/>
                <a:gd name="T78" fmla="*/ 0 w 3817"/>
                <a:gd name="T79" fmla="*/ 0 h 1488"/>
                <a:gd name="T80" fmla="*/ 0 w 3817"/>
                <a:gd name="T81" fmla="*/ 0 h 1488"/>
                <a:gd name="T82" fmla="*/ 0 w 3817"/>
                <a:gd name="T83" fmla="*/ 0 h 1488"/>
                <a:gd name="T84" fmla="*/ 0 w 3817"/>
                <a:gd name="T85" fmla="*/ 0 h 1488"/>
                <a:gd name="T86" fmla="*/ 0 w 3817"/>
                <a:gd name="T87" fmla="*/ 0 h 1488"/>
                <a:gd name="T88" fmla="*/ 0 w 3817"/>
                <a:gd name="T89" fmla="*/ 0 h 1488"/>
                <a:gd name="T90" fmla="*/ 0 w 3817"/>
                <a:gd name="T91" fmla="*/ 0 h 1488"/>
                <a:gd name="T92" fmla="*/ 0 w 3817"/>
                <a:gd name="T93" fmla="*/ 0 h 1488"/>
                <a:gd name="T94" fmla="*/ 0 w 3817"/>
                <a:gd name="T95" fmla="*/ 0 h 1488"/>
                <a:gd name="T96" fmla="*/ 0 w 3817"/>
                <a:gd name="T97" fmla="*/ 0 h 14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17"/>
                <a:gd name="T148" fmla="*/ 0 h 1488"/>
                <a:gd name="T149" fmla="*/ 3817 w 3817"/>
                <a:gd name="T150" fmla="*/ 1488 h 148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17" h="1488">
                  <a:moveTo>
                    <a:pt x="2236" y="0"/>
                  </a:moveTo>
                  <a:lnTo>
                    <a:pt x="2306" y="28"/>
                  </a:lnTo>
                  <a:lnTo>
                    <a:pt x="2383" y="41"/>
                  </a:lnTo>
                  <a:lnTo>
                    <a:pt x="2452" y="71"/>
                  </a:lnTo>
                  <a:lnTo>
                    <a:pt x="2524" y="93"/>
                  </a:lnTo>
                  <a:lnTo>
                    <a:pt x="2609" y="100"/>
                  </a:lnTo>
                  <a:lnTo>
                    <a:pt x="2687" y="107"/>
                  </a:lnTo>
                  <a:lnTo>
                    <a:pt x="2748" y="86"/>
                  </a:lnTo>
                  <a:lnTo>
                    <a:pt x="2806" y="66"/>
                  </a:lnTo>
                  <a:lnTo>
                    <a:pt x="2854" y="76"/>
                  </a:lnTo>
                  <a:lnTo>
                    <a:pt x="2949" y="169"/>
                  </a:lnTo>
                  <a:lnTo>
                    <a:pt x="3017" y="265"/>
                  </a:lnTo>
                  <a:lnTo>
                    <a:pt x="3101" y="338"/>
                  </a:lnTo>
                  <a:lnTo>
                    <a:pt x="3136" y="389"/>
                  </a:lnTo>
                  <a:lnTo>
                    <a:pt x="3176" y="436"/>
                  </a:lnTo>
                  <a:lnTo>
                    <a:pt x="3209" y="485"/>
                  </a:lnTo>
                  <a:lnTo>
                    <a:pt x="3297" y="538"/>
                  </a:lnTo>
                  <a:lnTo>
                    <a:pt x="3373" y="598"/>
                  </a:lnTo>
                  <a:lnTo>
                    <a:pt x="3429" y="675"/>
                  </a:lnTo>
                  <a:lnTo>
                    <a:pt x="3520" y="878"/>
                  </a:lnTo>
                  <a:lnTo>
                    <a:pt x="3652" y="1051"/>
                  </a:lnTo>
                  <a:lnTo>
                    <a:pt x="3749" y="1257"/>
                  </a:lnTo>
                  <a:lnTo>
                    <a:pt x="3786" y="1324"/>
                  </a:lnTo>
                  <a:lnTo>
                    <a:pt x="3817" y="1393"/>
                  </a:lnTo>
                  <a:lnTo>
                    <a:pt x="3811" y="1470"/>
                  </a:lnTo>
                  <a:lnTo>
                    <a:pt x="3804" y="1478"/>
                  </a:lnTo>
                  <a:lnTo>
                    <a:pt x="3800" y="1485"/>
                  </a:lnTo>
                  <a:lnTo>
                    <a:pt x="3797" y="1488"/>
                  </a:lnTo>
                  <a:lnTo>
                    <a:pt x="3781" y="1404"/>
                  </a:lnTo>
                  <a:lnTo>
                    <a:pt x="3746" y="1329"/>
                  </a:lnTo>
                  <a:lnTo>
                    <a:pt x="3708" y="1257"/>
                  </a:lnTo>
                  <a:lnTo>
                    <a:pt x="3652" y="1121"/>
                  </a:lnTo>
                  <a:lnTo>
                    <a:pt x="3586" y="998"/>
                  </a:lnTo>
                  <a:lnTo>
                    <a:pt x="3495" y="913"/>
                  </a:lnTo>
                  <a:lnTo>
                    <a:pt x="3438" y="841"/>
                  </a:lnTo>
                  <a:lnTo>
                    <a:pt x="3408" y="755"/>
                  </a:lnTo>
                  <a:lnTo>
                    <a:pt x="3386" y="669"/>
                  </a:lnTo>
                  <a:lnTo>
                    <a:pt x="3355" y="631"/>
                  </a:lnTo>
                  <a:lnTo>
                    <a:pt x="3316" y="609"/>
                  </a:lnTo>
                  <a:lnTo>
                    <a:pt x="3291" y="573"/>
                  </a:lnTo>
                  <a:lnTo>
                    <a:pt x="3155" y="503"/>
                  </a:lnTo>
                  <a:lnTo>
                    <a:pt x="3058" y="403"/>
                  </a:lnTo>
                  <a:lnTo>
                    <a:pt x="2953" y="302"/>
                  </a:lnTo>
                  <a:lnTo>
                    <a:pt x="2930" y="330"/>
                  </a:lnTo>
                  <a:lnTo>
                    <a:pt x="2933" y="359"/>
                  </a:lnTo>
                  <a:lnTo>
                    <a:pt x="2916" y="382"/>
                  </a:lnTo>
                  <a:lnTo>
                    <a:pt x="2841" y="416"/>
                  </a:lnTo>
                  <a:lnTo>
                    <a:pt x="2780" y="464"/>
                  </a:lnTo>
                  <a:lnTo>
                    <a:pt x="2714" y="488"/>
                  </a:lnTo>
                  <a:lnTo>
                    <a:pt x="2659" y="482"/>
                  </a:lnTo>
                  <a:lnTo>
                    <a:pt x="2611" y="468"/>
                  </a:lnTo>
                  <a:lnTo>
                    <a:pt x="2557" y="467"/>
                  </a:lnTo>
                  <a:lnTo>
                    <a:pt x="2526" y="481"/>
                  </a:lnTo>
                  <a:lnTo>
                    <a:pt x="2511" y="509"/>
                  </a:lnTo>
                  <a:lnTo>
                    <a:pt x="2475" y="519"/>
                  </a:lnTo>
                  <a:lnTo>
                    <a:pt x="2305" y="485"/>
                  </a:lnTo>
                  <a:lnTo>
                    <a:pt x="2134" y="451"/>
                  </a:lnTo>
                  <a:lnTo>
                    <a:pt x="1955" y="464"/>
                  </a:lnTo>
                  <a:lnTo>
                    <a:pt x="1702" y="466"/>
                  </a:lnTo>
                  <a:lnTo>
                    <a:pt x="1456" y="459"/>
                  </a:lnTo>
                  <a:lnTo>
                    <a:pt x="1225" y="492"/>
                  </a:lnTo>
                  <a:lnTo>
                    <a:pt x="1137" y="513"/>
                  </a:lnTo>
                  <a:lnTo>
                    <a:pt x="1068" y="561"/>
                  </a:lnTo>
                  <a:lnTo>
                    <a:pt x="987" y="574"/>
                  </a:lnTo>
                  <a:lnTo>
                    <a:pt x="936" y="555"/>
                  </a:lnTo>
                  <a:lnTo>
                    <a:pt x="901" y="526"/>
                  </a:lnTo>
                  <a:lnTo>
                    <a:pt x="850" y="521"/>
                  </a:lnTo>
                  <a:lnTo>
                    <a:pt x="828" y="503"/>
                  </a:lnTo>
                  <a:lnTo>
                    <a:pt x="819" y="485"/>
                  </a:lnTo>
                  <a:lnTo>
                    <a:pt x="815" y="464"/>
                  </a:lnTo>
                  <a:lnTo>
                    <a:pt x="780" y="473"/>
                  </a:lnTo>
                  <a:lnTo>
                    <a:pt x="758" y="503"/>
                  </a:lnTo>
                  <a:lnTo>
                    <a:pt x="728" y="521"/>
                  </a:lnTo>
                  <a:lnTo>
                    <a:pt x="708" y="475"/>
                  </a:lnTo>
                  <a:lnTo>
                    <a:pt x="711" y="422"/>
                  </a:lnTo>
                  <a:lnTo>
                    <a:pt x="728" y="380"/>
                  </a:lnTo>
                  <a:lnTo>
                    <a:pt x="744" y="350"/>
                  </a:lnTo>
                  <a:lnTo>
                    <a:pt x="761" y="337"/>
                  </a:lnTo>
                  <a:lnTo>
                    <a:pt x="788" y="315"/>
                  </a:lnTo>
                  <a:lnTo>
                    <a:pt x="749" y="304"/>
                  </a:lnTo>
                  <a:lnTo>
                    <a:pt x="707" y="313"/>
                  </a:lnTo>
                  <a:lnTo>
                    <a:pt x="671" y="336"/>
                  </a:lnTo>
                  <a:lnTo>
                    <a:pt x="584" y="469"/>
                  </a:lnTo>
                  <a:lnTo>
                    <a:pt x="528" y="618"/>
                  </a:lnTo>
                  <a:lnTo>
                    <a:pt x="449" y="748"/>
                  </a:lnTo>
                  <a:lnTo>
                    <a:pt x="401" y="815"/>
                  </a:lnTo>
                  <a:lnTo>
                    <a:pt x="332" y="861"/>
                  </a:lnTo>
                  <a:lnTo>
                    <a:pt x="269" y="904"/>
                  </a:lnTo>
                  <a:lnTo>
                    <a:pt x="178" y="1009"/>
                  </a:lnTo>
                  <a:lnTo>
                    <a:pt x="128" y="1145"/>
                  </a:lnTo>
                  <a:lnTo>
                    <a:pt x="62" y="1266"/>
                  </a:lnTo>
                  <a:lnTo>
                    <a:pt x="40" y="1336"/>
                  </a:lnTo>
                  <a:lnTo>
                    <a:pt x="20" y="1403"/>
                  </a:lnTo>
                  <a:lnTo>
                    <a:pt x="35" y="1464"/>
                  </a:lnTo>
                  <a:lnTo>
                    <a:pt x="18" y="1469"/>
                  </a:lnTo>
                  <a:lnTo>
                    <a:pt x="7" y="1458"/>
                  </a:lnTo>
                  <a:lnTo>
                    <a:pt x="0" y="1441"/>
                  </a:lnTo>
                  <a:lnTo>
                    <a:pt x="32" y="1275"/>
                  </a:lnTo>
                  <a:lnTo>
                    <a:pt x="102" y="1115"/>
                  </a:lnTo>
                  <a:lnTo>
                    <a:pt x="157" y="956"/>
                  </a:lnTo>
                  <a:lnTo>
                    <a:pt x="257" y="868"/>
                  </a:lnTo>
                  <a:lnTo>
                    <a:pt x="369" y="795"/>
                  </a:lnTo>
                  <a:lnTo>
                    <a:pt x="456" y="694"/>
                  </a:lnTo>
                  <a:lnTo>
                    <a:pt x="475" y="647"/>
                  </a:lnTo>
                  <a:lnTo>
                    <a:pt x="492" y="606"/>
                  </a:lnTo>
                  <a:lnTo>
                    <a:pt x="500" y="569"/>
                  </a:lnTo>
                  <a:lnTo>
                    <a:pt x="526" y="494"/>
                  </a:lnTo>
                  <a:lnTo>
                    <a:pt x="537" y="416"/>
                  </a:lnTo>
                  <a:lnTo>
                    <a:pt x="567" y="346"/>
                  </a:lnTo>
                  <a:lnTo>
                    <a:pt x="619" y="288"/>
                  </a:lnTo>
                  <a:lnTo>
                    <a:pt x="666" y="246"/>
                  </a:lnTo>
                  <a:lnTo>
                    <a:pt x="735" y="238"/>
                  </a:lnTo>
                  <a:lnTo>
                    <a:pt x="805" y="233"/>
                  </a:lnTo>
                  <a:lnTo>
                    <a:pt x="855" y="191"/>
                  </a:lnTo>
                  <a:lnTo>
                    <a:pt x="911" y="172"/>
                  </a:lnTo>
                  <a:lnTo>
                    <a:pt x="965" y="174"/>
                  </a:lnTo>
                  <a:lnTo>
                    <a:pt x="1013" y="152"/>
                  </a:lnTo>
                  <a:lnTo>
                    <a:pt x="1062" y="137"/>
                  </a:lnTo>
                  <a:lnTo>
                    <a:pt x="1092" y="115"/>
                  </a:lnTo>
                  <a:lnTo>
                    <a:pt x="1121" y="96"/>
                  </a:lnTo>
                  <a:lnTo>
                    <a:pt x="1154" y="105"/>
                  </a:lnTo>
                  <a:lnTo>
                    <a:pt x="1220" y="104"/>
                  </a:lnTo>
                  <a:lnTo>
                    <a:pt x="1285" y="106"/>
                  </a:lnTo>
                  <a:lnTo>
                    <a:pt x="1333" y="84"/>
                  </a:lnTo>
                  <a:lnTo>
                    <a:pt x="1335" y="54"/>
                  </a:lnTo>
                  <a:lnTo>
                    <a:pt x="1337" y="27"/>
                  </a:lnTo>
                  <a:lnTo>
                    <a:pt x="1358" y="9"/>
                  </a:lnTo>
                  <a:lnTo>
                    <a:pt x="1392" y="19"/>
                  </a:lnTo>
                  <a:lnTo>
                    <a:pt x="1402" y="54"/>
                  </a:lnTo>
                  <a:lnTo>
                    <a:pt x="1431" y="73"/>
                  </a:lnTo>
                  <a:lnTo>
                    <a:pt x="1532" y="106"/>
                  </a:lnTo>
                  <a:lnTo>
                    <a:pt x="1636" y="115"/>
                  </a:lnTo>
                  <a:lnTo>
                    <a:pt x="1734" y="97"/>
                  </a:lnTo>
                  <a:lnTo>
                    <a:pt x="1748" y="83"/>
                  </a:lnTo>
                  <a:lnTo>
                    <a:pt x="1762" y="71"/>
                  </a:lnTo>
                  <a:lnTo>
                    <a:pt x="1788" y="71"/>
                  </a:lnTo>
                  <a:lnTo>
                    <a:pt x="1810" y="89"/>
                  </a:lnTo>
                  <a:lnTo>
                    <a:pt x="1838" y="97"/>
                  </a:lnTo>
                  <a:lnTo>
                    <a:pt x="1874" y="93"/>
                  </a:lnTo>
                  <a:lnTo>
                    <a:pt x="1907" y="67"/>
                  </a:lnTo>
                  <a:lnTo>
                    <a:pt x="1935" y="49"/>
                  </a:lnTo>
                  <a:lnTo>
                    <a:pt x="1961" y="20"/>
                  </a:lnTo>
                  <a:lnTo>
                    <a:pt x="2025" y="41"/>
                  </a:lnTo>
                  <a:lnTo>
                    <a:pt x="2088" y="72"/>
                  </a:lnTo>
                  <a:lnTo>
                    <a:pt x="2154" y="71"/>
                  </a:lnTo>
                  <a:lnTo>
                    <a:pt x="2177" y="42"/>
                  </a:lnTo>
                  <a:lnTo>
                    <a:pt x="2198" y="13"/>
                  </a:lnTo>
                  <a:lnTo>
                    <a:pt x="22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29" name="Freeform 84"/>
            <p:cNvSpPr>
              <a:spLocks/>
            </p:cNvSpPr>
            <p:nvPr/>
          </p:nvSpPr>
          <p:spPr bwMode="auto">
            <a:xfrm>
              <a:off x="965" y="2750"/>
              <a:ext cx="33" cy="65"/>
            </a:xfrm>
            <a:custGeom>
              <a:avLst/>
              <a:gdLst>
                <a:gd name="T0" fmla="*/ 0 w 304"/>
                <a:gd name="T1" fmla="*/ 0 h 586"/>
                <a:gd name="T2" fmla="*/ 0 w 304"/>
                <a:gd name="T3" fmla="*/ 0 h 586"/>
                <a:gd name="T4" fmla="*/ 0 w 304"/>
                <a:gd name="T5" fmla="*/ 0 h 586"/>
                <a:gd name="T6" fmla="*/ 0 w 304"/>
                <a:gd name="T7" fmla="*/ 0 h 586"/>
                <a:gd name="T8" fmla="*/ 0 w 304"/>
                <a:gd name="T9" fmla="*/ 0 h 586"/>
                <a:gd name="T10" fmla="*/ 0 w 304"/>
                <a:gd name="T11" fmla="*/ 0 h 586"/>
                <a:gd name="T12" fmla="*/ 0 w 304"/>
                <a:gd name="T13" fmla="*/ 0 h 586"/>
                <a:gd name="T14" fmla="*/ 0 w 304"/>
                <a:gd name="T15" fmla="*/ 0 h 586"/>
                <a:gd name="T16" fmla="*/ 0 w 304"/>
                <a:gd name="T17" fmla="*/ 0 h 586"/>
                <a:gd name="T18" fmla="*/ 0 w 304"/>
                <a:gd name="T19" fmla="*/ 0 h 586"/>
                <a:gd name="T20" fmla="*/ 0 w 304"/>
                <a:gd name="T21" fmla="*/ 0 h 586"/>
                <a:gd name="T22" fmla="*/ 0 w 304"/>
                <a:gd name="T23" fmla="*/ 0 h 586"/>
                <a:gd name="T24" fmla="*/ 0 w 304"/>
                <a:gd name="T25" fmla="*/ 0 h 586"/>
                <a:gd name="T26" fmla="*/ 0 w 304"/>
                <a:gd name="T27" fmla="*/ 0 h 586"/>
                <a:gd name="T28" fmla="*/ 0 w 304"/>
                <a:gd name="T29" fmla="*/ 0 h 586"/>
                <a:gd name="T30" fmla="*/ 0 w 304"/>
                <a:gd name="T31" fmla="*/ 0 h 586"/>
                <a:gd name="T32" fmla="*/ 0 w 304"/>
                <a:gd name="T33" fmla="*/ 0 h 586"/>
                <a:gd name="T34" fmla="*/ 0 w 304"/>
                <a:gd name="T35" fmla="*/ 0 h 586"/>
                <a:gd name="T36" fmla="*/ 0 w 304"/>
                <a:gd name="T37" fmla="*/ 0 h 586"/>
                <a:gd name="T38" fmla="*/ 0 w 304"/>
                <a:gd name="T39" fmla="*/ 0 h 586"/>
                <a:gd name="T40" fmla="*/ 0 w 304"/>
                <a:gd name="T41" fmla="*/ 0 h 5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4"/>
                <a:gd name="T64" fmla="*/ 0 h 586"/>
                <a:gd name="T65" fmla="*/ 304 w 304"/>
                <a:gd name="T66" fmla="*/ 586 h 5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4" h="586">
                  <a:moveTo>
                    <a:pt x="304" y="0"/>
                  </a:moveTo>
                  <a:lnTo>
                    <a:pt x="302" y="61"/>
                  </a:lnTo>
                  <a:lnTo>
                    <a:pt x="278" y="116"/>
                  </a:lnTo>
                  <a:lnTo>
                    <a:pt x="252" y="172"/>
                  </a:lnTo>
                  <a:lnTo>
                    <a:pt x="147" y="294"/>
                  </a:lnTo>
                  <a:lnTo>
                    <a:pt x="60" y="430"/>
                  </a:lnTo>
                  <a:lnTo>
                    <a:pt x="0" y="586"/>
                  </a:lnTo>
                  <a:lnTo>
                    <a:pt x="27" y="497"/>
                  </a:lnTo>
                  <a:lnTo>
                    <a:pt x="57" y="407"/>
                  </a:lnTo>
                  <a:lnTo>
                    <a:pt x="84" y="313"/>
                  </a:lnTo>
                  <a:lnTo>
                    <a:pt x="156" y="271"/>
                  </a:lnTo>
                  <a:lnTo>
                    <a:pt x="209" y="213"/>
                  </a:lnTo>
                  <a:lnTo>
                    <a:pt x="242" y="141"/>
                  </a:lnTo>
                  <a:lnTo>
                    <a:pt x="266" y="93"/>
                  </a:lnTo>
                  <a:lnTo>
                    <a:pt x="287" y="43"/>
                  </a:lnTo>
                  <a:lnTo>
                    <a:pt x="30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30" name="Freeform 85"/>
            <p:cNvSpPr>
              <a:spLocks/>
            </p:cNvSpPr>
            <p:nvPr/>
          </p:nvSpPr>
          <p:spPr bwMode="auto">
            <a:xfrm>
              <a:off x="1325" y="2753"/>
              <a:ext cx="16" cy="21"/>
            </a:xfrm>
            <a:custGeom>
              <a:avLst/>
              <a:gdLst>
                <a:gd name="T0" fmla="*/ 0 w 143"/>
                <a:gd name="T1" fmla="*/ 0 h 181"/>
                <a:gd name="T2" fmla="*/ 0 w 143"/>
                <a:gd name="T3" fmla="*/ 0 h 181"/>
                <a:gd name="T4" fmla="*/ 0 w 143"/>
                <a:gd name="T5" fmla="*/ 0 h 181"/>
                <a:gd name="T6" fmla="*/ 0 w 143"/>
                <a:gd name="T7" fmla="*/ 0 h 181"/>
                <a:gd name="T8" fmla="*/ 0 w 143"/>
                <a:gd name="T9" fmla="*/ 0 h 181"/>
                <a:gd name="T10" fmla="*/ 0 w 143"/>
                <a:gd name="T11" fmla="*/ 0 h 181"/>
                <a:gd name="T12" fmla="*/ 0 w 143"/>
                <a:gd name="T13" fmla="*/ 0 h 181"/>
                <a:gd name="T14" fmla="*/ 0 w 143"/>
                <a:gd name="T15" fmla="*/ 0 h 181"/>
                <a:gd name="T16" fmla="*/ 0 w 143"/>
                <a:gd name="T17" fmla="*/ 0 h 181"/>
                <a:gd name="T18" fmla="*/ 0 w 143"/>
                <a:gd name="T19" fmla="*/ 0 h 181"/>
                <a:gd name="T20" fmla="*/ 0 w 143"/>
                <a:gd name="T21" fmla="*/ 0 h 181"/>
                <a:gd name="T22" fmla="*/ 0 w 143"/>
                <a:gd name="T23" fmla="*/ 0 h 181"/>
                <a:gd name="T24" fmla="*/ 0 w 143"/>
                <a:gd name="T25" fmla="*/ 0 h 1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3"/>
                <a:gd name="T40" fmla="*/ 0 h 181"/>
                <a:gd name="T41" fmla="*/ 143 w 143"/>
                <a:gd name="T42" fmla="*/ 181 h 1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3" h="181">
                  <a:moveTo>
                    <a:pt x="11" y="2"/>
                  </a:moveTo>
                  <a:lnTo>
                    <a:pt x="52" y="59"/>
                  </a:lnTo>
                  <a:lnTo>
                    <a:pt x="89" y="126"/>
                  </a:lnTo>
                  <a:lnTo>
                    <a:pt x="143" y="181"/>
                  </a:lnTo>
                  <a:lnTo>
                    <a:pt x="83" y="148"/>
                  </a:lnTo>
                  <a:lnTo>
                    <a:pt x="44" y="81"/>
                  </a:lnTo>
                  <a:lnTo>
                    <a:pt x="2" y="15"/>
                  </a:lnTo>
                  <a:lnTo>
                    <a:pt x="0" y="6"/>
                  </a:lnTo>
                  <a:lnTo>
                    <a:pt x="3" y="0"/>
                  </a:lnTo>
                  <a:lnTo>
                    <a:pt x="1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31" name="Freeform 86"/>
            <p:cNvSpPr>
              <a:spLocks/>
            </p:cNvSpPr>
            <p:nvPr/>
          </p:nvSpPr>
          <p:spPr bwMode="auto">
            <a:xfrm>
              <a:off x="1096" y="2758"/>
              <a:ext cx="150" cy="13"/>
            </a:xfrm>
            <a:custGeom>
              <a:avLst/>
              <a:gdLst>
                <a:gd name="T0" fmla="*/ 0 w 1348"/>
                <a:gd name="T1" fmla="*/ 0 h 124"/>
                <a:gd name="T2" fmla="*/ 0 w 1348"/>
                <a:gd name="T3" fmla="*/ 0 h 124"/>
                <a:gd name="T4" fmla="*/ 0 w 1348"/>
                <a:gd name="T5" fmla="*/ 0 h 124"/>
                <a:gd name="T6" fmla="*/ 0 w 1348"/>
                <a:gd name="T7" fmla="*/ 0 h 124"/>
                <a:gd name="T8" fmla="*/ 0 w 1348"/>
                <a:gd name="T9" fmla="*/ 0 h 124"/>
                <a:gd name="T10" fmla="*/ 0 w 1348"/>
                <a:gd name="T11" fmla="*/ 0 h 124"/>
                <a:gd name="T12" fmla="*/ 0 w 1348"/>
                <a:gd name="T13" fmla="*/ 0 h 124"/>
                <a:gd name="T14" fmla="*/ 0 w 1348"/>
                <a:gd name="T15" fmla="*/ 0 h 124"/>
                <a:gd name="T16" fmla="*/ 0 w 1348"/>
                <a:gd name="T17" fmla="*/ 0 h 124"/>
                <a:gd name="T18" fmla="*/ 0 w 1348"/>
                <a:gd name="T19" fmla="*/ 0 h 124"/>
                <a:gd name="T20" fmla="*/ 0 w 1348"/>
                <a:gd name="T21" fmla="*/ 0 h 124"/>
                <a:gd name="T22" fmla="*/ 0 w 1348"/>
                <a:gd name="T23" fmla="*/ 0 h 124"/>
                <a:gd name="T24" fmla="*/ 0 w 1348"/>
                <a:gd name="T25" fmla="*/ 0 h 124"/>
                <a:gd name="T26" fmla="*/ 0 w 1348"/>
                <a:gd name="T27" fmla="*/ 0 h 124"/>
                <a:gd name="T28" fmla="*/ 0 w 1348"/>
                <a:gd name="T29" fmla="*/ 0 h 124"/>
                <a:gd name="T30" fmla="*/ 0 w 1348"/>
                <a:gd name="T31" fmla="*/ 0 h 124"/>
                <a:gd name="T32" fmla="*/ 0 w 1348"/>
                <a:gd name="T33" fmla="*/ 0 h 124"/>
                <a:gd name="T34" fmla="*/ 0 w 1348"/>
                <a:gd name="T35" fmla="*/ 0 h 124"/>
                <a:gd name="T36" fmla="*/ 0 w 1348"/>
                <a:gd name="T37" fmla="*/ 0 h 124"/>
                <a:gd name="T38" fmla="*/ 0 w 1348"/>
                <a:gd name="T39" fmla="*/ 0 h 124"/>
                <a:gd name="T40" fmla="*/ 0 w 1348"/>
                <a:gd name="T41" fmla="*/ 0 h 124"/>
                <a:gd name="T42" fmla="*/ 0 w 1348"/>
                <a:gd name="T43" fmla="*/ 0 h 124"/>
                <a:gd name="T44" fmla="*/ 0 w 1348"/>
                <a:gd name="T45" fmla="*/ 0 h 124"/>
                <a:gd name="T46" fmla="*/ 0 w 1348"/>
                <a:gd name="T47" fmla="*/ 0 h 124"/>
                <a:gd name="T48" fmla="*/ 0 w 1348"/>
                <a:gd name="T49" fmla="*/ 0 h 124"/>
                <a:gd name="T50" fmla="*/ 0 w 1348"/>
                <a:gd name="T51" fmla="*/ 0 h 124"/>
                <a:gd name="T52" fmla="*/ 0 w 1348"/>
                <a:gd name="T53" fmla="*/ 0 h 124"/>
                <a:gd name="T54" fmla="*/ 0 w 1348"/>
                <a:gd name="T55" fmla="*/ 0 h 124"/>
                <a:gd name="T56" fmla="*/ 0 w 1348"/>
                <a:gd name="T57" fmla="*/ 0 h 124"/>
                <a:gd name="T58" fmla="*/ 0 w 1348"/>
                <a:gd name="T59" fmla="*/ 0 h 124"/>
                <a:gd name="T60" fmla="*/ 0 w 1348"/>
                <a:gd name="T61" fmla="*/ 0 h 124"/>
                <a:gd name="T62" fmla="*/ 0 w 1348"/>
                <a:gd name="T63" fmla="*/ 0 h 124"/>
                <a:gd name="T64" fmla="*/ 0 w 1348"/>
                <a:gd name="T65" fmla="*/ 0 h 124"/>
                <a:gd name="T66" fmla="*/ 0 w 1348"/>
                <a:gd name="T67" fmla="*/ 0 h 124"/>
                <a:gd name="T68" fmla="*/ 0 w 1348"/>
                <a:gd name="T69" fmla="*/ 0 h 124"/>
                <a:gd name="T70" fmla="*/ 0 w 1348"/>
                <a:gd name="T71" fmla="*/ 0 h 124"/>
                <a:gd name="T72" fmla="*/ 0 w 1348"/>
                <a:gd name="T73" fmla="*/ 0 h 124"/>
                <a:gd name="T74" fmla="*/ 0 w 1348"/>
                <a:gd name="T75" fmla="*/ 0 h 124"/>
                <a:gd name="T76" fmla="*/ 0 w 1348"/>
                <a:gd name="T77" fmla="*/ 0 h 124"/>
                <a:gd name="T78" fmla="*/ 0 w 1348"/>
                <a:gd name="T79" fmla="*/ 0 h 124"/>
                <a:gd name="T80" fmla="*/ 0 w 1348"/>
                <a:gd name="T81" fmla="*/ 0 h 124"/>
                <a:gd name="T82" fmla="*/ 0 w 1348"/>
                <a:gd name="T83" fmla="*/ 0 h 124"/>
                <a:gd name="T84" fmla="*/ 0 w 1348"/>
                <a:gd name="T85" fmla="*/ 0 h 124"/>
                <a:gd name="T86" fmla="*/ 0 w 1348"/>
                <a:gd name="T87" fmla="*/ 0 h 124"/>
                <a:gd name="T88" fmla="*/ 0 w 1348"/>
                <a:gd name="T89" fmla="*/ 0 h 124"/>
                <a:gd name="T90" fmla="*/ 0 w 1348"/>
                <a:gd name="T91" fmla="*/ 0 h 1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48"/>
                <a:gd name="T139" fmla="*/ 0 h 124"/>
                <a:gd name="T140" fmla="*/ 1348 w 1348"/>
                <a:gd name="T141" fmla="*/ 124 h 1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48" h="124">
                  <a:moveTo>
                    <a:pt x="1202" y="0"/>
                  </a:moveTo>
                  <a:lnTo>
                    <a:pt x="1243" y="18"/>
                  </a:lnTo>
                  <a:lnTo>
                    <a:pt x="1293" y="33"/>
                  </a:lnTo>
                  <a:lnTo>
                    <a:pt x="1348" y="44"/>
                  </a:lnTo>
                  <a:lnTo>
                    <a:pt x="1010" y="95"/>
                  </a:lnTo>
                  <a:lnTo>
                    <a:pt x="677" y="114"/>
                  </a:lnTo>
                  <a:lnTo>
                    <a:pt x="342" y="118"/>
                  </a:lnTo>
                  <a:lnTo>
                    <a:pt x="0" y="124"/>
                  </a:lnTo>
                  <a:lnTo>
                    <a:pt x="12" y="108"/>
                  </a:lnTo>
                  <a:lnTo>
                    <a:pt x="31" y="97"/>
                  </a:lnTo>
                  <a:lnTo>
                    <a:pt x="53" y="99"/>
                  </a:lnTo>
                  <a:lnTo>
                    <a:pt x="108" y="99"/>
                  </a:lnTo>
                  <a:lnTo>
                    <a:pt x="160" y="71"/>
                  </a:lnTo>
                  <a:lnTo>
                    <a:pt x="220" y="69"/>
                  </a:lnTo>
                  <a:lnTo>
                    <a:pt x="278" y="74"/>
                  </a:lnTo>
                  <a:lnTo>
                    <a:pt x="326" y="47"/>
                  </a:lnTo>
                  <a:lnTo>
                    <a:pt x="380" y="46"/>
                  </a:lnTo>
                  <a:lnTo>
                    <a:pt x="468" y="91"/>
                  </a:lnTo>
                  <a:lnTo>
                    <a:pt x="570" y="91"/>
                  </a:lnTo>
                  <a:lnTo>
                    <a:pt x="673" y="104"/>
                  </a:lnTo>
                  <a:lnTo>
                    <a:pt x="705" y="95"/>
                  </a:lnTo>
                  <a:lnTo>
                    <a:pt x="722" y="78"/>
                  </a:lnTo>
                  <a:lnTo>
                    <a:pt x="738" y="69"/>
                  </a:lnTo>
                  <a:lnTo>
                    <a:pt x="779" y="86"/>
                  </a:lnTo>
                  <a:lnTo>
                    <a:pt x="827" y="75"/>
                  </a:lnTo>
                  <a:lnTo>
                    <a:pt x="871" y="62"/>
                  </a:lnTo>
                  <a:lnTo>
                    <a:pt x="897" y="35"/>
                  </a:lnTo>
                  <a:lnTo>
                    <a:pt x="927" y="22"/>
                  </a:lnTo>
                  <a:lnTo>
                    <a:pt x="962" y="30"/>
                  </a:lnTo>
                  <a:lnTo>
                    <a:pt x="1027" y="38"/>
                  </a:lnTo>
                  <a:lnTo>
                    <a:pt x="1086" y="42"/>
                  </a:lnTo>
                  <a:lnTo>
                    <a:pt x="1133" y="56"/>
                  </a:lnTo>
                  <a:lnTo>
                    <a:pt x="1158" y="32"/>
                  </a:lnTo>
                  <a:lnTo>
                    <a:pt x="1180" y="12"/>
                  </a:lnTo>
                  <a:lnTo>
                    <a:pt x="1202" y="0"/>
                  </a:lnTo>
                  <a:close/>
                </a:path>
              </a:pathLst>
            </a:custGeom>
            <a:solidFill>
              <a:srgbClr val="E1BD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32" name="Freeform 87"/>
            <p:cNvSpPr>
              <a:spLocks/>
            </p:cNvSpPr>
            <p:nvPr/>
          </p:nvSpPr>
          <p:spPr bwMode="auto">
            <a:xfrm>
              <a:off x="1065" y="2763"/>
              <a:ext cx="232" cy="45"/>
            </a:xfrm>
            <a:custGeom>
              <a:avLst/>
              <a:gdLst>
                <a:gd name="T0" fmla="*/ 0 w 2091"/>
                <a:gd name="T1" fmla="*/ 0 h 407"/>
                <a:gd name="T2" fmla="*/ 0 w 2091"/>
                <a:gd name="T3" fmla="*/ 0 h 407"/>
                <a:gd name="T4" fmla="*/ 0 w 2091"/>
                <a:gd name="T5" fmla="*/ 0 h 407"/>
                <a:gd name="T6" fmla="*/ 0 w 2091"/>
                <a:gd name="T7" fmla="*/ 0 h 407"/>
                <a:gd name="T8" fmla="*/ 0 w 2091"/>
                <a:gd name="T9" fmla="*/ 0 h 407"/>
                <a:gd name="T10" fmla="*/ 0 w 2091"/>
                <a:gd name="T11" fmla="*/ 0 h 407"/>
                <a:gd name="T12" fmla="*/ 0 w 2091"/>
                <a:gd name="T13" fmla="*/ 0 h 407"/>
                <a:gd name="T14" fmla="*/ 0 w 2091"/>
                <a:gd name="T15" fmla="*/ 0 h 407"/>
                <a:gd name="T16" fmla="*/ 0 w 2091"/>
                <a:gd name="T17" fmla="*/ 0 h 407"/>
                <a:gd name="T18" fmla="*/ 0 w 2091"/>
                <a:gd name="T19" fmla="*/ 0 h 407"/>
                <a:gd name="T20" fmla="*/ 0 w 2091"/>
                <a:gd name="T21" fmla="*/ 0 h 407"/>
                <a:gd name="T22" fmla="*/ 0 w 2091"/>
                <a:gd name="T23" fmla="*/ 0 h 407"/>
                <a:gd name="T24" fmla="*/ 0 w 2091"/>
                <a:gd name="T25" fmla="*/ 0 h 407"/>
                <a:gd name="T26" fmla="*/ 0 w 2091"/>
                <a:gd name="T27" fmla="*/ 0 h 407"/>
                <a:gd name="T28" fmla="*/ 0 w 2091"/>
                <a:gd name="T29" fmla="*/ 0 h 407"/>
                <a:gd name="T30" fmla="*/ 0 w 2091"/>
                <a:gd name="T31" fmla="*/ 0 h 407"/>
                <a:gd name="T32" fmla="*/ 0 w 2091"/>
                <a:gd name="T33" fmla="*/ 0 h 407"/>
                <a:gd name="T34" fmla="*/ 0 w 2091"/>
                <a:gd name="T35" fmla="*/ 0 h 407"/>
                <a:gd name="T36" fmla="*/ 0 w 2091"/>
                <a:gd name="T37" fmla="*/ 0 h 407"/>
                <a:gd name="T38" fmla="*/ 0 w 2091"/>
                <a:gd name="T39" fmla="*/ 0 h 407"/>
                <a:gd name="T40" fmla="*/ 0 w 2091"/>
                <a:gd name="T41" fmla="*/ 0 h 407"/>
                <a:gd name="T42" fmla="*/ 0 w 2091"/>
                <a:gd name="T43" fmla="*/ 0 h 407"/>
                <a:gd name="T44" fmla="*/ 0 w 2091"/>
                <a:gd name="T45" fmla="*/ 0 h 407"/>
                <a:gd name="T46" fmla="*/ 0 w 2091"/>
                <a:gd name="T47" fmla="*/ 0 h 407"/>
                <a:gd name="T48" fmla="*/ 0 w 2091"/>
                <a:gd name="T49" fmla="*/ 0 h 407"/>
                <a:gd name="T50" fmla="*/ 0 w 2091"/>
                <a:gd name="T51" fmla="*/ 0 h 407"/>
                <a:gd name="T52" fmla="*/ 0 w 2091"/>
                <a:gd name="T53" fmla="*/ 0 h 407"/>
                <a:gd name="T54" fmla="*/ 0 w 2091"/>
                <a:gd name="T55" fmla="*/ 0 h 407"/>
                <a:gd name="T56" fmla="*/ 0 w 2091"/>
                <a:gd name="T57" fmla="*/ 0 h 407"/>
                <a:gd name="T58" fmla="*/ 0 w 2091"/>
                <a:gd name="T59" fmla="*/ 0 h 407"/>
                <a:gd name="T60" fmla="*/ 0 w 2091"/>
                <a:gd name="T61" fmla="*/ 0 h 407"/>
                <a:gd name="T62" fmla="*/ 0 w 2091"/>
                <a:gd name="T63" fmla="*/ 0 h 407"/>
                <a:gd name="T64" fmla="*/ 0 w 2091"/>
                <a:gd name="T65" fmla="*/ 0 h 407"/>
                <a:gd name="T66" fmla="*/ 0 w 2091"/>
                <a:gd name="T67" fmla="*/ 0 h 407"/>
                <a:gd name="T68" fmla="*/ 0 w 2091"/>
                <a:gd name="T69" fmla="*/ 0 h 407"/>
                <a:gd name="T70" fmla="*/ 0 w 2091"/>
                <a:gd name="T71" fmla="*/ 0 h 407"/>
                <a:gd name="T72" fmla="*/ 0 w 2091"/>
                <a:gd name="T73" fmla="*/ 0 h 407"/>
                <a:gd name="T74" fmla="*/ 0 w 2091"/>
                <a:gd name="T75" fmla="*/ 0 h 407"/>
                <a:gd name="T76" fmla="*/ 0 w 2091"/>
                <a:gd name="T77" fmla="*/ 0 h 40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91"/>
                <a:gd name="T118" fmla="*/ 0 h 407"/>
                <a:gd name="T119" fmla="*/ 2091 w 2091"/>
                <a:gd name="T120" fmla="*/ 407 h 40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91" h="407">
                  <a:moveTo>
                    <a:pt x="2032" y="0"/>
                  </a:moveTo>
                  <a:lnTo>
                    <a:pt x="2060" y="7"/>
                  </a:lnTo>
                  <a:lnTo>
                    <a:pt x="2078" y="29"/>
                  </a:lnTo>
                  <a:lnTo>
                    <a:pt x="2091" y="64"/>
                  </a:lnTo>
                  <a:lnTo>
                    <a:pt x="2090" y="135"/>
                  </a:lnTo>
                  <a:lnTo>
                    <a:pt x="2068" y="200"/>
                  </a:lnTo>
                  <a:lnTo>
                    <a:pt x="2024" y="249"/>
                  </a:lnTo>
                  <a:lnTo>
                    <a:pt x="1920" y="273"/>
                  </a:lnTo>
                  <a:lnTo>
                    <a:pt x="1817" y="272"/>
                  </a:lnTo>
                  <a:lnTo>
                    <a:pt x="1716" y="279"/>
                  </a:lnTo>
                  <a:lnTo>
                    <a:pt x="1690" y="302"/>
                  </a:lnTo>
                  <a:lnTo>
                    <a:pt x="1682" y="329"/>
                  </a:lnTo>
                  <a:lnTo>
                    <a:pt x="1662" y="350"/>
                  </a:lnTo>
                  <a:lnTo>
                    <a:pt x="1594" y="326"/>
                  </a:lnTo>
                  <a:lnTo>
                    <a:pt x="1519" y="290"/>
                  </a:lnTo>
                  <a:lnTo>
                    <a:pt x="1460" y="265"/>
                  </a:lnTo>
                  <a:lnTo>
                    <a:pt x="1523" y="249"/>
                  </a:lnTo>
                  <a:lnTo>
                    <a:pt x="1584" y="248"/>
                  </a:lnTo>
                  <a:lnTo>
                    <a:pt x="1641" y="212"/>
                  </a:lnTo>
                  <a:lnTo>
                    <a:pt x="1694" y="204"/>
                  </a:lnTo>
                  <a:lnTo>
                    <a:pt x="1777" y="195"/>
                  </a:lnTo>
                  <a:lnTo>
                    <a:pt x="1820" y="185"/>
                  </a:lnTo>
                  <a:lnTo>
                    <a:pt x="1723" y="164"/>
                  </a:lnTo>
                  <a:lnTo>
                    <a:pt x="1616" y="173"/>
                  </a:lnTo>
                  <a:lnTo>
                    <a:pt x="1517" y="195"/>
                  </a:lnTo>
                  <a:lnTo>
                    <a:pt x="1219" y="250"/>
                  </a:lnTo>
                  <a:lnTo>
                    <a:pt x="909" y="265"/>
                  </a:lnTo>
                  <a:lnTo>
                    <a:pt x="598" y="258"/>
                  </a:lnTo>
                  <a:lnTo>
                    <a:pt x="295" y="256"/>
                  </a:lnTo>
                  <a:lnTo>
                    <a:pt x="273" y="262"/>
                  </a:lnTo>
                  <a:lnTo>
                    <a:pt x="259" y="269"/>
                  </a:lnTo>
                  <a:lnTo>
                    <a:pt x="254" y="279"/>
                  </a:lnTo>
                  <a:lnTo>
                    <a:pt x="283" y="297"/>
                  </a:lnTo>
                  <a:lnTo>
                    <a:pt x="330" y="303"/>
                  </a:lnTo>
                  <a:lnTo>
                    <a:pt x="376" y="308"/>
                  </a:lnTo>
                  <a:lnTo>
                    <a:pt x="334" y="350"/>
                  </a:lnTo>
                  <a:lnTo>
                    <a:pt x="266" y="389"/>
                  </a:lnTo>
                  <a:lnTo>
                    <a:pt x="201" y="407"/>
                  </a:lnTo>
                  <a:lnTo>
                    <a:pt x="160" y="385"/>
                  </a:lnTo>
                  <a:lnTo>
                    <a:pt x="124" y="365"/>
                  </a:lnTo>
                  <a:lnTo>
                    <a:pt x="80" y="362"/>
                  </a:lnTo>
                  <a:lnTo>
                    <a:pt x="90" y="338"/>
                  </a:lnTo>
                  <a:lnTo>
                    <a:pt x="95" y="313"/>
                  </a:lnTo>
                  <a:lnTo>
                    <a:pt x="80" y="289"/>
                  </a:lnTo>
                  <a:lnTo>
                    <a:pt x="53" y="280"/>
                  </a:lnTo>
                  <a:lnTo>
                    <a:pt x="26" y="278"/>
                  </a:lnTo>
                  <a:lnTo>
                    <a:pt x="0" y="279"/>
                  </a:lnTo>
                  <a:lnTo>
                    <a:pt x="7" y="254"/>
                  </a:lnTo>
                  <a:lnTo>
                    <a:pt x="22" y="225"/>
                  </a:lnTo>
                  <a:lnTo>
                    <a:pt x="34" y="195"/>
                  </a:lnTo>
                  <a:lnTo>
                    <a:pt x="247" y="164"/>
                  </a:lnTo>
                  <a:lnTo>
                    <a:pt x="466" y="156"/>
                  </a:lnTo>
                  <a:lnTo>
                    <a:pt x="684" y="143"/>
                  </a:lnTo>
                  <a:lnTo>
                    <a:pt x="1001" y="150"/>
                  </a:lnTo>
                  <a:lnTo>
                    <a:pt x="1309" y="116"/>
                  </a:lnTo>
                  <a:lnTo>
                    <a:pt x="1615" y="75"/>
                  </a:lnTo>
                  <a:lnTo>
                    <a:pt x="1924" y="55"/>
                  </a:lnTo>
                  <a:lnTo>
                    <a:pt x="1968" y="38"/>
                  </a:lnTo>
                  <a:lnTo>
                    <a:pt x="2001" y="18"/>
                  </a:lnTo>
                  <a:lnTo>
                    <a:pt x="2032" y="0"/>
                  </a:lnTo>
                  <a:close/>
                </a:path>
              </a:pathLst>
            </a:custGeom>
            <a:solidFill>
              <a:srgbClr val="FFE0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33" name="Freeform 88"/>
            <p:cNvSpPr>
              <a:spLocks/>
            </p:cNvSpPr>
            <p:nvPr/>
          </p:nvSpPr>
          <p:spPr bwMode="auto">
            <a:xfrm>
              <a:off x="879" y="2775"/>
              <a:ext cx="5" cy="48"/>
            </a:xfrm>
            <a:custGeom>
              <a:avLst/>
              <a:gdLst>
                <a:gd name="T0" fmla="*/ 0 w 45"/>
                <a:gd name="T1" fmla="*/ 0 h 431"/>
                <a:gd name="T2" fmla="*/ 0 w 45"/>
                <a:gd name="T3" fmla="*/ 0 h 431"/>
                <a:gd name="T4" fmla="*/ 0 w 45"/>
                <a:gd name="T5" fmla="*/ 0 h 431"/>
                <a:gd name="T6" fmla="*/ 0 w 45"/>
                <a:gd name="T7" fmla="*/ 0 h 431"/>
                <a:gd name="T8" fmla="*/ 0 w 45"/>
                <a:gd name="T9" fmla="*/ 0 h 431"/>
                <a:gd name="T10" fmla="*/ 0 w 45"/>
                <a:gd name="T11" fmla="*/ 0 h 431"/>
                <a:gd name="T12" fmla="*/ 0 w 45"/>
                <a:gd name="T13" fmla="*/ 0 h 431"/>
                <a:gd name="T14" fmla="*/ 0 w 45"/>
                <a:gd name="T15" fmla="*/ 0 h 431"/>
                <a:gd name="T16" fmla="*/ 0 w 45"/>
                <a:gd name="T17" fmla="*/ 0 h 4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431"/>
                <a:gd name="T29" fmla="*/ 45 w 45"/>
                <a:gd name="T30" fmla="*/ 431 h 4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431">
                  <a:moveTo>
                    <a:pt x="24" y="0"/>
                  </a:moveTo>
                  <a:lnTo>
                    <a:pt x="45" y="142"/>
                  </a:lnTo>
                  <a:lnTo>
                    <a:pt x="23" y="290"/>
                  </a:lnTo>
                  <a:lnTo>
                    <a:pt x="5" y="431"/>
                  </a:lnTo>
                  <a:lnTo>
                    <a:pt x="0" y="290"/>
                  </a:lnTo>
                  <a:lnTo>
                    <a:pt x="22" y="142"/>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34" name="Freeform 89"/>
            <p:cNvSpPr>
              <a:spLocks/>
            </p:cNvSpPr>
            <p:nvPr/>
          </p:nvSpPr>
          <p:spPr bwMode="auto">
            <a:xfrm>
              <a:off x="1011" y="2781"/>
              <a:ext cx="16" cy="26"/>
            </a:xfrm>
            <a:custGeom>
              <a:avLst/>
              <a:gdLst>
                <a:gd name="T0" fmla="*/ 0 w 142"/>
                <a:gd name="T1" fmla="*/ 0 h 232"/>
                <a:gd name="T2" fmla="*/ 0 w 142"/>
                <a:gd name="T3" fmla="*/ 0 h 232"/>
                <a:gd name="T4" fmla="*/ 0 w 142"/>
                <a:gd name="T5" fmla="*/ 0 h 232"/>
                <a:gd name="T6" fmla="*/ 0 w 142"/>
                <a:gd name="T7" fmla="*/ 0 h 232"/>
                <a:gd name="T8" fmla="*/ 0 w 142"/>
                <a:gd name="T9" fmla="*/ 0 h 232"/>
                <a:gd name="T10" fmla="*/ 0 w 142"/>
                <a:gd name="T11" fmla="*/ 0 h 232"/>
                <a:gd name="T12" fmla="*/ 0 w 142"/>
                <a:gd name="T13" fmla="*/ 0 h 232"/>
                <a:gd name="T14" fmla="*/ 0 w 142"/>
                <a:gd name="T15" fmla="*/ 0 h 232"/>
                <a:gd name="T16" fmla="*/ 0 w 142"/>
                <a:gd name="T17" fmla="*/ 0 h 232"/>
                <a:gd name="T18" fmla="*/ 0 w 142"/>
                <a:gd name="T19" fmla="*/ 0 h 232"/>
                <a:gd name="T20" fmla="*/ 0 w 142"/>
                <a:gd name="T21" fmla="*/ 0 h 232"/>
                <a:gd name="T22" fmla="*/ 0 w 142"/>
                <a:gd name="T23" fmla="*/ 0 h 232"/>
                <a:gd name="T24" fmla="*/ 0 w 142"/>
                <a:gd name="T25" fmla="*/ 0 h 2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2"/>
                <a:gd name="T40" fmla="*/ 0 h 232"/>
                <a:gd name="T41" fmla="*/ 142 w 142"/>
                <a:gd name="T42" fmla="*/ 232 h 2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2" h="232">
                  <a:moveTo>
                    <a:pt x="142" y="0"/>
                  </a:moveTo>
                  <a:lnTo>
                    <a:pt x="123" y="92"/>
                  </a:lnTo>
                  <a:lnTo>
                    <a:pt x="77" y="172"/>
                  </a:lnTo>
                  <a:lnTo>
                    <a:pt x="18" y="232"/>
                  </a:lnTo>
                  <a:lnTo>
                    <a:pt x="9" y="232"/>
                  </a:lnTo>
                  <a:lnTo>
                    <a:pt x="2" y="232"/>
                  </a:lnTo>
                  <a:lnTo>
                    <a:pt x="0" y="232"/>
                  </a:lnTo>
                  <a:lnTo>
                    <a:pt x="58" y="162"/>
                  </a:lnTo>
                  <a:lnTo>
                    <a:pt x="104" y="80"/>
                  </a:lnTo>
                  <a:lnTo>
                    <a:pt x="1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35" name="Freeform 90"/>
            <p:cNvSpPr>
              <a:spLocks/>
            </p:cNvSpPr>
            <p:nvPr/>
          </p:nvSpPr>
          <p:spPr bwMode="auto">
            <a:xfrm>
              <a:off x="1362" y="2790"/>
              <a:ext cx="19" cy="38"/>
            </a:xfrm>
            <a:custGeom>
              <a:avLst/>
              <a:gdLst>
                <a:gd name="T0" fmla="*/ 0 w 174"/>
                <a:gd name="T1" fmla="*/ 0 h 342"/>
                <a:gd name="T2" fmla="*/ 0 w 174"/>
                <a:gd name="T3" fmla="*/ 0 h 342"/>
                <a:gd name="T4" fmla="*/ 0 w 174"/>
                <a:gd name="T5" fmla="*/ 0 h 342"/>
                <a:gd name="T6" fmla="*/ 0 w 174"/>
                <a:gd name="T7" fmla="*/ 0 h 342"/>
                <a:gd name="T8" fmla="*/ 0 w 174"/>
                <a:gd name="T9" fmla="*/ 0 h 342"/>
                <a:gd name="T10" fmla="*/ 0 w 174"/>
                <a:gd name="T11" fmla="*/ 0 h 342"/>
                <a:gd name="T12" fmla="*/ 0 w 174"/>
                <a:gd name="T13" fmla="*/ 0 h 342"/>
                <a:gd name="T14" fmla="*/ 0 w 174"/>
                <a:gd name="T15" fmla="*/ 0 h 342"/>
                <a:gd name="T16" fmla="*/ 0 w 174"/>
                <a:gd name="T17" fmla="*/ 0 h 342"/>
                <a:gd name="T18" fmla="*/ 0 w 174"/>
                <a:gd name="T19" fmla="*/ 0 h 342"/>
                <a:gd name="T20" fmla="*/ 0 w 174"/>
                <a:gd name="T21" fmla="*/ 0 h 342"/>
                <a:gd name="T22" fmla="*/ 0 w 174"/>
                <a:gd name="T23" fmla="*/ 0 h 342"/>
                <a:gd name="T24" fmla="*/ 0 w 174"/>
                <a:gd name="T25" fmla="*/ 0 h 3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4"/>
                <a:gd name="T40" fmla="*/ 0 h 342"/>
                <a:gd name="T41" fmla="*/ 174 w 174"/>
                <a:gd name="T42" fmla="*/ 342 h 3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4" h="342">
                  <a:moveTo>
                    <a:pt x="0" y="0"/>
                  </a:moveTo>
                  <a:lnTo>
                    <a:pt x="50" y="75"/>
                  </a:lnTo>
                  <a:lnTo>
                    <a:pt x="91" y="165"/>
                  </a:lnTo>
                  <a:lnTo>
                    <a:pt x="131" y="250"/>
                  </a:lnTo>
                  <a:lnTo>
                    <a:pt x="138" y="291"/>
                  </a:lnTo>
                  <a:lnTo>
                    <a:pt x="152" y="325"/>
                  </a:lnTo>
                  <a:lnTo>
                    <a:pt x="174" y="342"/>
                  </a:lnTo>
                  <a:lnTo>
                    <a:pt x="104" y="238"/>
                  </a:lnTo>
                  <a:lnTo>
                    <a:pt x="47" y="11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36" name="Freeform 91"/>
            <p:cNvSpPr>
              <a:spLocks/>
            </p:cNvSpPr>
            <p:nvPr/>
          </p:nvSpPr>
          <p:spPr bwMode="auto">
            <a:xfrm>
              <a:off x="1392" y="2799"/>
              <a:ext cx="43" cy="58"/>
            </a:xfrm>
            <a:custGeom>
              <a:avLst/>
              <a:gdLst>
                <a:gd name="T0" fmla="*/ 0 w 386"/>
                <a:gd name="T1" fmla="*/ 0 h 522"/>
                <a:gd name="T2" fmla="*/ 0 w 386"/>
                <a:gd name="T3" fmla="*/ 0 h 522"/>
                <a:gd name="T4" fmla="*/ 0 w 386"/>
                <a:gd name="T5" fmla="*/ 0 h 522"/>
                <a:gd name="T6" fmla="*/ 0 w 386"/>
                <a:gd name="T7" fmla="*/ 0 h 522"/>
                <a:gd name="T8" fmla="*/ 0 w 386"/>
                <a:gd name="T9" fmla="*/ 0 h 522"/>
                <a:gd name="T10" fmla="*/ 0 w 386"/>
                <a:gd name="T11" fmla="*/ 0 h 522"/>
                <a:gd name="T12" fmla="*/ 0 w 386"/>
                <a:gd name="T13" fmla="*/ 0 h 522"/>
                <a:gd name="T14" fmla="*/ 0 w 386"/>
                <a:gd name="T15" fmla="*/ 0 h 522"/>
                <a:gd name="T16" fmla="*/ 0 w 386"/>
                <a:gd name="T17" fmla="*/ 0 h 522"/>
                <a:gd name="T18" fmla="*/ 0 w 386"/>
                <a:gd name="T19" fmla="*/ 0 h 522"/>
                <a:gd name="T20" fmla="*/ 0 w 386"/>
                <a:gd name="T21" fmla="*/ 0 h 522"/>
                <a:gd name="T22" fmla="*/ 0 w 386"/>
                <a:gd name="T23" fmla="*/ 0 h 522"/>
                <a:gd name="T24" fmla="*/ 0 w 386"/>
                <a:gd name="T25" fmla="*/ 0 h 522"/>
                <a:gd name="T26" fmla="*/ 0 w 386"/>
                <a:gd name="T27" fmla="*/ 0 h 522"/>
                <a:gd name="T28" fmla="*/ 0 w 386"/>
                <a:gd name="T29" fmla="*/ 0 h 522"/>
                <a:gd name="T30" fmla="*/ 0 w 386"/>
                <a:gd name="T31" fmla="*/ 0 h 522"/>
                <a:gd name="T32" fmla="*/ 0 w 386"/>
                <a:gd name="T33" fmla="*/ 0 h 522"/>
                <a:gd name="T34" fmla="*/ 0 w 386"/>
                <a:gd name="T35" fmla="*/ 0 h 522"/>
                <a:gd name="T36" fmla="*/ 0 w 386"/>
                <a:gd name="T37" fmla="*/ 0 h 522"/>
                <a:gd name="T38" fmla="*/ 0 w 386"/>
                <a:gd name="T39" fmla="*/ 0 h 522"/>
                <a:gd name="T40" fmla="*/ 0 w 386"/>
                <a:gd name="T41" fmla="*/ 0 h 5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6"/>
                <a:gd name="T64" fmla="*/ 0 h 522"/>
                <a:gd name="T65" fmla="*/ 386 w 386"/>
                <a:gd name="T66" fmla="*/ 522 h 5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6" h="522">
                  <a:moveTo>
                    <a:pt x="0" y="0"/>
                  </a:moveTo>
                  <a:lnTo>
                    <a:pt x="65" y="50"/>
                  </a:lnTo>
                  <a:lnTo>
                    <a:pt x="111" y="124"/>
                  </a:lnTo>
                  <a:lnTo>
                    <a:pt x="188" y="172"/>
                  </a:lnTo>
                  <a:lnTo>
                    <a:pt x="256" y="251"/>
                  </a:lnTo>
                  <a:lnTo>
                    <a:pt x="320" y="330"/>
                  </a:lnTo>
                  <a:lnTo>
                    <a:pt x="362" y="431"/>
                  </a:lnTo>
                  <a:lnTo>
                    <a:pt x="379" y="463"/>
                  </a:lnTo>
                  <a:lnTo>
                    <a:pt x="386" y="496"/>
                  </a:lnTo>
                  <a:lnTo>
                    <a:pt x="374" y="522"/>
                  </a:lnTo>
                  <a:lnTo>
                    <a:pt x="313" y="352"/>
                  </a:lnTo>
                  <a:lnTo>
                    <a:pt x="196" y="220"/>
                  </a:lnTo>
                  <a:lnTo>
                    <a:pt x="67" y="91"/>
                  </a:lnTo>
                  <a:lnTo>
                    <a:pt x="40" y="58"/>
                  </a:lnTo>
                  <a:lnTo>
                    <a:pt x="13" y="2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37" name="Freeform 92"/>
            <p:cNvSpPr>
              <a:spLocks/>
            </p:cNvSpPr>
            <p:nvPr/>
          </p:nvSpPr>
          <p:spPr bwMode="auto">
            <a:xfrm>
              <a:off x="1114" y="2804"/>
              <a:ext cx="8" cy="36"/>
            </a:xfrm>
            <a:custGeom>
              <a:avLst/>
              <a:gdLst>
                <a:gd name="T0" fmla="*/ 0 w 78"/>
                <a:gd name="T1" fmla="*/ 0 h 326"/>
                <a:gd name="T2" fmla="*/ 0 w 78"/>
                <a:gd name="T3" fmla="*/ 0 h 326"/>
                <a:gd name="T4" fmla="*/ 0 w 78"/>
                <a:gd name="T5" fmla="*/ 0 h 326"/>
                <a:gd name="T6" fmla="*/ 0 w 78"/>
                <a:gd name="T7" fmla="*/ 0 h 326"/>
                <a:gd name="T8" fmla="*/ 0 w 78"/>
                <a:gd name="T9" fmla="*/ 0 h 326"/>
                <a:gd name="T10" fmla="*/ 0 w 78"/>
                <a:gd name="T11" fmla="*/ 0 h 326"/>
                <a:gd name="T12" fmla="*/ 0 w 78"/>
                <a:gd name="T13" fmla="*/ 0 h 326"/>
                <a:gd name="T14" fmla="*/ 0 w 78"/>
                <a:gd name="T15" fmla="*/ 0 h 326"/>
                <a:gd name="T16" fmla="*/ 0 w 78"/>
                <a:gd name="T17" fmla="*/ 0 h 326"/>
                <a:gd name="T18" fmla="*/ 0 w 78"/>
                <a:gd name="T19" fmla="*/ 0 h 326"/>
                <a:gd name="T20" fmla="*/ 0 w 78"/>
                <a:gd name="T21" fmla="*/ 0 h 326"/>
                <a:gd name="T22" fmla="*/ 0 w 78"/>
                <a:gd name="T23" fmla="*/ 0 h 326"/>
                <a:gd name="T24" fmla="*/ 0 w 78"/>
                <a:gd name="T25" fmla="*/ 0 h 326"/>
                <a:gd name="T26" fmla="*/ 0 w 78"/>
                <a:gd name="T27" fmla="*/ 0 h 326"/>
                <a:gd name="T28" fmla="*/ 0 w 78"/>
                <a:gd name="T29" fmla="*/ 0 h 326"/>
                <a:gd name="T30" fmla="*/ 0 w 78"/>
                <a:gd name="T31" fmla="*/ 0 h 326"/>
                <a:gd name="T32" fmla="*/ 0 w 78"/>
                <a:gd name="T33" fmla="*/ 0 h 326"/>
                <a:gd name="T34" fmla="*/ 0 w 78"/>
                <a:gd name="T35" fmla="*/ 0 h 326"/>
                <a:gd name="T36" fmla="*/ 0 w 78"/>
                <a:gd name="T37" fmla="*/ 0 h 326"/>
                <a:gd name="T38" fmla="*/ 0 w 78"/>
                <a:gd name="T39" fmla="*/ 0 h 326"/>
                <a:gd name="T40" fmla="*/ 0 w 78"/>
                <a:gd name="T41" fmla="*/ 0 h 3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8"/>
                <a:gd name="T64" fmla="*/ 0 h 326"/>
                <a:gd name="T65" fmla="*/ 78 w 78"/>
                <a:gd name="T66" fmla="*/ 326 h 3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8" h="326">
                  <a:moveTo>
                    <a:pt x="78" y="0"/>
                  </a:moveTo>
                  <a:lnTo>
                    <a:pt x="62" y="38"/>
                  </a:lnTo>
                  <a:lnTo>
                    <a:pt x="35" y="73"/>
                  </a:lnTo>
                  <a:lnTo>
                    <a:pt x="26" y="114"/>
                  </a:lnTo>
                  <a:lnTo>
                    <a:pt x="58" y="187"/>
                  </a:lnTo>
                  <a:lnTo>
                    <a:pt x="41" y="260"/>
                  </a:lnTo>
                  <a:lnTo>
                    <a:pt x="14" y="326"/>
                  </a:lnTo>
                  <a:lnTo>
                    <a:pt x="21" y="271"/>
                  </a:lnTo>
                  <a:lnTo>
                    <a:pt x="45" y="212"/>
                  </a:lnTo>
                  <a:lnTo>
                    <a:pt x="26" y="153"/>
                  </a:lnTo>
                  <a:lnTo>
                    <a:pt x="12" y="137"/>
                  </a:lnTo>
                  <a:lnTo>
                    <a:pt x="0" y="121"/>
                  </a:lnTo>
                  <a:lnTo>
                    <a:pt x="0" y="99"/>
                  </a:lnTo>
                  <a:lnTo>
                    <a:pt x="21" y="53"/>
                  </a:lnTo>
                  <a:lnTo>
                    <a:pt x="41" y="14"/>
                  </a:lnTo>
                  <a:lnTo>
                    <a:pt x="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38" name="Freeform 93"/>
            <p:cNvSpPr>
              <a:spLocks/>
            </p:cNvSpPr>
            <p:nvPr/>
          </p:nvSpPr>
          <p:spPr bwMode="auto">
            <a:xfrm>
              <a:off x="1215" y="2806"/>
              <a:ext cx="4" cy="18"/>
            </a:xfrm>
            <a:custGeom>
              <a:avLst/>
              <a:gdLst>
                <a:gd name="T0" fmla="*/ 0 w 38"/>
                <a:gd name="T1" fmla="*/ 0 h 158"/>
                <a:gd name="T2" fmla="*/ 0 w 38"/>
                <a:gd name="T3" fmla="*/ 0 h 158"/>
                <a:gd name="T4" fmla="*/ 0 w 38"/>
                <a:gd name="T5" fmla="*/ 0 h 158"/>
                <a:gd name="T6" fmla="*/ 0 w 38"/>
                <a:gd name="T7" fmla="*/ 0 h 158"/>
                <a:gd name="T8" fmla="*/ 0 w 38"/>
                <a:gd name="T9" fmla="*/ 0 h 158"/>
                <a:gd name="T10" fmla="*/ 0 w 38"/>
                <a:gd name="T11" fmla="*/ 0 h 158"/>
                <a:gd name="T12" fmla="*/ 0 w 38"/>
                <a:gd name="T13" fmla="*/ 0 h 158"/>
                <a:gd name="T14" fmla="*/ 0 w 38"/>
                <a:gd name="T15" fmla="*/ 0 h 158"/>
                <a:gd name="T16" fmla="*/ 0 w 38"/>
                <a:gd name="T17" fmla="*/ 0 h 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158"/>
                <a:gd name="T29" fmla="*/ 38 w 38"/>
                <a:gd name="T30" fmla="*/ 158 h 1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158">
                  <a:moveTo>
                    <a:pt x="12" y="0"/>
                  </a:moveTo>
                  <a:lnTo>
                    <a:pt x="28" y="49"/>
                  </a:lnTo>
                  <a:lnTo>
                    <a:pt x="38" y="105"/>
                  </a:lnTo>
                  <a:lnTo>
                    <a:pt x="27" y="158"/>
                  </a:lnTo>
                  <a:lnTo>
                    <a:pt x="17" y="105"/>
                  </a:lnTo>
                  <a:lnTo>
                    <a:pt x="0" y="47"/>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39" name="Freeform 94"/>
            <p:cNvSpPr>
              <a:spLocks/>
            </p:cNvSpPr>
            <p:nvPr/>
          </p:nvSpPr>
          <p:spPr bwMode="auto">
            <a:xfrm>
              <a:off x="1287" y="2810"/>
              <a:ext cx="12" cy="16"/>
            </a:xfrm>
            <a:custGeom>
              <a:avLst/>
              <a:gdLst>
                <a:gd name="T0" fmla="*/ 0 w 111"/>
                <a:gd name="T1" fmla="*/ 0 h 144"/>
                <a:gd name="T2" fmla="*/ 0 w 111"/>
                <a:gd name="T3" fmla="*/ 0 h 144"/>
                <a:gd name="T4" fmla="*/ 0 w 111"/>
                <a:gd name="T5" fmla="*/ 0 h 144"/>
                <a:gd name="T6" fmla="*/ 0 w 111"/>
                <a:gd name="T7" fmla="*/ 0 h 144"/>
                <a:gd name="T8" fmla="*/ 0 w 111"/>
                <a:gd name="T9" fmla="*/ 0 h 144"/>
                <a:gd name="T10" fmla="*/ 0 w 111"/>
                <a:gd name="T11" fmla="*/ 0 h 144"/>
                <a:gd name="T12" fmla="*/ 0 w 111"/>
                <a:gd name="T13" fmla="*/ 0 h 144"/>
                <a:gd name="T14" fmla="*/ 0 w 111"/>
                <a:gd name="T15" fmla="*/ 0 h 144"/>
                <a:gd name="T16" fmla="*/ 0 w 111"/>
                <a:gd name="T17" fmla="*/ 0 h 144"/>
                <a:gd name="T18" fmla="*/ 0 w 111"/>
                <a:gd name="T19" fmla="*/ 0 h 144"/>
                <a:gd name="T20" fmla="*/ 0 w 111"/>
                <a:gd name="T21" fmla="*/ 0 h 144"/>
                <a:gd name="T22" fmla="*/ 0 w 111"/>
                <a:gd name="T23" fmla="*/ 0 h 144"/>
                <a:gd name="T24" fmla="*/ 0 w 111"/>
                <a:gd name="T25" fmla="*/ 0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1"/>
                <a:gd name="T40" fmla="*/ 0 h 144"/>
                <a:gd name="T41" fmla="*/ 111 w 111"/>
                <a:gd name="T42" fmla="*/ 144 h 1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1" h="144">
                  <a:moveTo>
                    <a:pt x="13" y="0"/>
                  </a:moveTo>
                  <a:lnTo>
                    <a:pt x="58" y="38"/>
                  </a:lnTo>
                  <a:lnTo>
                    <a:pt x="103" y="83"/>
                  </a:lnTo>
                  <a:lnTo>
                    <a:pt x="111" y="144"/>
                  </a:lnTo>
                  <a:lnTo>
                    <a:pt x="82" y="93"/>
                  </a:lnTo>
                  <a:lnTo>
                    <a:pt x="43" y="54"/>
                  </a:lnTo>
                  <a:lnTo>
                    <a:pt x="0" y="13"/>
                  </a:lnTo>
                  <a:lnTo>
                    <a:pt x="4" y="7"/>
                  </a:lnTo>
                  <a:lnTo>
                    <a:pt x="8" y="2"/>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40" name="Freeform 95"/>
            <p:cNvSpPr>
              <a:spLocks/>
            </p:cNvSpPr>
            <p:nvPr/>
          </p:nvSpPr>
          <p:spPr bwMode="auto">
            <a:xfrm>
              <a:off x="964" y="2814"/>
              <a:ext cx="31" cy="46"/>
            </a:xfrm>
            <a:custGeom>
              <a:avLst/>
              <a:gdLst>
                <a:gd name="T0" fmla="*/ 0 w 281"/>
                <a:gd name="T1" fmla="*/ 0 h 415"/>
                <a:gd name="T2" fmla="*/ 0 w 281"/>
                <a:gd name="T3" fmla="*/ 0 h 415"/>
                <a:gd name="T4" fmla="*/ 0 w 281"/>
                <a:gd name="T5" fmla="*/ 0 h 415"/>
                <a:gd name="T6" fmla="*/ 0 w 281"/>
                <a:gd name="T7" fmla="*/ 0 h 415"/>
                <a:gd name="T8" fmla="*/ 0 w 281"/>
                <a:gd name="T9" fmla="*/ 0 h 415"/>
                <a:gd name="T10" fmla="*/ 0 w 281"/>
                <a:gd name="T11" fmla="*/ 0 h 415"/>
                <a:gd name="T12" fmla="*/ 0 w 281"/>
                <a:gd name="T13" fmla="*/ 0 h 415"/>
                <a:gd name="T14" fmla="*/ 0 w 281"/>
                <a:gd name="T15" fmla="*/ 0 h 415"/>
                <a:gd name="T16" fmla="*/ 0 w 281"/>
                <a:gd name="T17" fmla="*/ 0 h 415"/>
                <a:gd name="T18" fmla="*/ 0 w 281"/>
                <a:gd name="T19" fmla="*/ 0 h 415"/>
                <a:gd name="T20" fmla="*/ 0 w 281"/>
                <a:gd name="T21" fmla="*/ 0 h 415"/>
                <a:gd name="T22" fmla="*/ 0 w 281"/>
                <a:gd name="T23" fmla="*/ 0 h 415"/>
                <a:gd name="T24" fmla="*/ 0 w 281"/>
                <a:gd name="T25" fmla="*/ 0 h 415"/>
                <a:gd name="T26" fmla="*/ 0 w 281"/>
                <a:gd name="T27" fmla="*/ 0 h 415"/>
                <a:gd name="T28" fmla="*/ 0 w 281"/>
                <a:gd name="T29" fmla="*/ 0 h 415"/>
                <a:gd name="T30" fmla="*/ 0 w 281"/>
                <a:gd name="T31" fmla="*/ 0 h 415"/>
                <a:gd name="T32" fmla="*/ 0 w 281"/>
                <a:gd name="T33" fmla="*/ 0 h 4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1"/>
                <a:gd name="T52" fmla="*/ 0 h 415"/>
                <a:gd name="T53" fmla="*/ 281 w 281"/>
                <a:gd name="T54" fmla="*/ 415 h 4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1" h="415">
                  <a:moveTo>
                    <a:pt x="281" y="0"/>
                  </a:moveTo>
                  <a:lnTo>
                    <a:pt x="214" y="84"/>
                  </a:lnTo>
                  <a:lnTo>
                    <a:pt x="108" y="154"/>
                  </a:lnTo>
                  <a:lnTo>
                    <a:pt x="36" y="256"/>
                  </a:lnTo>
                  <a:lnTo>
                    <a:pt x="22" y="311"/>
                  </a:lnTo>
                  <a:lnTo>
                    <a:pt x="17" y="365"/>
                  </a:lnTo>
                  <a:lnTo>
                    <a:pt x="2" y="415"/>
                  </a:lnTo>
                  <a:lnTo>
                    <a:pt x="0" y="312"/>
                  </a:lnTo>
                  <a:lnTo>
                    <a:pt x="26" y="216"/>
                  </a:lnTo>
                  <a:lnTo>
                    <a:pt x="82" y="134"/>
                  </a:lnTo>
                  <a:lnTo>
                    <a:pt x="161" y="102"/>
                  </a:lnTo>
                  <a:lnTo>
                    <a:pt x="220" y="48"/>
                  </a:lnTo>
                  <a:lnTo>
                    <a:pt x="28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41" name="Freeform 96"/>
            <p:cNvSpPr>
              <a:spLocks/>
            </p:cNvSpPr>
            <p:nvPr/>
          </p:nvSpPr>
          <p:spPr bwMode="auto">
            <a:xfrm>
              <a:off x="1263" y="2815"/>
              <a:ext cx="9" cy="14"/>
            </a:xfrm>
            <a:custGeom>
              <a:avLst/>
              <a:gdLst>
                <a:gd name="T0" fmla="*/ 0 w 73"/>
                <a:gd name="T1" fmla="*/ 0 h 121"/>
                <a:gd name="T2" fmla="*/ 0 w 73"/>
                <a:gd name="T3" fmla="*/ 0 h 121"/>
                <a:gd name="T4" fmla="*/ 0 w 73"/>
                <a:gd name="T5" fmla="*/ 0 h 121"/>
                <a:gd name="T6" fmla="*/ 0 w 73"/>
                <a:gd name="T7" fmla="*/ 0 h 121"/>
                <a:gd name="T8" fmla="*/ 0 w 73"/>
                <a:gd name="T9" fmla="*/ 0 h 121"/>
                <a:gd name="T10" fmla="*/ 0 w 73"/>
                <a:gd name="T11" fmla="*/ 0 h 121"/>
                <a:gd name="T12" fmla="*/ 0 w 73"/>
                <a:gd name="T13" fmla="*/ 0 h 121"/>
                <a:gd name="T14" fmla="*/ 0 w 73"/>
                <a:gd name="T15" fmla="*/ 0 h 121"/>
                <a:gd name="T16" fmla="*/ 0 w 73"/>
                <a:gd name="T17" fmla="*/ 0 h 121"/>
                <a:gd name="T18" fmla="*/ 0 w 73"/>
                <a:gd name="T19" fmla="*/ 0 h 121"/>
                <a:gd name="T20" fmla="*/ 0 w 73"/>
                <a:gd name="T21" fmla="*/ 0 h 121"/>
                <a:gd name="T22" fmla="*/ 0 w 73"/>
                <a:gd name="T23" fmla="*/ 0 h 121"/>
                <a:gd name="T24" fmla="*/ 0 w 73"/>
                <a:gd name="T25" fmla="*/ 0 h 121"/>
                <a:gd name="T26" fmla="*/ 0 w 73"/>
                <a:gd name="T27" fmla="*/ 0 h 121"/>
                <a:gd name="T28" fmla="*/ 0 w 73"/>
                <a:gd name="T29" fmla="*/ 0 h 121"/>
                <a:gd name="T30" fmla="*/ 0 w 73"/>
                <a:gd name="T31" fmla="*/ 0 h 121"/>
                <a:gd name="T32" fmla="*/ 0 w 73"/>
                <a:gd name="T33" fmla="*/ 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121"/>
                <a:gd name="T53" fmla="*/ 73 w 7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121">
                  <a:moveTo>
                    <a:pt x="1" y="0"/>
                  </a:moveTo>
                  <a:lnTo>
                    <a:pt x="39" y="21"/>
                  </a:lnTo>
                  <a:lnTo>
                    <a:pt x="58" y="59"/>
                  </a:lnTo>
                  <a:lnTo>
                    <a:pt x="73" y="102"/>
                  </a:lnTo>
                  <a:lnTo>
                    <a:pt x="72" y="111"/>
                  </a:lnTo>
                  <a:lnTo>
                    <a:pt x="71" y="118"/>
                  </a:lnTo>
                  <a:lnTo>
                    <a:pt x="70" y="121"/>
                  </a:lnTo>
                  <a:lnTo>
                    <a:pt x="51" y="84"/>
                  </a:lnTo>
                  <a:lnTo>
                    <a:pt x="33" y="44"/>
                  </a:lnTo>
                  <a:lnTo>
                    <a:pt x="1" y="11"/>
                  </a:lnTo>
                  <a:lnTo>
                    <a:pt x="0" y="8"/>
                  </a:lnTo>
                  <a:lnTo>
                    <a:pt x="0" y="2"/>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42" name="Freeform 97"/>
            <p:cNvSpPr>
              <a:spLocks/>
            </p:cNvSpPr>
            <p:nvPr/>
          </p:nvSpPr>
          <p:spPr bwMode="auto">
            <a:xfrm>
              <a:off x="1010" y="2816"/>
              <a:ext cx="5" cy="12"/>
            </a:xfrm>
            <a:custGeom>
              <a:avLst/>
              <a:gdLst>
                <a:gd name="T0" fmla="*/ 0 w 44"/>
                <a:gd name="T1" fmla="*/ 0 h 101"/>
                <a:gd name="T2" fmla="*/ 0 w 44"/>
                <a:gd name="T3" fmla="*/ 0 h 101"/>
                <a:gd name="T4" fmla="*/ 0 w 44"/>
                <a:gd name="T5" fmla="*/ 0 h 101"/>
                <a:gd name="T6" fmla="*/ 0 w 44"/>
                <a:gd name="T7" fmla="*/ 0 h 101"/>
                <a:gd name="T8" fmla="*/ 0 w 44"/>
                <a:gd name="T9" fmla="*/ 0 h 101"/>
                <a:gd name="T10" fmla="*/ 0 w 44"/>
                <a:gd name="T11" fmla="*/ 0 h 101"/>
                <a:gd name="T12" fmla="*/ 0 w 44"/>
                <a:gd name="T13" fmla="*/ 0 h 101"/>
                <a:gd name="T14" fmla="*/ 0 w 44"/>
                <a:gd name="T15" fmla="*/ 0 h 101"/>
                <a:gd name="T16" fmla="*/ 0 w 44"/>
                <a:gd name="T17" fmla="*/ 0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101"/>
                <a:gd name="T29" fmla="*/ 44 w 44"/>
                <a:gd name="T30" fmla="*/ 101 h 1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101">
                  <a:moveTo>
                    <a:pt x="44" y="0"/>
                  </a:moveTo>
                  <a:lnTo>
                    <a:pt x="38" y="29"/>
                  </a:lnTo>
                  <a:lnTo>
                    <a:pt x="23" y="68"/>
                  </a:lnTo>
                  <a:lnTo>
                    <a:pt x="0" y="101"/>
                  </a:lnTo>
                  <a:lnTo>
                    <a:pt x="0" y="62"/>
                  </a:lnTo>
                  <a:lnTo>
                    <a:pt x="11" y="21"/>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43" name="Freeform 98"/>
            <p:cNvSpPr>
              <a:spLocks/>
            </p:cNvSpPr>
            <p:nvPr/>
          </p:nvSpPr>
          <p:spPr bwMode="auto">
            <a:xfrm>
              <a:off x="1047" y="2816"/>
              <a:ext cx="13" cy="44"/>
            </a:xfrm>
            <a:custGeom>
              <a:avLst/>
              <a:gdLst>
                <a:gd name="T0" fmla="*/ 0 w 118"/>
                <a:gd name="T1" fmla="*/ 0 h 391"/>
                <a:gd name="T2" fmla="*/ 0 w 118"/>
                <a:gd name="T3" fmla="*/ 0 h 391"/>
                <a:gd name="T4" fmla="*/ 0 w 118"/>
                <a:gd name="T5" fmla="*/ 0 h 391"/>
                <a:gd name="T6" fmla="*/ 0 w 118"/>
                <a:gd name="T7" fmla="*/ 0 h 391"/>
                <a:gd name="T8" fmla="*/ 0 w 118"/>
                <a:gd name="T9" fmla="*/ 0 h 391"/>
                <a:gd name="T10" fmla="*/ 0 w 118"/>
                <a:gd name="T11" fmla="*/ 0 h 391"/>
                <a:gd name="T12" fmla="*/ 0 w 118"/>
                <a:gd name="T13" fmla="*/ 0 h 391"/>
                <a:gd name="T14" fmla="*/ 0 w 118"/>
                <a:gd name="T15" fmla="*/ 0 h 391"/>
                <a:gd name="T16" fmla="*/ 0 w 118"/>
                <a:gd name="T17" fmla="*/ 0 h 391"/>
                <a:gd name="T18" fmla="*/ 0 w 118"/>
                <a:gd name="T19" fmla="*/ 0 h 391"/>
                <a:gd name="T20" fmla="*/ 0 w 118"/>
                <a:gd name="T21" fmla="*/ 0 h 391"/>
                <a:gd name="T22" fmla="*/ 0 w 118"/>
                <a:gd name="T23" fmla="*/ 0 h 391"/>
                <a:gd name="T24" fmla="*/ 0 w 118"/>
                <a:gd name="T25" fmla="*/ 0 h 391"/>
                <a:gd name="T26" fmla="*/ 0 w 118"/>
                <a:gd name="T27" fmla="*/ 0 h 391"/>
                <a:gd name="T28" fmla="*/ 0 w 118"/>
                <a:gd name="T29" fmla="*/ 0 h 391"/>
                <a:gd name="T30" fmla="*/ 0 w 118"/>
                <a:gd name="T31" fmla="*/ 0 h 391"/>
                <a:gd name="T32" fmla="*/ 0 w 118"/>
                <a:gd name="T33" fmla="*/ 0 h 3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
                <a:gd name="T52" fmla="*/ 0 h 391"/>
                <a:gd name="T53" fmla="*/ 118 w 118"/>
                <a:gd name="T54" fmla="*/ 391 h 3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 h="391">
                  <a:moveTo>
                    <a:pt x="96" y="0"/>
                  </a:moveTo>
                  <a:lnTo>
                    <a:pt x="109" y="77"/>
                  </a:lnTo>
                  <a:lnTo>
                    <a:pt x="118" y="150"/>
                  </a:lnTo>
                  <a:lnTo>
                    <a:pt x="85" y="216"/>
                  </a:lnTo>
                  <a:lnTo>
                    <a:pt x="44" y="264"/>
                  </a:lnTo>
                  <a:lnTo>
                    <a:pt x="20" y="325"/>
                  </a:lnTo>
                  <a:lnTo>
                    <a:pt x="0" y="391"/>
                  </a:lnTo>
                  <a:lnTo>
                    <a:pt x="28" y="268"/>
                  </a:lnTo>
                  <a:lnTo>
                    <a:pt x="91" y="164"/>
                  </a:lnTo>
                  <a:lnTo>
                    <a:pt x="83" y="39"/>
                  </a:lnTo>
                  <a:lnTo>
                    <a:pt x="83" y="15"/>
                  </a:lnTo>
                  <a:lnTo>
                    <a:pt x="88" y="3"/>
                  </a:lnTo>
                  <a:lnTo>
                    <a:pt x="9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44" name="Freeform 99"/>
            <p:cNvSpPr>
              <a:spLocks/>
            </p:cNvSpPr>
            <p:nvPr/>
          </p:nvSpPr>
          <p:spPr bwMode="auto">
            <a:xfrm>
              <a:off x="1244" y="2816"/>
              <a:ext cx="20" cy="54"/>
            </a:xfrm>
            <a:custGeom>
              <a:avLst/>
              <a:gdLst>
                <a:gd name="T0" fmla="*/ 0 w 173"/>
                <a:gd name="T1" fmla="*/ 0 h 478"/>
                <a:gd name="T2" fmla="*/ 0 w 173"/>
                <a:gd name="T3" fmla="*/ 0 h 478"/>
                <a:gd name="T4" fmla="*/ 0 w 173"/>
                <a:gd name="T5" fmla="*/ 0 h 478"/>
                <a:gd name="T6" fmla="*/ 0 w 173"/>
                <a:gd name="T7" fmla="*/ 0 h 478"/>
                <a:gd name="T8" fmla="*/ 0 w 173"/>
                <a:gd name="T9" fmla="*/ 0 h 478"/>
                <a:gd name="T10" fmla="*/ 0 w 173"/>
                <a:gd name="T11" fmla="*/ 0 h 478"/>
                <a:gd name="T12" fmla="*/ 0 w 173"/>
                <a:gd name="T13" fmla="*/ 0 h 478"/>
                <a:gd name="T14" fmla="*/ 0 w 173"/>
                <a:gd name="T15" fmla="*/ 0 h 478"/>
                <a:gd name="T16" fmla="*/ 0 w 173"/>
                <a:gd name="T17" fmla="*/ 0 h 478"/>
                <a:gd name="T18" fmla="*/ 0 w 173"/>
                <a:gd name="T19" fmla="*/ 0 h 478"/>
                <a:gd name="T20" fmla="*/ 0 w 173"/>
                <a:gd name="T21" fmla="*/ 0 h 478"/>
                <a:gd name="T22" fmla="*/ 0 w 173"/>
                <a:gd name="T23" fmla="*/ 0 h 478"/>
                <a:gd name="T24" fmla="*/ 0 w 173"/>
                <a:gd name="T25" fmla="*/ 0 h 478"/>
                <a:gd name="T26" fmla="*/ 0 w 173"/>
                <a:gd name="T27" fmla="*/ 0 h 478"/>
                <a:gd name="T28" fmla="*/ 0 w 173"/>
                <a:gd name="T29" fmla="*/ 0 h 478"/>
                <a:gd name="T30" fmla="*/ 0 w 173"/>
                <a:gd name="T31" fmla="*/ 0 h 478"/>
                <a:gd name="T32" fmla="*/ 0 w 173"/>
                <a:gd name="T33" fmla="*/ 0 h 478"/>
                <a:gd name="T34" fmla="*/ 0 w 173"/>
                <a:gd name="T35" fmla="*/ 0 h 478"/>
                <a:gd name="T36" fmla="*/ 0 w 173"/>
                <a:gd name="T37" fmla="*/ 0 h 478"/>
                <a:gd name="T38" fmla="*/ 0 w 173"/>
                <a:gd name="T39" fmla="*/ 0 h 478"/>
                <a:gd name="T40" fmla="*/ 0 w 173"/>
                <a:gd name="T41" fmla="*/ 0 h 478"/>
                <a:gd name="T42" fmla="*/ 0 w 173"/>
                <a:gd name="T43" fmla="*/ 0 h 478"/>
                <a:gd name="T44" fmla="*/ 0 w 173"/>
                <a:gd name="T45" fmla="*/ 0 h 478"/>
                <a:gd name="T46" fmla="*/ 0 w 173"/>
                <a:gd name="T47" fmla="*/ 0 h 478"/>
                <a:gd name="T48" fmla="*/ 0 w 173"/>
                <a:gd name="T49" fmla="*/ 0 h 4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3"/>
                <a:gd name="T76" fmla="*/ 0 h 478"/>
                <a:gd name="T77" fmla="*/ 173 w 173"/>
                <a:gd name="T78" fmla="*/ 478 h 4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3" h="478">
                  <a:moveTo>
                    <a:pt x="0" y="0"/>
                  </a:moveTo>
                  <a:lnTo>
                    <a:pt x="52" y="35"/>
                  </a:lnTo>
                  <a:lnTo>
                    <a:pt x="83" y="98"/>
                  </a:lnTo>
                  <a:lnTo>
                    <a:pt x="110" y="168"/>
                  </a:lnTo>
                  <a:lnTo>
                    <a:pt x="104" y="268"/>
                  </a:lnTo>
                  <a:lnTo>
                    <a:pt x="94" y="363"/>
                  </a:lnTo>
                  <a:lnTo>
                    <a:pt x="123" y="439"/>
                  </a:lnTo>
                  <a:lnTo>
                    <a:pt x="138" y="459"/>
                  </a:lnTo>
                  <a:lnTo>
                    <a:pt x="152" y="472"/>
                  </a:lnTo>
                  <a:lnTo>
                    <a:pt x="173" y="478"/>
                  </a:lnTo>
                  <a:lnTo>
                    <a:pt x="148" y="477"/>
                  </a:lnTo>
                  <a:lnTo>
                    <a:pt x="121" y="468"/>
                  </a:lnTo>
                  <a:lnTo>
                    <a:pt x="100" y="447"/>
                  </a:lnTo>
                  <a:lnTo>
                    <a:pt x="85" y="325"/>
                  </a:lnTo>
                  <a:lnTo>
                    <a:pt x="94" y="201"/>
                  </a:lnTo>
                  <a:lnTo>
                    <a:pt x="56" y="87"/>
                  </a:lnTo>
                  <a:lnTo>
                    <a:pt x="33" y="53"/>
                  </a:lnTo>
                  <a:lnTo>
                    <a:pt x="10" y="1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45" name="Freeform 100"/>
            <p:cNvSpPr>
              <a:spLocks/>
            </p:cNvSpPr>
            <p:nvPr/>
          </p:nvSpPr>
          <p:spPr bwMode="auto">
            <a:xfrm>
              <a:off x="1304" y="2818"/>
              <a:ext cx="16" cy="29"/>
            </a:xfrm>
            <a:custGeom>
              <a:avLst/>
              <a:gdLst>
                <a:gd name="T0" fmla="*/ 0 w 137"/>
                <a:gd name="T1" fmla="*/ 0 h 259"/>
                <a:gd name="T2" fmla="*/ 0 w 137"/>
                <a:gd name="T3" fmla="*/ 0 h 259"/>
                <a:gd name="T4" fmla="*/ 0 w 137"/>
                <a:gd name="T5" fmla="*/ 0 h 259"/>
                <a:gd name="T6" fmla="*/ 0 w 137"/>
                <a:gd name="T7" fmla="*/ 0 h 259"/>
                <a:gd name="T8" fmla="*/ 0 w 137"/>
                <a:gd name="T9" fmla="*/ 0 h 259"/>
                <a:gd name="T10" fmla="*/ 0 w 137"/>
                <a:gd name="T11" fmla="*/ 0 h 259"/>
                <a:gd name="T12" fmla="*/ 0 w 137"/>
                <a:gd name="T13" fmla="*/ 0 h 259"/>
                <a:gd name="T14" fmla="*/ 0 w 137"/>
                <a:gd name="T15" fmla="*/ 0 h 259"/>
                <a:gd name="T16" fmla="*/ 0 w 137"/>
                <a:gd name="T17" fmla="*/ 0 h 259"/>
                <a:gd name="T18" fmla="*/ 0 w 137"/>
                <a:gd name="T19" fmla="*/ 0 h 259"/>
                <a:gd name="T20" fmla="*/ 0 w 137"/>
                <a:gd name="T21" fmla="*/ 0 h 259"/>
                <a:gd name="T22" fmla="*/ 0 w 137"/>
                <a:gd name="T23" fmla="*/ 0 h 259"/>
                <a:gd name="T24" fmla="*/ 0 w 137"/>
                <a:gd name="T25" fmla="*/ 0 h 2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7"/>
                <a:gd name="T40" fmla="*/ 0 h 259"/>
                <a:gd name="T41" fmla="*/ 137 w 137"/>
                <a:gd name="T42" fmla="*/ 259 h 2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7" h="259">
                  <a:moveTo>
                    <a:pt x="0" y="0"/>
                  </a:moveTo>
                  <a:lnTo>
                    <a:pt x="33" y="35"/>
                  </a:lnTo>
                  <a:lnTo>
                    <a:pt x="57" y="71"/>
                  </a:lnTo>
                  <a:lnTo>
                    <a:pt x="88" y="103"/>
                  </a:lnTo>
                  <a:lnTo>
                    <a:pt x="118" y="155"/>
                  </a:lnTo>
                  <a:lnTo>
                    <a:pt x="137" y="206"/>
                  </a:lnTo>
                  <a:lnTo>
                    <a:pt x="131" y="259"/>
                  </a:lnTo>
                  <a:lnTo>
                    <a:pt x="101" y="163"/>
                  </a:lnTo>
                  <a:lnTo>
                    <a:pt x="36" y="8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46" name="Freeform 101"/>
            <p:cNvSpPr>
              <a:spLocks/>
            </p:cNvSpPr>
            <p:nvPr/>
          </p:nvSpPr>
          <p:spPr bwMode="auto">
            <a:xfrm>
              <a:off x="1141" y="2820"/>
              <a:ext cx="5" cy="14"/>
            </a:xfrm>
            <a:custGeom>
              <a:avLst/>
              <a:gdLst>
                <a:gd name="T0" fmla="*/ 0 w 42"/>
                <a:gd name="T1" fmla="*/ 0 h 121"/>
                <a:gd name="T2" fmla="*/ 0 w 42"/>
                <a:gd name="T3" fmla="*/ 0 h 121"/>
                <a:gd name="T4" fmla="*/ 0 w 42"/>
                <a:gd name="T5" fmla="*/ 0 h 121"/>
                <a:gd name="T6" fmla="*/ 0 w 42"/>
                <a:gd name="T7" fmla="*/ 0 h 121"/>
                <a:gd name="T8" fmla="*/ 0 w 42"/>
                <a:gd name="T9" fmla="*/ 0 h 121"/>
                <a:gd name="T10" fmla="*/ 0 w 42"/>
                <a:gd name="T11" fmla="*/ 0 h 121"/>
                <a:gd name="T12" fmla="*/ 0 w 42"/>
                <a:gd name="T13" fmla="*/ 0 h 121"/>
                <a:gd name="T14" fmla="*/ 0 w 42"/>
                <a:gd name="T15" fmla="*/ 0 h 121"/>
                <a:gd name="T16" fmla="*/ 0 w 42"/>
                <a:gd name="T17" fmla="*/ 0 h 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121"/>
                <a:gd name="T29" fmla="*/ 42 w 42"/>
                <a:gd name="T30" fmla="*/ 121 h 1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121">
                  <a:moveTo>
                    <a:pt x="36" y="0"/>
                  </a:moveTo>
                  <a:lnTo>
                    <a:pt x="42" y="35"/>
                  </a:lnTo>
                  <a:lnTo>
                    <a:pt x="21" y="74"/>
                  </a:lnTo>
                  <a:lnTo>
                    <a:pt x="2" y="121"/>
                  </a:lnTo>
                  <a:lnTo>
                    <a:pt x="0" y="79"/>
                  </a:lnTo>
                  <a:lnTo>
                    <a:pt x="18" y="33"/>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47" name="Freeform 102"/>
            <p:cNvSpPr>
              <a:spLocks/>
            </p:cNvSpPr>
            <p:nvPr/>
          </p:nvSpPr>
          <p:spPr bwMode="auto">
            <a:xfrm>
              <a:off x="1076" y="2822"/>
              <a:ext cx="10" cy="25"/>
            </a:xfrm>
            <a:custGeom>
              <a:avLst/>
              <a:gdLst>
                <a:gd name="T0" fmla="*/ 0 w 95"/>
                <a:gd name="T1" fmla="*/ 0 h 224"/>
                <a:gd name="T2" fmla="*/ 0 w 95"/>
                <a:gd name="T3" fmla="*/ 0 h 224"/>
                <a:gd name="T4" fmla="*/ 0 w 95"/>
                <a:gd name="T5" fmla="*/ 0 h 224"/>
                <a:gd name="T6" fmla="*/ 0 w 95"/>
                <a:gd name="T7" fmla="*/ 0 h 224"/>
                <a:gd name="T8" fmla="*/ 0 w 95"/>
                <a:gd name="T9" fmla="*/ 0 h 224"/>
                <a:gd name="T10" fmla="*/ 0 w 95"/>
                <a:gd name="T11" fmla="*/ 0 h 224"/>
                <a:gd name="T12" fmla="*/ 0 w 95"/>
                <a:gd name="T13" fmla="*/ 0 h 224"/>
                <a:gd name="T14" fmla="*/ 0 w 95"/>
                <a:gd name="T15" fmla="*/ 0 h 224"/>
                <a:gd name="T16" fmla="*/ 0 w 95"/>
                <a:gd name="T17" fmla="*/ 0 h 224"/>
                <a:gd name="T18" fmla="*/ 0 w 95"/>
                <a:gd name="T19" fmla="*/ 0 h 224"/>
                <a:gd name="T20" fmla="*/ 0 w 95"/>
                <a:gd name="T21" fmla="*/ 0 h 224"/>
                <a:gd name="T22" fmla="*/ 0 w 95"/>
                <a:gd name="T23" fmla="*/ 0 h 224"/>
                <a:gd name="T24" fmla="*/ 0 w 95"/>
                <a:gd name="T25" fmla="*/ 0 h 2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5"/>
                <a:gd name="T40" fmla="*/ 0 h 224"/>
                <a:gd name="T41" fmla="*/ 95 w 95"/>
                <a:gd name="T42" fmla="*/ 224 h 2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5" h="224">
                  <a:moveTo>
                    <a:pt x="95" y="0"/>
                  </a:moveTo>
                  <a:lnTo>
                    <a:pt x="77" y="73"/>
                  </a:lnTo>
                  <a:lnTo>
                    <a:pt x="37" y="145"/>
                  </a:lnTo>
                  <a:lnTo>
                    <a:pt x="0" y="224"/>
                  </a:lnTo>
                  <a:lnTo>
                    <a:pt x="13" y="154"/>
                  </a:lnTo>
                  <a:lnTo>
                    <a:pt x="55" y="83"/>
                  </a:lnTo>
                  <a:lnTo>
                    <a:pt x="80" y="13"/>
                  </a:lnTo>
                  <a:lnTo>
                    <a:pt x="86" y="3"/>
                  </a:lnTo>
                  <a:lnTo>
                    <a:pt x="91" y="0"/>
                  </a:lnTo>
                  <a:lnTo>
                    <a:pt x="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48" name="Freeform 103"/>
            <p:cNvSpPr>
              <a:spLocks/>
            </p:cNvSpPr>
            <p:nvPr/>
          </p:nvSpPr>
          <p:spPr bwMode="auto">
            <a:xfrm>
              <a:off x="987" y="2828"/>
              <a:ext cx="7" cy="16"/>
            </a:xfrm>
            <a:custGeom>
              <a:avLst/>
              <a:gdLst>
                <a:gd name="T0" fmla="*/ 0 w 65"/>
                <a:gd name="T1" fmla="*/ 0 h 143"/>
                <a:gd name="T2" fmla="*/ 0 w 65"/>
                <a:gd name="T3" fmla="*/ 0 h 143"/>
                <a:gd name="T4" fmla="*/ 0 w 65"/>
                <a:gd name="T5" fmla="*/ 0 h 143"/>
                <a:gd name="T6" fmla="*/ 0 w 65"/>
                <a:gd name="T7" fmla="*/ 0 h 143"/>
                <a:gd name="T8" fmla="*/ 0 w 65"/>
                <a:gd name="T9" fmla="*/ 0 h 143"/>
                <a:gd name="T10" fmla="*/ 0 w 65"/>
                <a:gd name="T11" fmla="*/ 0 h 143"/>
                <a:gd name="T12" fmla="*/ 0 w 65"/>
                <a:gd name="T13" fmla="*/ 0 h 143"/>
                <a:gd name="T14" fmla="*/ 0 w 65"/>
                <a:gd name="T15" fmla="*/ 0 h 143"/>
                <a:gd name="T16" fmla="*/ 0 w 65"/>
                <a:gd name="T17" fmla="*/ 0 h 143"/>
                <a:gd name="T18" fmla="*/ 0 w 65"/>
                <a:gd name="T19" fmla="*/ 0 h 143"/>
                <a:gd name="T20" fmla="*/ 0 w 65"/>
                <a:gd name="T21" fmla="*/ 0 h 143"/>
                <a:gd name="T22" fmla="*/ 0 w 65"/>
                <a:gd name="T23" fmla="*/ 0 h 143"/>
                <a:gd name="T24" fmla="*/ 0 w 65"/>
                <a:gd name="T25" fmla="*/ 0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143"/>
                <a:gd name="T41" fmla="*/ 65 w 65"/>
                <a:gd name="T42" fmla="*/ 143 h 1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143">
                  <a:moveTo>
                    <a:pt x="65" y="0"/>
                  </a:moveTo>
                  <a:lnTo>
                    <a:pt x="37" y="36"/>
                  </a:lnTo>
                  <a:lnTo>
                    <a:pt x="25" y="91"/>
                  </a:lnTo>
                  <a:lnTo>
                    <a:pt x="11" y="143"/>
                  </a:lnTo>
                  <a:lnTo>
                    <a:pt x="0" y="107"/>
                  </a:lnTo>
                  <a:lnTo>
                    <a:pt x="7" y="67"/>
                  </a:lnTo>
                  <a:lnTo>
                    <a:pt x="20" y="19"/>
                  </a:lnTo>
                  <a:lnTo>
                    <a:pt x="40" y="9"/>
                  </a:lnTo>
                  <a:lnTo>
                    <a:pt x="60" y="0"/>
                  </a:lnTo>
                  <a:lnTo>
                    <a:pt x="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49" name="Freeform 104"/>
            <p:cNvSpPr>
              <a:spLocks/>
            </p:cNvSpPr>
            <p:nvPr/>
          </p:nvSpPr>
          <p:spPr bwMode="auto">
            <a:xfrm>
              <a:off x="1532" y="2836"/>
              <a:ext cx="10" cy="87"/>
            </a:xfrm>
            <a:custGeom>
              <a:avLst/>
              <a:gdLst>
                <a:gd name="T0" fmla="*/ 0 w 90"/>
                <a:gd name="T1" fmla="*/ 0 h 787"/>
                <a:gd name="T2" fmla="*/ 0 w 90"/>
                <a:gd name="T3" fmla="*/ 0 h 787"/>
                <a:gd name="T4" fmla="*/ 0 w 90"/>
                <a:gd name="T5" fmla="*/ 0 h 787"/>
                <a:gd name="T6" fmla="*/ 0 w 90"/>
                <a:gd name="T7" fmla="*/ 0 h 787"/>
                <a:gd name="T8" fmla="*/ 0 w 90"/>
                <a:gd name="T9" fmla="*/ 0 h 787"/>
                <a:gd name="T10" fmla="*/ 0 w 90"/>
                <a:gd name="T11" fmla="*/ 0 h 787"/>
                <a:gd name="T12" fmla="*/ 0 w 90"/>
                <a:gd name="T13" fmla="*/ 0 h 787"/>
                <a:gd name="T14" fmla="*/ 0 w 90"/>
                <a:gd name="T15" fmla="*/ 0 h 787"/>
                <a:gd name="T16" fmla="*/ 0 w 90"/>
                <a:gd name="T17" fmla="*/ 0 h 787"/>
                <a:gd name="T18" fmla="*/ 0 w 90"/>
                <a:gd name="T19" fmla="*/ 0 h 787"/>
                <a:gd name="T20" fmla="*/ 0 w 90"/>
                <a:gd name="T21" fmla="*/ 0 h 787"/>
                <a:gd name="T22" fmla="*/ 0 w 90"/>
                <a:gd name="T23" fmla="*/ 0 h 787"/>
                <a:gd name="T24" fmla="*/ 0 w 90"/>
                <a:gd name="T25" fmla="*/ 0 h 787"/>
                <a:gd name="T26" fmla="*/ 0 w 90"/>
                <a:gd name="T27" fmla="*/ 0 h 787"/>
                <a:gd name="T28" fmla="*/ 0 w 90"/>
                <a:gd name="T29" fmla="*/ 0 h 787"/>
                <a:gd name="T30" fmla="*/ 0 w 90"/>
                <a:gd name="T31" fmla="*/ 0 h 787"/>
                <a:gd name="T32" fmla="*/ 0 w 90"/>
                <a:gd name="T33" fmla="*/ 0 h 7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0"/>
                <a:gd name="T52" fmla="*/ 0 h 787"/>
                <a:gd name="T53" fmla="*/ 90 w 90"/>
                <a:gd name="T54" fmla="*/ 787 h 7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0" h="787">
                  <a:moveTo>
                    <a:pt x="90" y="0"/>
                  </a:moveTo>
                  <a:lnTo>
                    <a:pt x="19" y="233"/>
                  </a:lnTo>
                  <a:lnTo>
                    <a:pt x="5" y="488"/>
                  </a:lnTo>
                  <a:lnTo>
                    <a:pt x="71" y="730"/>
                  </a:lnTo>
                  <a:lnTo>
                    <a:pt x="85" y="749"/>
                  </a:lnTo>
                  <a:lnTo>
                    <a:pt x="88" y="770"/>
                  </a:lnTo>
                  <a:lnTo>
                    <a:pt x="90" y="787"/>
                  </a:lnTo>
                  <a:lnTo>
                    <a:pt x="9" y="577"/>
                  </a:lnTo>
                  <a:lnTo>
                    <a:pt x="0" y="352"/>
                  </a:lnTo>
                  <a:lnTo>
                    <a:pt x="11" y="129"/>
                  </a:lnTo>
                  <a:lnTo>
                    <a:pt x="27" y="72"/>
                  </a:lnTo>
                  <a:lnTo>
                    <a:pt x="49" y="27"/>
                  </a:lnTo>
                  <a:lnTo>
                    <a:pt x="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0" name="Freeform 105"/>
            <p:cNvSpPr>
              <a:spLocks/>
            </p:cNvSpPr>
            <p:nvPr/>
          </p:nvSpPr>
          <p:spPr bwMode="auto">
            <a:xfrm>
              <a:off x="1000" y="2844"/>
              <a:ext cx="32" cy="91"/>
            </a:xfrm>
            <a:custGeom>
              <a:avLst/>
              <a:gdLst>
                <a:gd name="T0" fmla="*/ 0 w 285"/>
                <a:gd name="T1" fmla="*/ 0 h 822"/>
                <a:gd name="T2" fmla="*/ 0 w 285"/>
                <a:gd name="T3" fmla="*/ 0 h 822"/>
                <a:gd name="T4" fmla="*/ 0 w 285"/>
                <a:gd name="T5" fmla="*/ 0 h 822"/>
                <a:gd name="T6" fmla="*/ 0 w 285"/>
                <a:gd name="T7" fmla="*/ 0 h 822"/>
                <a:gd name="T8" fmla="*/ 0 w 285"/>
                <a:gd name="T9" fmla="*/ 0 h 822"/>
                <a:gd name="T10" fmla="*/ 0 w 285"/>
                <a:gd name="T11" fmla="*/ 0 h 822"/>
                <a:gd name="T12" fmla="*/ 0 w 285"/>
                <a:gd name="T13" fmla="*/ 0 h 822"/>
                <a:gd name="T14" fmla="*/ 0 w 285"/>
                <a:gd name="T15" fmla="*/ 0 h 822"/>
                <a:gd name="T16" fmla="*/ 0 w 285"/>
                <a:gd name="T17" fmla="*/ 0 h 822"/>
                <a:gd name="T18" fmla="*/ 0 w 285"/>
                <a:gd name="T19" fmla="*/ 0 h 822"/>
                <a:gd name="T20" fmla="*/ 0 w 285"/>
                <a:gd name="T21" fmla="*/ 0 h 822"/>
                <a:gd name="T22" fmla="*/ 0 w 285"/>
                <a:gd name="T23" fmla="*/ 0 h 822"/>
                <a:gd name="T24" fmla="*/ 0 w 285"/>
                <a:gd name="T25" fmla="*/ 0 h 822"/>
                <a:gd name="T26" fmla="*/ 0 w 285"/>
                <a:gd name="T27" fmla="*/ 0 h 822"/>
                <a:gd name="T28" fmla="*/ 0 w 285"/>
                <a:gd name="T29" fmla="*/ 0 h 822"/>
                <a:gd name="T30" fmla="*/ 0 w 285"/>
                <a:gd name="T31" fmla="*/ 0 h 822"/>
                <a:gd name="T32" fmla="*/ 0 w 285"/>
                <a:gd name="T33" fmla="*/ 0 h 822"/>
                <a:gd name="T34" fmla="*/ 0 w 285"/>
                <a:gd name="T35" fmla="*/ 0 h 822"/>
                <a:gd name="T36" fmla="*/ 0 w 285"/>
                <a:gd name="T37" fmla="*/ 0 h 822"/>
                <a:gd name="T38" fmla="*/ 0 w 285"/>
                <a:gd name="T39" fmla="*/ 0 h 822"/>
                <a:gd name="T40" fmla="*/ 0 w 285"/>
                <a:gd name="T41" fmla="*/ 0 h 822"/>
                <a:gd name="T42" fmla="*/ 0 w 285"/>
                <a:gd name="T43" fmla="*/ 0 h 822"/>
                <a:gd name="T44" fmla="*/ 0 w 285"/>
                <a:gd name="T45" fmla="*/ 0 h 822"/>
                <a:gd name="T46" fmla="*/ 0 w 285"/>
                <a:gd name="T47" fmla="*/ 0 h 822"/>
                <a:gd name="T48" fmla="*/ 0 w 285"/>
                <a:gd name="T49" fmla="*/ 0 h 8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5"/>
                <a:gd name="T76" fmla="*/ 0 h 822"/>
                <a:gd name="T77" fmla="*/ 285 w 285"/>
                <a:gd name="T78" fmla="*/ 822 h 8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5" h="822">
                  <a:moveTo>
                    <a:pt x="285" y="1"/>
                  </a:moveTo>
                  <a:lnTo>
                    <a:pt x="255" y="165"/>
                  </a:lnTo>
                  <a:lnTo>
                    <a:pt x="185" y="303"/>
                  </a:lnTo>
                  <a:lnTo>
                    <a:pt x="104" y="436"/>
                  </a:lnTo>
                  <a:lnTo>
                    <a:pt x="51" y="561"/>
                  </a:lnTo>
                  <a:lnTo>
                    <a:pt x="24" y="695"/>
                  </a:lnTo>
                  <a:lnTo>
                    <a:pt x="0" y="822"/>
                  </a:lnTo>
                  <a:lnTo>
                    <a:pt x="10" y="674"/>
                  </a:lnTo>
                  <a:lnTo>
                    <a:pt x="41" y="525"/>
                  </a:lnTo>
                  <a:lnTo>
                    <a:pt x="96" y="386"/>
                  </a:lnTo>
                  <a:lnTo>
                    <a:pt x="143" y="329"/>
                  </a:lnTo>
                  <a:lnTo>
                    <a:pt x="181" y="268"/>
                  </a:lnTo>
                  <a:lnTo>
                    <a:pt x="221" y="209"/>
                  </a:lnTo>
                  <a:lnTo>
                    <a:pt x="241" y="142"/>
                  </a:lnTo>
                  <a:lnTo>
                    <a:pt x="259" y="78"/>
                  </a:lnTo>
                  <a:lnTo>
                    <a:pt x="272" y="11"/>
                  </a:lnTo>
                  <a:lnTo>
                    <a:pt x="279" y="3"/>
                  </a:lnTo>
                  <a:lnTo>
                    <a:pt x="285" y="0"/>
                  </a:lnTo>
                  <a:lnTo>
                    <a:pt x="28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1" name="Freeform 106"/>
            <p:cNvSpPr>
              <a:spLocks/>
            </p:cNvSpPr>
            <p:nvPr/>
          </p:nvSpPr>
          <p:spPr bwMode="auto">
            <a:xfrm>
              <a:off x="1334" y="2844"/>
              <a:ext cx="4" cy="18"/>
            </a:xfrm>
            <a:custGeom>
              <a:avLst/>
              <a:gdLst>
                <a:gd name="T0" fmla="*/ 0 w 31"/>
                <a:gd name="T1" fmla="*/ 0 h 160"/>
                <a:gd name="T2" fmla="*/ 0 w 31"/>
                <a:gd name="T3" fmla="*/ 0 h 160"/>
                <a:gd name="T4" fmla="*/ 0 w 31"/>
                <a:gd name="T5" fmla="*/ 0 h 160"/>
                <a:gd name="T6" fmla="*/ 0 w 31"/>
                <a:gd name="T7" fmla="*/ 0 h 160"/>
                <a:gd name="T8" fmla="*/ 0 w 31"/>
                <a:gd name="T9" fmla="*/ 0 h 160"/>
                <a:gd name="T10" fmla="*/ 0 w 31"/>
                <a:gd name="T11" fmla="*/ 0 h 160"/>
                <a:gd name="T12" fmla="*/ 0 w 31"/>
                <a:gd name="T13" fmla="*/ 0 h 160"/>
                <a:gd name="T14" fmla="*/ 0 w 31"/>
                <a:gd name="T15" fmla="*/ 0 h 160"/>
                <a:gd name="T16" fmla="*/ 0 w 31"/>
                <a:gd name="T17" fmla="*/ 0 h 1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160"/>
                <a:gd name="T29" fmla="*/ 31 w 31"/>
                <a:gd name="T30" fmla="*/ 160 h 1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160">
                  <a:moveTo>
                    <a:pt x="20" y="0"/>
                  </a:moveTo>
                  <a:lnTo>
                    <a:pt x="20" y="51"/>
                  </a:lnTo>
                  <a:lnTo>
                    <a:pt x="23" y="105"/>
                  </a:lnTo>
                  <a:lnTo>
                    <a:pt x="31" y="160"/>
                  </a:lnTo>
                  <a:lnTo>
                    <a:pt x="8" y="107"/>
                  </a:lnTo>
                  <a:lnTo>
                    <a:pt x="0" y="46"/>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2" name="Freeform 107"/>
            <p:cNvSpPr>
              <a:spLocks/>
            </p:cNvSpPr>
            <p:nvPr/>
          </p:nvSpPr>
          <p:spPr bwMode="auto">
            <a:xfrm>
              <a:off x="1354" y="2849"/>
              <a:ext cx="37" cy="97"/>
            </a:xfrm>
            <a:custGeom>
              <a:avLst/>
              <a:gdLst>
                <a:gd name="T0" fmla="*/ 0 w 338"/>
                <a:gd name="T1" fmla="*/ 0 h 874"/>
                <a:gd name="T2" fmla="*/ 0 w 338"/>
                <a:gd name="T3" fmla="*/ 0 h 874"/>
                <a:gd name="T4" fmla="*/ 0 w 338"/>
                <a:gd name="T5" fmla="*/ 0 h 874"/>
                <a:gd name="T6" fmla="*/ 0 w 338"/>
                <a:gd name="T7" fmla="*/ 0 h 874"/>
                <a:gd name="T8" fmla="*/ 0 w 338"/>
                <a:gd name="T9" fmla="*/ 0 h 874"/>
                <a:gd name="T10" fmla="*/ 0 w 338"/>
                <a:gd name="T11" fmla="*/ 0 h 874"/>
                <a:gd name="T12" fmla="*/ 0 w 338"/>
                <a:gd name="T13" fmla="*/ 0 h 874"/>
                <a:gd name="T14" fmla="*/ 0 w 338"/>
                <a:gd name="T15" fmla="*/ 0 h 874"/>
                <a:gd name="T16" fmla="*/ 0 w 338"/>
                <a:gd name="T17" fmla="*/ 0 h 874"/>
                <a:gd name="T18" fmla="*/ 0 w 338"/>
                <a:gd name="T19" fmla="*/ 0 h 874"/>
                <a:gd name="T20" fmla="*/ 0 w 338"/>
                <a:gd name="T21" fmla="*/ 0 h 874"/>
                <a:gd name="T22" fmla="*/ 0 w 338"/>
                <a:gd name="T23" fmla="*/ 0 h 874"/>
                <a:gd name="T24" fmla="*/ 0 w 338"/>
                <a:gd name="T25" fmla="*/ 0 h 874"/>
                <a:gd name="T26" fmla="*/ 0 w 338"/>
                <a:gd name="T27" fmla="*/ 0 h 874"/>
                <a:gd name="T28" fmla="*/ 0 w 338"/>
                <a:gd name="T29" fmla="*/ 0 h 874"/>
                <a:gd name="T30" fmla="*/ 0 w 338"/>
                <a:gd name="T31" fmla="*/ 0 h 874"/>
                <a:gd name="T32" fmla="*/ 0 w 338"/>
                <a:gd name="T33" fmla="*/ 0 h 874"/>
                <a:gd name="T34" fmla="*/ 0 w 338"/>
                <a:gd name="T35" fmla="*/ 0 h 874"/>
                <a:gd name="T36" fmla="*/ 0 w 338"/>
                <a:gd name="T37" fmla="*/ 0 h 874"/>
                <a:gd name="T38" fmla="*/ 0 w 338"/>
                <a:gd name="T39" fmla="*/ 0 h 874"/>
                <a:gd name="T40" fmla="*/ 0 w 338"/>
                <a:gd name="T41" fmla="*/ 0 h 87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8"/>
                <a:gd name="T64" fmla="*/ 0 h 874"/>
                <a:gd name="T65" fmla="*/ 338 w 338"/>
                <a:gd name="T66" fmla="*/ 874 h 87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8" h="874">
                  <a:moveTo>
                    <a:pt x="11" y="0"/>
                  </a:moveTo>
                  <a:lnTo>
                    <a:pt x="67" y="127"/>
                  </a:lnTo>
                  <a:lnTo>
                    <a:pt x="87" y="275"/>
                  </a:lnTo>
                  <a:lnTo>
                    <a:pt x="109" y="411"/>
                  </a:lnTo>
                  <a:lnTo>
                    <a:pt x="216" y="552"/>
                  </a:lnTo>
                  <a:lnTo>
                    <a:pt x="310" y="702"/>
                  </a:lnTo>
                  <a:lnTo>
                    <a:pt x="338" y="874"/>
                  </a:lnTo>
                  <a:lnTo>
                    <a:pt x="285" y="696"/>
                  </a:lnTo>
                  <a:lnTo>
                    <a:pt x="183" y="547"/>
                  </a:lnTo>
                  <a:lnTo>
                    <a:pt x="75" y="400"/>
                  </a:lnTo>
                  <a:lnTo>
                    <a:pt x="71" y="316"/>
                  </a:lnTo>
                  <a:lnTo>
                    <a:pt x="76" y="236"/>
                  </a:lnTo>
                  <a:lnTo>
                    <a:pt x="54" y="158"/>
                  </a:lnTo>
                  <a:lnTo>
                    <a:pt x="27" y="96"/>
                  </a:lnTo>
                  <a:lnTo>
                    <a:pt x="0" y="39"/>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3" name="Freeform 108"/>
            <p:cNvSpPr>
              <a:spLocks/>
            </p:cNvSpPr>
            <p:nvPr/>
          </p:nvSpPr>
          <p:spPr bwMode="auto">
            <a:xfrm>
              <a:off x="1592" y="2864"/>
              <a:ext cx="4" cy="10"/>
            </a:xfrm>
            <a:custGeom>
              <a:avLst/>
              <a:gdLst>
                <a:gd name="T0" fmla="*/ 0 w 38"/>
                <a:gd name="T1" fmla="*/ 0 h 91"/>
                <a:gd name="T2" fmla="*/ 0 w 38"/>
                <a:gd name="T3" fmla="*/ 0 h 91"/>
                <a:gd name="T4" fmla="*/ 0 w 38"/>
                <a:gd name="T5" fmla="*/ 0 h 91"/>
                <a:gd name="T6" fmla="*/ 0 w 38"/>
                <a:gd name="T7" fmla="*/ 0 h 91"/>
                <a:gd name="T8" fmla="*/ 0 w 38"/>
                <a:gd name="T9" fmla="*/ 0 h 91"/>
                <a:gd name="T10" fmla="*/ 0 w 38"/>
                <a:gd name="T11" fmla="*/ 0 h 91"/>
                <a:gd name="T12" fmla="*/ 0 w 38"/>
                <a:gd name="T13" fmla="*/ 0 h 91"/>
                <a:gd name="T14" fmla="*/ 0 w 38"/>
                <a:gd name="T15" fmla="*/ 0 h 91"/>
                <a:gd name="T16" fmla="*/ 0 w 38"/>
                <a:gd name="T17" fmla="*/ 0 h 91"/>
                <a:gd name="T18" fmla="*/ 0 w 38"/>
                <a:gd name="T19" fmla="*/ 0 h 91"/>
                <a:gd name="T20" fmla="*/ 0 w 38"/>
                <a:gd name="T21" fmla="*/ 0 h 91"/>
                <a:gd name="T22" fmla="*/ 0 w 38"/>
                <a:gd name="T23" fmla="*/ 0 h 91"/>
                <a:gd name="T24" fmla="*/ 0 w 38"/>
                <a:gd name="T25" fmla="*/ 0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91"/>
                <a:gd name="T41" fmla="*/ 38 w 38"/>
                <a:gd name="T42" fmla="*/ 91 h 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91">
                  <a:moveTo>
                    <a:pt x="15" y="0"/>
                  </a:moveTo>
                  <a:lnTo>
                    <a:pt x="26" y="26"/>
                  </a:lnTo>
                  <a:lnTo>
                    <a:pt x="31" y="58"/>
                  </a:lnTo>
                  <a:lnTo>
                    <a:pt x="38" y="91"/>
                  </a:lnTo>
                  <a:lnTo>
                    <a:pt x="25" y="72"/>
                  </a:lnTo>
                  <a:lnTo>
                    <a:pt x="6" y="49"/>
                  </a:lnTo>
                  <a:lnTo>
                    <a:pt x="0" y="18"/>
                  </a:lnTo>
                  <a:lnTo>
                    <a:pt x="6" y="9"/>
                  </a:lnTo>
                  <a:lnTo>
                    <a:pt x="13" y="2"/>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4" name="Freeform 109"/>
            <p:cNvSpPr>
              <a:spLocks/>
            </p:cNvSpPr>
            <p:nvPr/>
          </p:nvSpPr>
          <p:spPr bwMode="auto">
            <a:xfrm>
              <a:off x="961" y="2870"/>
              <a:ext cx="15" cy="35"/>
            </a:xfrm>
            <a:custGeom>
              <a:avLst/>
              <a:gdLst>
                <a:gd name="T0" fmla="*/ 0 w 135"/>
                <a:gd name="T1" fmla="*/ 0 h 323"/>
                <a:gd name="T2" fmla="*/ 0 w 135"/>
                <a:gd name="T3" fmla="*/ 0 h 323"/>
                <a:gd name="T4" fmla="*/ 0 w 135"/>
                <a:gd name="T5" fmla="*/ 0 h 323"/>
                <a:gd name="T6" fmla="*/ 0 w 135"/>
                <a:gd name="T7" fmla="*/ 0 h 323"/>
                <a:gd name="T8" fmla="*/ 0 w 135"/>
                <a:gd name="T9" fmla="*/ 0 h 323"/>
                <a:gd name="T10" fmla="*/ 0 w 135"/>
                <a:gd name="T11" fmla="*/ 0 h 323"/>
                <a:gd name="T12" fmla="*/ 0 w 135"/>
                <a:gd name="T13" fmla="*/ 0 h 323"/>
                <a:gd name="T14" fmla="*/ 0 w 135"/>
                <a:gd name="T15" fmla="*/ 0 h 323"/>
                <a:gd name="T16" fmla="*/ 0 w 135"/>
                <a:gd name="T17" fmla="*/ 0 h 323"/>
                <a:gd name="T18" fmla="*/ 0 w 135"/>
                <a:gd name="T19" fmla="*/ 0 h 323"/>
                <a:gd name="T20" fmla="*/ 0 w 135"/>
                <a:gd name="T21" fmla="*/ 0 h 323"/>
                <a:gd name="T22" fmla="*/ 0 w 135"/>
                <a:gd name="T23" fmla="*/ 0 h 323"/>
                <a:gd name="T24" fmla="*/ 0 w 135"/>
                <a:gd name="T25" fmla="*/ 0 h 323"/>
                <a:gd name="T26" fmla="*/ 0 w 135"/>
                <a:gd name="T27" fmla="*/ 0 h 323"/>
                <a:gd name="T28" fmla="*/ 0 w 135"/>
                <a:gd name="T29" fmla="*/ 0 h 323"/>
                <a:gd name="T30" fmla="*/ 0 w 135"/>
                <a:gd name="T31" fmla="*/ 0 h 323"/>
                <a:gd name="T32" fmla="*/ 0 w 135"/>
                <a:gd name="T33" fmla="*/ 0 h 323"/>
                <a:gd name="T34" fmla="*/ 0 w 135"/>
                <a:gd name="T35" fmla="*/ 0 h 323"/>
                <a:gd name="T36" fmla="*/ 0 w 135"/>
                <a:gd name="T37" fmla="*/ 0 h 323"/>
                <a:gd name="T38" fmla="*/ 0 w 135"/>
                <a:gd name="T39" fmla="*/ 0 h 323"/>
                <a:gd name="T40" fmla="*/ 0 w 135"/>
                <a:gd name="T41" fmla="*/ 0 h 3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5"/>
                <a:gd name="T64" fmla="*/ 0 h 323"/>
                <a:gd name="T65" fmla="*/ 135 w 135"/>
                <a:gd name="T66" fmla="*/ 323 h 3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5" h="323">
                  <a:moveTo>
                    <a:pt x="135" y="5"/>
                  </a:moveTo>
                  <a:lnTo>
                    <a:pt x="125" y="49"/>
                  </a:lnTo>
                  <a:lnTo>
                    <a:pt x="108" y="89"/>
                  </a:lnTo>
                  <a:lnTo>
                    <a:pt x="91" y="129"/>
                  </a:lnTo>
                  <a:lnTo>
                    <a:pt x="59" y="194"/>
                  </a:lnTo>
                  <a:lnTo>
                    <a:pt x="34" y="256"/>
                  </a:lnTo>
                  <a:lnTo>
                    <a:pt x="30" y="321"/>
                  </a:lnTo>
                  <a:lnTo>
                    <a:pt x="15" y="323"/>
                  </a:lnTo>
                  <a:lnTo>
                    <a:pt x="7" y="314"/>
                  </a:lnTo>
                  <a:lnTo>
                    <a:pt x="0" y="298"/>
                  </a:lnTo>
                  <a:lnTo>
                    <a:pt x="38" y="202"/>
                  </a:lnTo>
                  <a:lnTo>
                    <a:pt x="80" y="113"/>
                  </a:lnTo>
                  <a:lnTo>
                    <a:pt x="112" y="19"/>
                  </a:lnTo>
                  <a:lnTo>
                    <a:pt x="122" y="8"/>
                  </a:lnTo>
                  <a:lnTo>
                    <a:pt x="132" y="0"/>
                  </a:lnTo>
                  <a:lnTo>
                    <a:pt x="135"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5" name="Freeform 110"/>
            <p:cNvSpPr>
              <a:spLocks/>
            </p:cNvSpPr>
            <p:nvPr/>
          </p:nvSpPr>
          <p:spPr bwMode="auto">
            <a:xfrm>
              <a:off x="1556" y="2872"/>
              <a:ext cx="6" cy="29"/>
            </a:xfrm>
            <a:custGeom>
              <a:avLst/>
              <a:gdLst>
                <a:gd name="T0" fmla="*/ 0 w 52"/>
                <a:gd name="T1" fmla="*/ 0 h 263"/>
                <a:gd name="T2" fmla="*/ 0 w 52"/>
                <a:gd name="T3" fmla="*/ 0 h 263"/>
                <a:gd name="T4" fmla="*/ 0 w 52"/>
                <a:gd name="T5" fmla="*/ 0 h 263"/>
                <a:gd name="T6" fmla="*/ 0 w 52"/>
                <a:gd name="T7" fmla="*/ 0 h 263"/>
                <a:gd name="T8" fmla="*/ 0 w 52"/>
                <a:gd name="T9" fmla="*/ 0 h 263"/>
                <a:gd name="T10" fmla="*/ 0 w 52"/>
                <a:gd name="T11" fmla="*/ 0 h 263"/>
                <a:gd name="T12" fmla="*/ 0 w 52"/>
                <a:gd name="T13" fmla="*/ 0 h 263"/>
                <a:gd name="T14" fmla="*/ 0 w 52"/>
                <a:gd name="T15" fmla="*/ 0 h 263"/>
                <a:gd name="T16" fmla="*/ 0 w 52"/>
                <a:gd name="T17" fmla="*/ 0 h 263"/>
                <a:gd name="T18" fmla="*/ 0 w 52"/>
                <a:gd name="T19" fmla="*/ 0 h 263"/>
                <a:gd name="T20" fmla="*/ 0 w 52"/>
                <a:gd name="T21" fmla="*/ 0 h 263"/>
                <a:gd name="T22" fmla="*/ 0 w 52"/>
                <a:gd name="T23" fmla="*/ 0 h 263"/>
                <a:gd name="T24" fmla="*/ 0 w 52"/>
                <a:gd name="T25" fmla="*/ 0 h 2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263"/>
                <a:gd name="T41" fmla="*/ 52 w 52"/>
                <a:gd name="T42" fmla="*/ 263 h 2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263">
                  <a:moveTo>
                    <a:pt x="0" y="0"/>
                  </a:moveTo>
                  <a:lnTo>
                    <a:pt x="16" y="39"/>
                  </a:lnTo>
                  <a:lnTo>
                    <a:pt x="22" y="86"/>
                  </a:lnTo>
                  <a:lnTo>
                    <a:pt x="34" y="133"/>
                  </a:lnTo>
                  <a:lnTo>
                    <a:pt x="42" y="183"/>
                  </a:lnTo>
                  <a:lnTo>
                    <a:pt x="50" y="225"/>
                  </a:lnTo>
                  <a:lnTo>
                    <a:pt x="52" y="263"/>
                  </a:lnTo>
                  <a:lnTo>
                    <a:pt x="27" y="175"/>
                  </a:lnTo>
                  <a:lnTo>
                    <a:pt x="2" y="8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6" name="Freeform 111"/>
            <p:cNvSpPr>
              <a:spLocks/>
            </p:cNvSpPr>
            <p:nvPr/>
          </p:nvSpPr>
          <p:spPr bwMode="auto">
            <a:xfrm>
              <a:off x="722" y="2878"/>
              <a:ext cx="885" cy="926"/>
            </a:xfrm>
            <a:custGeom>
              <a:avLst/>
              <a:gdLst>
                <a:gd name="T0" fmla="*/ 0 w 7970"/>
                <a:gd name="T1" fmla="*/ 0 h 8338"/>
                <a:gd name="T2" fmla="*/ 0 w 7970"/>
                <a:gd name="T3" fmla="*/ 0 h 8338"/>
                <a:gd name="T4" fmla="*/ 0 w 7970"/>
                <a:gd name="T5" fmla="*/ 0 h 8338"/>
                <a:gd name="T6" fmla="*/ 0 w 7970"/>
                <a:gd name="T7" fmla="*/ 0 h 8338"/>
                <a:gd name="T8" fmla="*/ 0 w 7970"/>
                <a:gd name="T9" fmla="*/ 0 h 8338"/>
                <a:gd name="T10" fmla="*/ 0 w 7970"/>
                <a:gd name="T11" fmla="*/ 0 h 8338"/>
                <a:gd name="T12" fmla="*/ 0 w 7970"/>
                <a:gd name="T13" fmla="*/ 0 h 8338"/>
                <a:gd name="T14" fmla="*/ 0 w 7970"/>
                <a:gd name="T15" fmla="*/ 0 h 8338"/>
                <a:gd name="T16" fmla="*/ 0 w 7970"/>
                <a:gd name="T17" fmla="*/ 0 h 8338"/>
                <a:gd name="T18" fmla="*/ 0 w 7970"/>
                <a:gd name="T19" fmla="*/ 0 h 8338"/>
                <a:gd name="T20" fmla="*/ 0 w 7970"/>
                <a:gd name="T21" fmla="*/ 0 h 8338"/>
                <a:gd name="T22" fmla="*/ 0 w 7970"/>
                <a:gd name="T23" fmla="*/ 0 h 8338"/>
                <a:gd name="T24" fmla="*/ 0 w 7970"/>
                <a:gd name="T25" fmla="*/ 0 h 8338"/>
                <a:gd name="T26" fmla="*/ 0 w 7970"/>
                <a:gd name="T27" fmla="*/ 0 h 8338"/>
                <a:gd name="T28" fmla="*/ 0 w 7970"/>
                <a:gd name="T29" fmla="*/ 0 h 8338"/>
                <a:gd name="T30" fmla="*/ 0 w 7970"/>
                <a:gd name="T31" fmla="*/ 0 h 8338"/>
                <a:gd name="T32" fmla="*/ 0 w 7970"/>
                <a:gd name="T33" fmla="*/ 0 h 8338"/>
                <a:gd name="T34" fmla="*/ 0 w 7970"/>
                <a:gd name="T35" fmla="*/ 0 h 8338"/>
                <a:gd name="T36" fmla="*/ 0 w 7970"/>
                <a:gd name="T37" fmla="*/ 0 h 8338"/>
                <a:gd name="T38" fmla="*/ 0 w 7970"/>
                <a:gd name="T39" fmla="*/ 0 h 8338"/>
                <a:gd name="T40" fmla="*/ 0 w 7970"/>
                <a:gd name="T41" fmla="*/ 0 h 8338"/>
                <a:gd name="T42" fmla="*/ 0 w 7970"/>
                <a:gd name="T43" fmla="*/ 0 h 8338"/>
                <a:gd name="T44" fmla="*/ 0 w 7970"/>
                <a:gd name="T45" fmla="*/ 0 h 8338"/>
                <a:gd name="T46" fmla="*/ 0 w 7970"/>
                <a:gd name="T47" fmla="*/ 0 h 8338"/>
                <a:gd name="T48" fmla="*/ 0 w 7970"/>
                <a:gd name="T49" fmla="*/ 0 h 8338"/>
                <a:gd name="T50" fmla="*/ 0 w 7970"/>
                <a:gd name="T51" fmla="*/ 0 h 8338"/>
                <a:gd name="T52" fmla="*/ 0 w 7970"/>
                <a:gd name="T53" fmla="*/ 0 h 8338"/>
                <a:gd name="T54" fmla="*/ 0 w 7970"/>
                <a:gd name="T55" fmla="*/ 0 h 8338"/>
                <a:gd name="T56" fmla="*/ 0 w 7970"/>
                <a:gd name="T57" fmla="*/ 0 h 8338"/>
                <a:gd name="T58" fmla="*/ 0 w 7970"/>
                <a:gd name="T59" fmla="*/ 0 h 8338"/>
                <a:gd name="T60" fmla="*/ 0 w 7970"/>
                <a:gd name="T61" fmla="*/ 0 h 8338"/>
                <a:gd name="T62" fmla="*/ 0 w 7970"/>
                <a:gd name="T63" fmla="*/ 0 h 8338"/>
                <a:gd name="T64" fmla="*/ 0 w 7970"/>
                <a:gd name="T65" fmla="*/ 0 h 8338"/>
                <a:gd name="T66" fmla="*/ 0 w 7970"/>
                <a:gd name="T67" fmla="*/ 0 h 8338"/>
                <a:gd name="T68" fmla="*/ 0 w 7970"/>
                <a:gd name="T69" fmla="*/ 0 h 8338"/>
                <a:gd name="T70" fmla="*/ 0 w 7970"/>
                <a:gd name="T71" fmla="*/ 0 h 8338"/>
                <a:gd name="T72" fmla="*/ 0 w 7970"/>
                <a:gd name="T73" fmla="*/ 0 h 8338"/>
                <a:gd name="T74" fmla="*/ 0 w 7970"/>
                <a:gd name="T75" fmla="*/ 0 h 8338"/>
                <a:gd name="T76" fmla="*/ 0 w 7970"/>
                <a:gd name="T77" fmla="*/ 0 h 8338"/>
                <a:gd name="T78" fmla="*/ 0 w 7970"/>
                <a:gd name="T79" fmla="*/ 0 h 8338"/>
                <a:gd name="T80" fmla="*/ 0 w 7970"/>
                <a:gd name="T81" fmla="*/ 0 h 8338"/>
                <a:gd name="T82" fmla="*/ 0 w 7970"/>
                <a:gd name="T83" fmla="*/ 0 h 8338"/>
                <a:gd name="T84" fmla="*/ 0 w 7970"/>
                <a:gd name="T85" fmla="*/ 0 h 8338"/>
                <a:gd name="T86" fmla="*/ 0 w 7970"/>
                <a:gd name="T87" fmla="*/ 0 h 8338"/>
                <a:gd name="T88" fmla="*/ 0 w 7970"/>
                <a:gd name="T89" fmla="*/ 0 h 8338"/>
                <a:gd name="T90" fmla="*/ 0 w 7970"/>
                <a:gd name="T91" fmla="*/ 0 h 8338"/>
                <a:gd name="T92" fmla="*/ 0 w 7970"/>
                <a:gd name="T93" fmla="*/ 0 h 8338"/>
                <a:gd name="T94" fmla="*/ 0 w 7970"/>
                <a:gd name="T95" fmla="*/ 0 h 8338"/>
                <a:gd name="T96" fmla="*/ 0 w 7970"/>
                <a:gd name="T97" fmla="*/ 0 h 8338"/>
                <a:gd name="T98" fmla="*/ 0 w 7970"/>
                <a:gd name="T99" fmla="*/ 0 h 8338"/>
                <a:gd name="T100" fmla="*/ 0 w 7970"/>
                <a:gd name="T101" fmla="*/ 0 h 8338"/>
                <a:gd name="T102" fmla="*/ 0 w 7970"/>
                <a:gd name="T103" fmla="*/ 0 h 8338"/>
                <a:gd name="T104" fmla="*/ 0 w 7970"/>
                <a:gd name="T105" fmla="*/ 0 h 8338"/>
                <a:gd name="T106" fmla="*/ 0 w 7970"/>
                <a:gd name="T107" fmla="*/ 0 h 8338"/>
                <a:gd name="T108" fmla="*/ 0 w 7970"/>
                <a:gd name="T109" fmla="*/ 0 h 8338"/>
                <a:gd name="T110" fmla="*/ 0 w 7970"/>
                <a:gd name="T111" fmla="*/ 0 h 8338"/>
                <a:gd name="T112" fmla="*/ 0 w 7970"/>
                <a:gd name="T113" fmla="*/ 0 h 8338"/>
                <a:gd name="T114" fmla="*/ 0 w 7970"/>
                <a:gd name="T115" fmla="*/ 0 h 8338"/>
                <a:gd name="T116" fmla="*/ 0 w 7970"/>
                <a:gd name="T117" fmla="*/ 0 h 83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70"/>
                <a:gd name="T178" fmla="*/ 0 h 8338"/>
                <a:gd name="T179" fmla="*/ 7970 w 7970"/>
                <a:gd name="T180" fmla="*/ 8338 h 83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70" h="8338">
                  <a:moveTo>
                    <a:pt x="7887" y="0"/>
                  </a:moveTo>
                  <a:lnTo>
                    <a:pt x="7931" y="293"/>
                  </a:lnTo>
                  <a:lnTo>
                    <a:pt x="7957" y="585"/>
                  </a:lnTo>
                  <a:lnTo>
                    <a:pt x="7970" y="876"/>
                  </a:lnTo>
                  <a:lnTo>
                    <a:pt x="7970" y="1168"/>
                  </a:lnTo>
                  <a:lnTo>
                    <a:pt x="7962" y="1461"/>
                  </a:lnTo>
                  <a:lnTo>
                    <a:pt x="7946" y="1824"/>
                  </a:lnTo>
                  <a:lnTo>
                    <a:pt x="7913" y="2184"/>
                  </a:lnTo>
                  <a:lnTo>
                    <a:pt x="7864" y="2523"/>
                  </a:lnTo>
                  <a:lnTo>
                    <a:pt x="7838" y="2644"/>
                  </a:lnTo>
                  <a:lnTo>
                    <a:pt x="7817" y="2757"/>
                  </a:lnTo>
                  <a:lnTo>
                    <a:pt x="7786" y="2873"/>
                  </a:lnTo>
                  <a:lnTo>
                    <a:pt x="7715" y="3185"/>
                  </a:lnTo>
                  <a:lnTo>
                    <a:pt x="7634" y="3489"/>
                  </a:lnTo>
                  <a:lnTo>
                    <a:pt x="7545" y="3789"/>
                  </a:lnTo>
                  <a:lnTo>
                    <a:pt x="7442" y="4091"/>
                  </a:lnTo>
                  <a:lnTo>
                    <a:pt x="7411" y="4187"/>
                  </a:lnTo>
                  <a:lnTo>
                    <a:pt x="7378" y="4278"/>
                  </a:lnTo>
                  <a:lnTo>
                    <a:pt x="7342" y="4366"/>
                  </a:lnTo>
                  <a:lnTo>
                    <a:pt x="7274" y="4560"/>
                  </a:lnTo>
                  <a:lnTo>
                    <a:pt x="7207" y="4755"/>
                  </a:lnTo>
                  <a:lnTo>
                    <a:pt x="7132" y="4944"/>
                  </a:lnTo>
                  <a:lnTo>
                    <a:pt x="7117" y="4998"/>
                  </a:lnTo>
                  <a:lnTo>
                    <a:pt x="7094" y="5042"/>
                  </a:lnTo>
                  <a:lnTo>
                    <a:pt x="7078" y="5086"/>
                  </a:lnTo>
                  <a:lnTo>
                    <a:pt x="7057" y="5133"/>
                  </a:lnTo>
                  <a:lnTo>
                    <a:pt x="7043" y="5182"/>
                  </a:lnTo>
                  <a:lnTo>
                    <a:pt x="7024" y="5226"/>
                  </a:lnTo>
                  <a:lnTo>
                    <a:pt x="6911" y="5512"/>
                  </a:lnTo>
                  <a:lnTo>
                    <a:pt x="6794" y="5788"/>
                  </a:lnTo>
                  <a:lnTo>
                    <a:pt x="6679" y="6058"/>
                  </a:lnTo>
                  <a:lnTo>
                    <a:pt x="6562" y="6326"/>
                  </a:lnTo>
                  <a:lnTo>
                    <a:pt x="6518" y="6414"/>
                  </a:lnTo>
                  <a:lnTo>
                    <a:pt x="6477" y="6496"/>
                  </a:lnTo>
                  <a:lnTo>
                    <a:pt x="6427" y="6576"/>
                  </a:lnTo>
                  <a:lnTo>
                    <a:pt x="6381" y="6675"/>
                  </a:lnTo>
                  <a:lnTo>
                    <a:pt x="6333" y="6767"/>
                  </a:lnTo>
                  <a:lnTo>
                    <a:pt x="6287" y="6855"/>
                  </a:lnTo>
                  <a:lnTo>
                    <a:pt x="6270" y="6889"/>
                  </a:lnTo>
                  <a:lnTo>
                    <a:pt x="6254" y="6915"/>
                  </a:lnTo>
                  <a:lnTo>
                    <a:pt x="6242" y="6945"/>
                  </a:lnTo>
                  <a:lnTo>
                    <a:pt x="6202" y="7035"/>
                  </a:lnTo>
                  <a:lnTo>
                    <a:pt x="6165" y="7124"/>
                  </a:lnTo>
                  <a:lnTo>
                    <a:pt x="6117" y="7206"/>
                  </a:lnTo>
                  <a:lnTo>
                    <a:pt x="6074" y="7309"/>
                  </a:lnTo>
                  <a:lnTo>
                    <a:pt x="6032" y="7412"/>
                  </a:lnTo>
                  <a:lnTo>
                    <a:pt x="5973" y="7506"/>
                  </a:lnTo>
                  <a:lnTo>
                    <a:pt x="5960" y="7549"/>
                  </a:lnTo>
                  <a:lnTo>
                    <a:pt x="5944" y="7584"/>
                  </a:lnTo>
                  <a:lnTo>
                    <a:pt x="5928" y="7617"/>
                  </a:lnTo>
                  <a:lnTo>
                    <a:pt x="5886" y="7693"/>
                  </a:lnTo>
                  <a:lnTo>
                    <a:pt x="5847" y="7765"/>
                  </a:lnTo>
                  <a:lnTo>
                    <a:pt x="5807" y="7837"/>
                  </a:lnTo>
                  <a:lnTo>
                    <a:pt x="5715" y="7996"/>
                  </a:lnTo>
                  <a:lnTo>
                    <a:pt x="5595" y="8197"/>
                  </a:lnTo>
                  <a:lnTo>
                    <a:pt x="5495" y="8338"/>
                  </a:lnTo>
                  <a:lnTo>
                    <a:pt x="0" y="8336"/>
                  </a:lnTo>
                  <a:lnTo>
                    <a:pt x="10" y="8302"/>
                  </a:lnTo>
                  <a:lnTo>
                    <a:pt x="25" y="8266"/>
                  </a:lnTo>
                  <a:lnTo>
                    <a:pt x="29" y="8227"/>
                  </a:lnTo>
                  <a:lnTo>
                    <a:pt x="95" y="8109"/>
                  </a:lnTo>
                  <a:lnTo>
                    <a:pt x="147" y="7982"/>
                  </a:lnTo>
                  <a:lnTo>
                    <a:pt x="191" y="7853"/>
                  </a:lnTo>
                  <a:lnTo>
                    <a:pt x="226" y="7725"/>
                  </a:lnTo>
                  <a:lnTo>
                    <a:pt x="264" y="7606"/>
                  </a:lnTo>
                  <a:lnTo>
                    <a:pt x="300" y="7485"/>
                  </a:lnTo>
                  <a:lnTo>
                    <a:pt x="306" y="7475"/>
                  </a:lnTo>
                  <a:lnTo>
                    <a:pt x="312" y="7465"/>
                  </a:lnTo>
                  <a:lnTo>
                    <a:pt x="314" y="7462"/>
                  </a:lnTo>
                  <a:lnTo>
                    <a:pt x="350" y="7357"/>
                  </a:lnTo>
                  <a:lnTo>
                    <a:pt x="391" y="7261"/>
                  </a:lnTo>
                  <a:lnTo>
                    <a:pt x="433" y="7164"/>
                  </a:lnTo>
                  <a:lnTo>
                    <a:pt x="527" y="6965"/>
                  </a:lnTo>
                  <a:lnTo>
                    <a:pt x="618" y="6770"/>
                  </a:lnTo>
                  <a:lnTo>
                    <a:pt x="701" y="6567"/>
                  </a:lnTo>
                  <a:lnTo>
                    <a:pt x="740" y="6491"/>
                  </a:lnTo>
                  <a:lnTo>
                    <a:pt x="774" y="6414"/>
                  </a:lnTo>
                  <a:lnTo>
                    <a:pt x="809" y="6338"/>
                  </a:lnTo>
                  <a:lnTo>
                    <a:pt x="830" y="6287"/>
                  </a:lnTo>
                  <a:lnTo>
                    <a:pt x="855" y="6242"/>
                  </a:lnTo>
                  <a:lnTo>
                    <a:pt x="868" y="6191"/>
                  </a:lnTo>
                  <a:lnTo>
                    <a:pt x="917" y="6100"/>
                  </a:lnTo>
                  <a:lnTo>
                    <a:pt x="958" y="6002"/>
                  </a:lnTo>
                  <a:lnTo>
                    <a:pt x="998" y="5901"/>
                  </a:lnTo>
                  <a:lnTo>
                    <a:pt x="1028" y="5834"/>
                  </a:lnTo>
                  <a:lnTo>
                    <a:pt x="1051" y="5764"/>
                  </a:lnTo>
                  <a:lnTo>
                    <a:pt x="1079" y="5697"/>
                  </a:lnTo>
                  <a:lnTo>
                    <a:pt x="1114" y="5614"/>
                  </a:lnTo>
                  <a:lnTo>
                    <a:pt x="1146" y="5529"/>
                  </a:lnTo>
                  <a:lnTo>
                    <a:pt x="1182" y="5452"/>
                  </a:lnTo>
                  <a:lnTo>
                    <a:pt x="1206" y="5463"/>
                  </a:lnTo>
                  <a:lnTo>
                    <a:pt x="1227" y="5476"/>
                  </a:lnTo>
                  <a:lnTo>
                    <a:pt x="1255" y="5475"/>
                  </a:lnTo>
                  <a:lnTo>
                    <a:pt x="1276" y="5457"/>
                  </a:lnTo>
                  <a:lnTo>
                    <a:pt x="1296" y="5448"/>
                  </a:lnTo>
                  <a:lnTo>
                    <a:pt x="1315" y="5452"/>
                  </a:lnTo>
                  <a:lnTo>
                    <a:pt x="1367" y="5554"/>
                  </a:lnTo>
                  <a:lnTo>
                    <a:pt x="1438" y="5622"/>
                  </a:lnTo>
                  <a:lnTo>
                    <a:pt x="1509" y="5697"/>
                  </a:lnTo>
                  <a:lnTo>
                    <a:pt x="1597" y="5780"/>
                  </a:lnTo>
                  <a:lnTo>
                    <a:pt x="1672" y="5879"/>
                  </a:lnTo>
                  <a:lnTo>
                    <a:pt x="1765" y="5960"/>
                  </a:lnTo>
                  <a:lnTo>
                    <a:pt x="1802" y="6006"/>
                  </a:lnTo>
                  <a:lnTo>
                    <a:pt x="1846" y="6040"/>
                  </a:lnTo>
                  <a:lnTo>
                    <a:pt x="1886" y="6078"/>
                  </a:lnTo>
                  <a:lnTo>
                    <a:pt x="1946" y="6119"/>
                  </a:lnTo>
                  <a:lnTo>
                    <a:pt x="2011" y="6144"/>
                  </a:lnTo>
                  <a:lnTo>
                    <a:pt x="2072" y="6170"/>
                  </a:lnTo>
                  <a:lnTo>
                    <a:pt x="2087" y="6209"/>
                  </a:lnTo>
                  <a:lnTo>
                    <a:pt x="2109" y="6238"/>
                  </a:lnTo>
                  <a:lnTo>
                    <a:pt x="2147" y="6257"/>
                  </a:lnTo>
                  <a:lnTo>
                    <a:pt x="2269" y="6246"/>
                  </a:lnTo>
                  <a:lnTo>
                    <a:pt x="2387" y="6264"/>
                  </a:lnTo>
                  <a:lnTo>
                    <a:pt x="2483" y="6311"/>
                  </a:lnTo>
                  <a:lnTo>
                    <a:pt x="2591" y="6344"/>
                  </a:lnTo>
                  <a:lnTo>
                    <a:pt x="2683" y="6394"/>
                  </a:lnTo>
                  <a:lnTo>
                    <a:pt x="2781" y="6416"/>
                  </a:lnTo>
                  <a:lnTo>
                    <a:pt x="2863" y="6387"/>
                  </a:lnTo>
                  <a:lnTo>
                    <a:pt x="2939" y="6361"/>
                  </a:lnTo>
                  <a:lnTo>
                    <a:pt x="3012" y="6357"/>
                  </a:lnTo>
                  <a:lnTo>
                    <a:pt x="3065" y="6527"/>
                  </a:lnTo>
                  <a:lnTo>
                    <a:pt x="3104" y="6693"/>
                  </a:lnTo>
                  <a:lnTo>
                    <a:pt x="3142" y="6855"/>
                  </a:lnTo>
                  <a:lnTo>
                    <a:pt x="3102" y="6902"/>
                  </a:lnTo>
                  <a:lnTo>
                    <a:pt x="3071" y="6952"/>
                  </a:lnTo>
                  <a:lnTo>
                    <a:pt x="3035" y="6998"/>
                  </a:lnTo>
                  <a:lnTo>
                    <a:pt x="2951" y="7158"/>
                  </a:lnTo>
                  <a:lnTo>
                    <a:pt x="2865" y="7306"/>
                  </a:lnTo>
                  <a:lnTo>
                    <a:pt x="2781" y="7462"/>
                  </a:lnTo>
                  <a:lnTo>
                    <a:pt x="2668" y="7711"/>
                  </a:lnTo>
                  <a:lnTo>
                    <a:pt x="2556" y="7949"/>
                  </a:lnTo>
                  <a:lnTo>
                    <a:pt x="2438" y="8184"/>
                  </a:lnTo>
                  <a:lnTo>
                    <a:pt x="2426" y="8216"/>
                  </a:lnTo>
                  <a:lnTo>
                    <a:pt x="2424" y="8255"/>
                  </a:lnTo>
                  <a:lnTo>
                    <a:pt x="2428" y="8279"/>
                  </a:lnTo>
                  <a:lnTo>
                    <a:pt x="2468" y="8278"/>
                  </a:lnTo>
                  <a:lnTo>
                    <a:pt x="2505" y="8258"/>
                  </a:lnTo>
                  <a:lnTo>
                    <a:pt x="2525" y="8236"/>
                  </a:lnTo>
                  <a:lnTo>
                    <a:pt x="2548" y="8201"/>
                  </a:lnTo>
                  <a:lnTo>
                    <a:pt x="2570" y="8162"/>
                  </a:lnTo>
                  <a:lnTo>
                    <a:pt x="2589" y="8126"/>
                  </a:lnTo>
                  <a:lnTo>
                    <a:pt x="2662" y="7966"/>
                  </a:lnTo>
                  <a:lnTo>
                    <a:pt x="2736" y="7813"/>
                  </a:lnTo>
                  <a:lnTo>
                    <a:pt x="2806" y="7660"/>
                  </a:lnTo>
                  <a:lnTo>
                    <a:pt x="2836" y="7598"/>
                  </a:lnTo>
                  <a:lnTo>
                    <a:pt x="2864" y="7540"/>
                  </a:lnTo>
                  <a:lnTo>
                    <a:pt x="2888" y="7485"/>
                  </a:lnTo>
                  <a:lnTo>
                    <a:pt x="3019" y="7259"/>
                  </a:lnTo>
                  <a:lnTo>
                    <a:pt x="3146" y="7034"/>
                  </a:lnTo>
                  <a:lnTo>
                    <a:pt x="3320" y="6854"/>
                  </a:lnTo>
                  <a:lnTo>
                    <a:pt x="3366" y="6797"/>
                  </a:lnTo>
                  <a:lnTo>
                    <a:pt x="3424" y="6761"/>
                  </a:lnTo>
                  <a:lnTo>
                    <a:pt x="3485" y="6725"/>
                  </a:lnTo>
                  <a:lnTo>
                    <a:pt x="3586" y="6648"/>
                  </a:lnTo>
                  <a:lnTo>
                    <a:pt x="3692" y="6575"/>
                  </a:lnTo>
                  <a:lnTo>
                    <a:pt x="3797" y="6503"/>
                  </a:lnTo>
                  <a:lnTo>
                    <a:pt x="3929" y="6422"/>
                  </a:lnTo>
                  <a:lnTo>
                    <a:pt x="4047" y="6329"/>
                  </a:lnTo>
                  <a:lnTo>
                    <a:pt x="4165" y="6239"/>
                  </a:lnTo>
                  <a:lnTo>
                    <a:pt x="4207" y="6186"/>
                  </a:lnTo>
                  <a:lnTo>
                    <a:pt x="4253" y="6141"/>
                  </a:lnTo>
                  <a:lnTo>
                    <a:pt x="4305" y="6107"/>
                  </a:lnTo>
                  <a:lnTo>
                    <a:pt x="4352" y="6113"/>
                  </a:lnTo>
                  <a:lnTo>
                    <a:pt x="4392" y="6111"/>
                  </a:lnTo>
                  <a:lnTo>
                    <a:pt x="4431" y="6116"/>
                  </a:lnTo>
                  <a:lnTo>
                    <a:pt x="4444" y="6143"/>
                  </a:lnTo>
                  <a:lnTo>
                    <a:pt x="4451" y="6172"/>
                  </a:lnTo>
                  <a:lnTo>
                    <a:pt x="4467" y="6189"/>
                  </a:lnTo>
                  <a:lnTo>
                    <a:pt x="4589" y="6121"/>
                  </a:lnTo>
                  <a:lnTo>
                    <a:pt x="4690" y="6019"/>
                  </a:lnTo>
                  <a:lnTo>
                    <a:pt x="4814" y="5972"/>
                  </a:lnTo>
                  <a:lnTo>
                    <a:pt x="4874" y="5951"/>
                  </a:lnTo>
                  <a:lnTo>
                    <a:pt x="4932" y="5931"/>
                  </a:lnTo>
                  <a:lnTo>
                    <a:pt x="4980" y="5929"/>
                  </a:lnTo>
                  <a:lnTo>
                    <a:pt x="5001" y="5959"/>
                  </a:lnTo>
                  <a:lnTo>
                    <a:pt x="5019" y="5985"/>
                  </a:lnTo>
                  <a:lnTo>
                    <a:pt x="5045" y="6002"/>
                  </a:lnTo>
                  <a:lnTo>
                    <a:pt x="5114" y="5962"/>
                  </a:lnTo>
                  <a:lnTo>
                    <a:pt x="5180" y="5931"/>
                  </a:lnTo>
                  <a:lnTo>
                    <a:pt x="5232" y="5883"/>
                  </a:lnTo>
                  <a:lnTo>
                    <a:pt x="5328" y="5799"/>
                  </a:lnTo>
                  <a:lnTo>
                    <a:pt x="5441" y="5744"/>
                  </a:lnTo>
                  <a:lnTo>
                    <a:pt x="5566" y="5713"/>
                  </a:lnTo>
                  <a:lnTo>
                    <a:pt x="5650" y="5704"/>
                  </a:lnTo>
                  <a:lnTo>
                    <a:pt x="5712" y="5663"/>
                  </a:lnTo>
                  <a:lnTo>
                    <a:pt x="5773" y="5627"/>
                  </a:lnTo>
                  <a:lnTo>
                    <a:pt x="5801" y="5605"/>
                  </a:lnTo>
                  <a:lnTo>
                    <a:pt x="5824" y="5580"/>
                  </a:lnTo>
                  <a:lnTo>
                    <a:pt x="5859" y="5572"/>
                  </a:lnTo>
                  <a:lnTo>
                    <a:pt x="5904" y="5494"/>
                  </a:lnTo>
                  <a:lnTo>
                    <a:pt x="5960" y="5427"/>
                  </a:lnTo>
                  <a:lnTo>
                    <a:pt x="6015" y="5346"/>
                  </a:lnTo>
                  <a:lnTo>
                    <a:pt x="6078" y="5249"/>
                  </a:lnTo>
                  <a:lnTo>
                    <a:pt x="6122" y="5144"/>
                  </a:lnTo>
                  <a:lnTo>
                    <a:pt x="6202" y="5066"/>
                  </a:lnTo>
                  <a:lnTo>
                    <a:pt x="6271" y="5035"/>
                  </a:lnTo>
                  <a:lnTo>
                    <a:pt x="6352" y="5032"/>
                  </a:lnTo>
                  <a:lnTo>
                    <a:pt x="6427" y="5001"/>
                  </a:lnTo>
                  <a:lnTo>
                    <a:pt x="6438" y="4974"/>
                  </a:lnTo>
                  <a:lnTo>
                    <a:pt x="6445" y="4944"/>
                  </a:lnTo>
                  <a:lnTo>
                    <a:pt x="6462" y="4924"/>
                  </a:lnTo>
                  <a:lnTo>
                    <a:pt x="6470" y="4905"/>
                  </a:lnTo>
                  <a:lnTo>
                    <a:pt x="6477" y="4894"/>
                  </a:lnTo>
                  <a:lnTo>
                    <a:pt x="6479" y="4883"/>
                  </a:lnTo>
                  <a:lnTo>
                    <a:pt x="6490" y="4919"/>
                  </a:lnTo>
                  <a:lnTo>
                    <a:pt x="6504" y="4957"/>
                  </a:lnTo>
                  <a:lnTo>
                    <a:pt x="6527" y="4988"/>
                  </a:lnTo>
                  <a:lnTo>
                    <a:pt x="6602" y="4891"/>
                  </a:lnTo>
                  <a:lnTo>
                    <a:pt x="6657" y="4774"/>
                  </a:lnTo>
                  <a:lnTo>
                    <a:pt x="6729" y="4686"/>
                  </a:lnTo>
                  <a:lnTo>
                    <a:pt x="6864" y="4457"/>
                  </a:lnTo>
                  <a:lnTo>
                    <a:pt x="6931" y="4192"/>
                  </a:lnTo>
                  <a:lnTo>
                    <a:pt x="6955" y="3925"/>
                  </a:lnTo>
                  <a:lnTo>
                    <a:pt x="6937" y="3899"/>
                  </a:lnTo>
                  <a:lnTo>
                    <a:pt x="6924" y="3875"/>
                  </a:lnTo>
                  <a:lnTo>
                    <a:pt x="6906" y="3856"/>
                  </a:lnTo>
                  <a:lnTo>
                    <a:pt x="6946" y="3860"/>
                  </a:lnTo>
                  <a:lnTo>
                    <a:pt x="6985" y="3864"/>
                  </a:lnTo>
                  <a:lnTo>
                    <a:pt x="7012" y="3839"/>
                  </a:lnTo>
                  <a:lnTo>
                    <a:pt x="7026" y="3724"/>
                  </a:lnTo>
                  <a:lnTo>
                    <a:pt x="7047" y="3615"/>
                  </a:lnTo>
                  <a:lnTo>
                    <a:pt x="7056" y="3496"/>
                  </a:lnTo>
                  <a:lnTo>
                    <a:pt x="7085" y="3451"/>
                  </a:lnTo>
                  <a:lnTo>
                    <a:pt x="7098" y="3402"/>
                  </a:lnTo>
                  <a:lnTo>
                    <a:pt x="7113" y="3350"/>
                  </a:lnTo>
                  <a:lnTo>
                    <a:pt x="7131" y="3287"/>
                  </a:lnTo>
                  <a:lnTo>
                    <a:pt x="7142" y="3226"/>
                  </a:lnTo>
                  <a:lnTo>
                    <a:pt x="7157" y="3162"/>
                  </a:lnTo>
                  <a:lnTo>
                    <a:pt x="7211" y="3162"/>
                  </a:lnTo>
                  <a:lnTo>
                    <a:pt x="7262" y="3158"/>
                  </a:lnTo>
                  <a:lnTo>
                    <a:pt x="7299" y="3136"/>
                  </a:lnTo>
                  <a:lnTo>
                    <a:pt x="7317" y="2966"/>
                  </a:lnTo>
                  <a:lnTo>
                    <a:pt x="7335" y="2805"/>
                  </a:lnTo>
                  <a:lnTo>
                    <a:pt x="7390" y="2653"/>
                  </a:lnTo>
                  <a:lnTo>
                    <a:pt x="7446" y="2613"/>
                  </a:lnTo>
                  <a:lnTo>
                    <a:pt x="7502" y="2582"/>
                  </a:lnTo>
                  <a:lnTo>
                    <a:pt x="7534" y="2530"/>
                  </a:lnTo>
                  <a:lnTo>
                    <a:pt x="7570" y="2334"/>
                  </a:lnTo>
                  <a:lnTo>
                    <a:pt x="7577" y="2144"/>
                  </a:lnTo>
                  <a:lnTo>
                    <a:pt x="7542" y="1969"/>
                  </a:lnTo>
                  <a:lnTo>
                    <a:pt x="7591" y="1852"/>
                  </a:lnTo>
                  <a:lnTo>
                    <a:pt x="7607" y="1731"/>
                  </a:lnTo>
                  <a:lnTo>
                    <a:pt x="7582" y="1615"/>
                  </a:lnTo>
                  <a:lnTo>
                    <a:pt x="7570" y="1571"/>
                  </a:lnTo>
                  <a:lnTo>
                    <a:pt x="7560" y="1527"/>
                  </a:lnTo>
                  <a:lnTo>
                    <a:pt x="7569" y="1496"/>
                  </a:lnTo>
                  <a:lnTo>
                    <a:pt x="7595" y="1509"/>
                  </a:lnTo>
                  <a:lnTo>
                    <a:pt x="7622" y="1521"/>
                  </a:lnTo>
                  <a:lnTo>
                    <a:pt x="7646" y="1515"/>
                  </a:lnTo>
                  <a:lnTo>
                    <a:pt x="7689" y="1355"/>
                  </a:lnTo>
                  <a:lnTo>
                    <a:pt x="7735" y="1198"/>
                  </a:lnTo>
                  <a:lnTo>
                    <a:pt x="7719" y="1033"/>
                  </a:lnTo>
                  <a:lnTo>
                    <a:pt x="7700" y="931"/>
                  </a:lnTo>
                  <a:lnTo>
                    <a:pt x="7724" y="831"/>
                  </a:lnTo>
                  <a:lnTo>
                    <a:pt x="7701" y="733"/>
                  </a:lnTo>
                  <a:lnTo>
                    <a:pt x="7702" y="705"/>
                  </a:lnTo>
                  <a:lnTo>
                    <a:pt x="7708" y="678"/>
                  </a:lnTo>
                  <a:lnTo>
                    <a:pt x="7729" y="666"/>
                  </a:lnTo>
                  <a:lnTo>
                    <a:pt x="7765" y="678"/>
                  </a:lnTo>
                  <a:lnTo>
                    <a:pt x="7794" y="678"/>
                  </a:lnTo>
                  <a:lnTo>
                    <a:pt x="7822" y="666"/>
                  </a:lnTo>
                  <a:lnTo>
                    <a:pt x="7839" y="579"/>
                  </a:lnTo>
                  <a:lnTo>
                    <a:pt x="7828" y="490"/>
                  </a:lnTo>
                  <a:lnTo>
                    <a:pt x="7854" y="410"/>
                  </a:lnTo>
                  <a:lnTo>
                    <a:pt x="7873" y="266"/>
                  </a:lnTo>
                  <a:lnTo>
                    <a:pt x="7876" y="121"/>
                  </a:lnTo>
                  <a:lnTo>
                    <a:pt x="7887" y="0"/>
                  </a:lnTo>
                  <a:close/>
                </a:path>
              </a:pathLst>
            </a:custGeom>
            <a:solidFill>
              <a:srgbClr val="B2A89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7" name="Freeform 112"/>
            <p:cNvSpPr>
              <a:spLocks/>
            </p:cNvSpPr>
            <p:nvPr/>
          </p:nvSpPr>
          <p:spPr bwMode="auto">
            <a:xfrm>
              <a:off x="1378" y="2882"/>
              <a:ext cx="11" cy="27"/>
            </a:xfrm>
            <a:custGeom>
              <a:avLst/>
              <a:gdLst>
                <a:gd name="T0" fmla="*/ 0 w 96"/>
                <a:gd name="T1" fmla="*/ 0 h 246"/>
                <a:gd name="T2" fmla="*/ 0 w 96"/>
                <a:gd name="T3" fmla="*/ 0 h 246"/>
                <a:gd name="T4" fmla="*/ 0 w 96"/>
                <a:gd name="T5" fmla="*/ 0 h 246"/>
                <a:gd name="T6" fmla="*/ 0 w 96"/>
                <a:gd name="T7" fmla="*/ 0 h 246"/>
                <a:gd name="T8" fmla="*/ 0 w 96"/>
                <a:gd name="T9" fmla="*/ 0 h 246"/>
                <a:gd name="T10" fmla="*/ 0 w 96"/>
                <a:gd name="T11" fmla="*/ 0 h 246"/>
                <a:gd name="T12" fmla="*/ 0 w 96"/>
                <a:gd name="T13" fmla="*/ 0 h 246"/>
                <a:gd name="T14" fmla="*/ 0 w 96"/>
                <a:gd name="T15" fmla="*/ 0 h 246"/>
                <a:gd name="T16" fmla="*/ 0 w 96"/>
                <a:gd name="T17" fmla="*/ 0 h 246"/>
                <a:gd name="T18" fmla="*/ 0 w 96"/>
                <a:gd name="T19" fmla="*/ 0 h 246"/>
                <a:gd name="T20" fmla="*/ 0 w 96"/>
                <a:gd name="T21" fmla="*/ 0 h 246"/>
                <a:gd name="T22" fmla="*/ 0 w 96"/>
                <a:gd name="T23" fmla="*/ 0 h 246"/>
                <a:gd name="T24" fmla="*/ 0 w 96"/>
                <a:gd name="T25" fmla="*/ 0 h 246"/>
                <a:gd name="T26" fmla="*/ 0 w 96"/>
                <a:gd name="T27" fmla="*/ 0 h 246"/>
                <a:gd name="T28" fmla="*/ 0 w 96"/>
                <a:gd name="T29" fmla="*/ 0 h 246"/>
                <a:gd name="T30" fmla="*/ 0 w 96"/>
                <a:gd name="T31" fmla="*/ 0 h 246"/>
                <a:gd name="T32" fmla="*/ 0 w 96"/>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246"/>
                <a:gd name="T53" fmla="*/ 96 w 96"/>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246">
                  <a:moveTo>
                    <a:pt x="10" y="0"/>
                  </a:moveTo>
                  <a:lnTo>
                    <a:pt x="23" y="80"/>
                  </a:lnTo>
                  <a:lnTo>
                    <a:pt x="47" y="157"/>
                  </a:lnTo>
                  <a:lnTo>
                    <a:pt x="87" y="225"/>
                  </a:lnTo>
                  <a:lnTo>
                    <a:pt x="91" y="237"/>
                  </a:lnTo>
                  <a:lnTo>
                    <a:pt x="95" y="243"/>
                  </a:lnTo>
                  <a:lnTo>
                    <a:pt x="96" y="246"/>
                  </a:lnTo>
                  <a:lnTo>
                    <a:pt x="43" y="183"/>
                  </a:lnTo>
                  <a:lnTo>
                    <a:pt x="8" y="101"/>
                  </a:lnTo>
                  <a:lnTo>
                    <a:pt x="0" y="15"/>
                  </a:lnTo>
                  <a:lnTo>
                    <a:pt x="3" y="5"/>
                  </a:lnTo>
                  <a:lnTo>
                    <a:pt x="8" y="0"/>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8" name="Freeform 113"/>
            <p:cNvSpPr>
              <a:spLocks/>
            </p:cNvSpPr>
            <p:nvPr/>
          </p:nvSpPr>
          <p:spPr bwMode="auto">
            <a:xfrm>
              <a:off x="1335" y="2896"/>
              <a:ext cx="4" cy="26"/>
            </a:xfrm>
            <a:custGeom>
              <a:avLst/>
              <a:gdLst>
                <a:gd name="T0" fmla="*/ 0 w 37"/>
                <a:gd name="T1" fmla="*/ 0 h 231"/>
                <a:gd name="T2" fmla="*/ 0 w 37"/>
                <a:gd name="T3" fmla="*/ 0 h 231"/>
                <a:gd name="T4" fmla="*/ 0 w 37"/>
                <a:gd name="T5" fmla="*/ 0 h 231"/>
                <a:gd name="T6" fmla="*/ 0 w 37"/>
                <a:gd name="T7" fmla="*/ 0 h 231"/>
                <a:gd name="T8" fmla="*/ 0 w 37"/>
                <a:gd name="T9" fmla="*/ 0 h 231"/>
                <a:gd name="T10" fmla="*/ 0 w 37"/>
                <a:gd name="T11" fmla="*/ 0 h 231"/>
                <a:gd name="T12" fmla="*/ 0 w 37"/>
                <a:gd name="T13" fmla="*/ 0 h 231"/>
                <a:gd name="T14" fmla="*/ 0 w 37"/>
                <a:gd name="T15" fmla="*/ 0 h 231"/>
                <a:gd name="T16" fmla="*/ 0 w 37"/>
                <a:gd name="T17" fmla="*/ 0 h 231"/>
                <a:gd name="T18" fmla="*/ 0 w 37"/>
                <a:gd name="T19" fmla="*/ 0 h 231"/>
                <a:gd name="T20" fmla="*/ 0 w 37"/>
                <a:gd name="T21" fmla="*/ 0 h 231"/>
                <a:gd name="T22" fmla="*/ 0 w 37"/>
                <a:gd name="T23" fmla="*/ 0 h 231"/>
                <a:gd name="T24" fmla="*/ 0 w 37"/>
                <a:gd name="T25" fmla="*/ 0 h 2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231"/>
                <a:gd name="T41" fmla="*/ 37 w 37"/>
                <a:gd name="T42" fmla="*/ 231 h 2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231">
                  <a:moveTo>
                    <a:pt x="23" y="0"/>
                  </a:moveTo>
                  <a:lnTo>
                    <a:pt x="18" y="78"/>
                  </a:lnTo>
                  <a:lnTo>
                    <a:pt x="26" y="157"/>
                  </a:lnTo>
                  <a:lnTo>
                    <a:pt x="37" y="231"/>
                  </a:lnTo>
                  <a:lnTo>
                    <a:pt x="7" y="160"/>
                  </a:lnTo>
                  <a:lnTo>
                    <a:pt x="0" y="82"/>
                  </a:lnTo>
                  <a:lnTo>
                    <a:pt x="12" y="7"/>
                  </a:lnTo>
                  <a:lnTo>
                    <a:pt x="15" y="1"/>
                  </a:lnTo>
                  <a:lnTo>
                    <a:pt x="21" y="0"/>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9" name="Freeform 114"/>
            <p:cNvSpPr>
              <a:spLocks/>
            </p:cNvSpPr>
            <p:nvPr/>
          </p:nvSpPr>
          <p:spPr bwMode="auto">
            <a:xfrm>
              <a:off x="1022" y="2897"/>
              <a:ext cx="9" cy="53"/>
            </a:xfrm>
            <a:custGeom>
              <a:avLst/>
              <a:gdLst>
                <a:gd name="T0" fmla="*/ 0 w 80"/>
                <a:gd name="T1" fmla="*/ 0 h 482"/>
                <a:gd name="T2" fmla="*/ 0 w 80"/>
                <a:gd name="T3" fmla="*/ 0 h 482"/>
                <a:gd name="T4" fmla="*/ 0 w 80"/>
                <a:gd name="T5" fmla="*/ 0 h 482"/>
                <a:gd name="T6" fmla="*/ 0 w 80"/>
                <a:gd name="T7" fmla="*/ 0 h 482"/>
                <a:gd name="T8" fmla="*/ 0 w 80"/>
                <a:gd name="T9" fmla="*/ 0 h 482"/>
                <a:gd name="T10" fmla="*/ 0 w 80"/>
                <a:gd name="T11" fmla="*/ 0 h 482"/>
                <a:gd name="T12" fmla="*/ 0 w 80"/>
                <a:gd name="T13" fmla="*/ 0 h 482"/>
                <a:gd name="T14" fmla="*/ 0 w 80"/>
                <a:gd name="T15" fmla="*/ 0 h 482"/>
                <a:gd name="T16" fmla="*/ 0 w 80"/>
                <a:gd name="T17" fmla="*/ 0 h 482"/>
                <a:gd name="T18" fmla="*/ 0 w 80"/>
                <a:gd name="T19" fmla="*/ 0 h 482"/>
                <a:gd name="T20" fmla="*/ 0 w 80"/>
                <a:gd name="T21" fmla="*/ 0 h 482"/>
                <a:gd name="T22" fmla="*/ 0 w 80"/>
                <a:gd name="T23" fmla="*/ 0 h 482"/>
                <a:gd name="T24" fmla="*/ 0 w 80"/>
                <a:gd name="T25" fmla="*/ 0 h 482"/>
                <a:gd name="T26" fmla="*/ 0 w 80"/>
                <a:gd name="T27" fmla="*/ 0 h 482"/>
                <a:gd name="T28" fmla="*/ 0 w 80"/>
                <a:gd name="T29" fmla="*/ 0 h 482"/>
                <a:gd name="T30" fmla="*/ 0 w 80"/>
                <a:gd name="T31" fmla="*/ 0 h 482"/>
                <a:gd name="T32" fmla="*/ 0 w 80"/>
                <a:gd name="T33" fmla="*/ 0 h 482"/>
                <a:gd name="T34" fmla="*/ 0 w 80"/>
                <a:gd name="T35" fmla="*/ 0 h 482"/>
                <a:gd name="T36" fmla="*/ 0 w 80"/>
                <a:gd name="T37" fmla="*/ 0 h 482"/>
                <a:gd name="T38" fmla="*/ 0 w 80"/>
                <a:gd name="T39" fmla="*/ 0 h 482"/>
                <a:gd name="T40" fmla="*/ 0 w 80"/>
                <a:gd name="T41" fmla="*/ 0 h 4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
                <a:gd name="T64" fmla="*/ 0 h 482"/>
                <a:gd name="T65" fmla="*/ 80 w 80"/>
                <a:gd name="T66" fmla="*/ 482 h 4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 h="482">
                  <a:moveTo>
                    <a:pt x="80" y="0"/>
                  </a:moveTo>
                  <a:lnTo>
                    <a:pt x="68" y="159"/>
                  </a:lnTo>
                  <a:lnTo>
                    <a:pt x="26" y="322"/>
                  </a:lnTo>
                  <a:lnTo>
                    <a:pt x="43" y="482"/>
                  </a:lnTo>
                  <a:lnTo>
                    <a:pt x="23" y="477"/>
                  </a:lnTo>
                  <a:lnTo>
                    <a:pt x="11" y="457"/>
                  </a:lnTo>
                  <a:lnTo>
                    <a:pt x="0" y="429"/>
                  </a:lnTo>
                  <a:lnTo>
                    <a:pt x="1" y="355"/>
                  </a:lnTo>
                  <a:lnTo>
                    <a:pt x="12" y="289"/>
                  </a:lnTo>
                  <a:lnTo>
                    <a:pt x="20" y="224"/>
                  </a:lnTo>
                  <a:lnTo>
                    <a:pt x="36" y="185"/>
                  </a:lnTo>
                  <a:lnTo>
                    <a:pt x="43" y="147"/>
                  </a:lnTo>
                  <a:lnTo>
                    <a:pt x="60" y="110"/>
                  </a:lnTo>
                  <a:lnTo>
                    <a:pt x="62" y="66"/>
                  </a:lnTo>
                  <a:lnTo>
                    <a:pt x="66" y="23"/>
                  </a:lnTo>
                  <a:lnTo>
                    <a:pt x="8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60" name="Freeform 115"/>
            <p:cNvSpPr>
              <a:spLocks/>
            </p:cNvSpPr>
            <p:nvPr/>
          </p:nvSpPr>
          <p:spPr bwMode="auto">
            <a:xfrm>
              <a:off x="1362" y="2920"/>
              <a:ext cx="12" cy="56"/>
            </a:xfrm>
            <a:custGeom>
              <a:avLst/>
              <a:gdLst>
                <a:gd name="T0" fmla="*/ 0 w 110"/>
                <a:gd name="T1" fmla="*/ 0 h 512"/>
                <a:gd name="T2" fmla="*/ 0 w 110"/>
                <a:gd name="T3" fmla="*/ 0 h 512"/>
                <a:gd name="T4" fmla="*/ 0 w 110"/>
                <a:gd name="T5" fmla="*/ 0 h 512"/>
                <a:gd name="T6" fmla="*/ 0 w 110"/>
                <a:gd name="T7" fmla="*/ 0 h 512"/>
                <a:gd name="T8" fmla="*/ 0 w 110"/>
                <a:gd name="T9" fmla="*/ 0 h 512"/>
                <a:gd name="T10" fmla="*/ 0 w 110"/>
                <a:gd name="T11" fmla="*/ 0 h 512"/>
                <a:gd name="T12" fmla="*/ 0 w 110"/>
                <a:gd name="T13" fmla="*/ 0 h 512"/>
                <a:gd name="T14" fmla="*/ 0 w 110"/>
                <a:gd name="T15" fmla="*/ 0 h 512"/>
                <a:gd name="T16" fmla="*/ 0 w 110"/>
                <a:gd name="T17" fmla="*/ 0 h 512"/>
                <a:gd name="T18" fmla="*/ 0 w 110"/>
                <a:gd name="T19" fmla="*/ 0 h 512"/>
                <a:gd name="T20" fmla="*/ 0 w 110"/>
                <a:gd name="T21" fmla="*/ 0 h 512"/>
                <a:gd name="T22" fmla="*/ 0 w 110"/>
                <a:gd name="T23" fmla="*/ 0 h 512"/>
                <a:gd name="T24" fmla="*/ 0 w 110"/>
                <a:gd name="T25" fmla="*/ 0 h 512"/>
                <a:gd name="T26" fmla="*/ 0 w 110"/>
                <a:gd name="T27" fmla="*/ 0 h 512"/>
                <a:gd name="T28" fmla="*/ 0 w 110"/>
                <a:gd name="T29" fmla="*/ 0 h 512"/>
                <a:gd name="T30" fmla="*/ 0 w 110"/>
                <a:gd name="T31" fmla="*/ 0 h 512"/>
                <a:gd name="T32" fmla="*/ 0 w 110"/>
                <a:gd name="T33" fmla="*/ 0 h 512"/>
                <a:gd name="T34" fmla="*/ 0 w 110"/>
                <a:gd name="T35" fmla="*/ 0 h 512"/>
                <a:gd name="T36" fmla="*/ 0 w 110"/>
                <a:gd name="T37" fmla="*/ 0 h 512"/>
                <a:gd name="T38" fmla="*/ 0 w 110"/>
                <a:gd name="T39" fmla="*/ 0 h 512"/>
                <a:gd name="T40" fmla="*/ 0 w 110"/>
                <a:gd name="T41" fmla="*/ 0 h 5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0"/>
                <a:gd name="T64" fmla="*/ 0 h 512"/>
                <a:gd name="T65" fmla="*/ 110 w 110"/>
                <a:gd name="T66" fmla="*/ 512 h 5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0" h="512">
                  <a:moveTo>
                    <a:pt x="21" y="2"/>
                  </a:moveTo>
                  <a:lnTo>
                    <a:pt x="29" y="170"/>
                  </a:lnTo>
                  <a:lnTo>
                    <a:pt x="79" y="338"/>
                  </a:lnTo>
                  <a:lnTo>
                    <a:pt x="110" y="499"/>
                  </a:lnTo>
                  <a:lnTo>
                    <a:pt x="102" y="508"/>
                  </a:lnTo>
                  <a:lnTo>
                    <a:pt x="94" y="512"/>
                  </a:lnTo>
                  <a:lnTo>
                    <a:pt x="85" y="512"/>
                  </a:lnTo>
                  <a:lnTo>
                    <a:pt x="102" y="467"/>
                  </a:lnTo>
                  <a:lnTo>
                    <a:pt x="85" y="417"/>
                  </a:lnTo>
                  <a:lnTo>
                    <a:pt x="65" y="363"/>
                  </a:lnTo>
                  <a:lnTo>
                    <a:pt x="25" y="241"/>
                  </a:lnTo>
                  <a:lnTo>
                    <a:pt x="0" y="117"/>
                  </a:lnTo>
                  <a:lnTo>
                    <a:pt x="12" y="2"/>
                  </a:lnTo>
                  <a:lnTo>
                    <a:pt x="17" y="0"/>
                  </a:lnTo>
                  <a:lnTo>
                    <a:pt x="20" y="0"/>
                  </a:lnTo>
                  <a:lnTo>
                    <a:pt x="2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61" name="Freeform 116"/>
            <p:cNvSpPr>
              <a:spLocks/>
            </p:cNvSpPr>
            <p:nvPr/>
          </p:nvSpPr>
          <p:spPr bwMode="auto">
            <a:xfrm>
              <a:off x="1406" y="2933"/>
              <a:ext cx="15" cy="60"/>
            </a:xfrm>
            <a:custGeom>
              <a:avLst/>
              <a:gdLst>
                <a:gd name="T0" fmla="*/ 0 w 131"/>
                <a:gd name="T1" fmla="*/ 0 h 535"/>
                <a:gd name="T2" fmla="*/ 0 w 131"/>
                <a:gd name="T3" fmla="*/ 0 h 535"/>
                <a:gd name="T4" fmla="*/ 0 w 131"/>
                <a:gd name="T5" fmla="*/ 0 h 535"/>
                <a:gd name="T6" fmla="*/ 0 w 131"/>
                <a:gd name="T7" fmla="*/ 0 h 535"/>
                <a:gd name="T8" fmla="*/ 0 w 131"/>
                <a:gd name="T9" fmla="*/ 0 h 535"/>
                <a:gd name="T10" fmla="*/ 0 w 131"/>
                <a:gd name="T11" fmla="*/ 0 h 535"/>
                <a:gd name="T12" fmla="*/ 0 w 131"/>
                <a:gd name="T13" fmla="*/ 0 h 535"/>
                <a:gd name="T14" fmla="*/ 0 w 131"/>
                <a:gd name="T15" fmla="*/ 0 h 535"/>
                <a:gd name="T16" fmla="*/ 0 w 131"/>
                <a:gd name="T17" fmla="*/ 0 h 535"/>
                <a:gd name="T18" fmla="*/ 0 w 131"/>
                <a:gd name="T19" fmla="*/ 0 h 535"/>
                <a:gd name="T20" fmla="*/ 0 w 131"/>
                <a:gd name="T21" fmla="*/ 0 h 535"/>
                <a:gd name="T22" fmla="*/ 0 w 131"/>
                <a:gd name="T23" fmla="*/ 0 h 535"/>
                <a:gd name="T24" fmla="*/ 0 w 131"/>
                <a:gd name="T25" fmla="*/ 0 h 5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
                <a:gd name="T40" fmla="*/ 0 h 535"/>
                <a:gd name="T41" fmla="*/ 131 w 131"/>
                <a:gd name="T42" fmla="*/ 535 h 5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 h="535">
                  <a:moveTo>
                    <a:pt x="12" y="0"/>
                  </a:moveTo>
                  <a:lnTo>
                    <a:pt x="102" y="156"/>
                  </a:lnTo>
                  <a:lnTo>
                    <a:pt x="131" y="348"/>
                  </a:lnTo>
                  <a:lnTo>
                    <a:pt x="124" y="535"/>
                  </a:lnTo>
                  <a:lnTo>
                    <a:pt x="107" y="357"/>
                  </a:lnTo>
                  <a:lnTo>
                    <a:pt x="81" y="169"/>
                  </a:lnTo>
                  <a:lnTo>
                    <a:pt x="0" y="10"/>
                  </a:lnTo>
                  <a:lnTo>
                    <a:pt x="7" y="3"/>
                  </a:lnTo>
                  <a:lnTo>
                    <a:pt x="11"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62" name="Freeform 117"/>
            <p:cNvSpPr>
              <a:spLocks/>
            </p:cNvSpPr>
            <p:nvPr/>
          </p:nvSpPr>
          <p:spPr bwMode="auto">
            <a:xfrm>
              <a:off x="1103" y="2937"/>
              <a:ext cx="8" cy="27"/>
            </a:xfrm>
            <a:custGeom>
              <a:avLst/>
              <a:gdLst>
                <a:gd name="T0" fmla="*/ 0 w 70"/>
                <a:gd name="T1" fmla="*/ 0 h 246"/>
                <a:gd name="T2" fmla="*/ 0 w 70"/>
                <a:gd name="T3" fmla="*/ 0 h 246"/>
                <a:gd name="T4" fmla="*/ 0 w 70"/>
                <a:gd name="T5" fmla="*/ 0 h 246"/>
                <a:gd name="T6" fmla="*/ 0 w 70"/>
                <a:gd name="T7" fmla="*/ 0 h 246"/>
                <a:gd name="T8" fmla="*/ 0 w 70"/>
                <a:gd name="T9" fmla="*/ 0 h 246"/>
                <a:gd name="T10" fmla="*/ 0 w 70"/>
                <a:gd name="T11" fmla="*/ 0 h 246"/>
                <a:gd name="T12" fmla="*/ 0 w 70"/>
                <a:gd name="T13" fmla="*/ 0 h 246"/>
                <a:gd name="T14" fmla="*/ 0 w 70"/>
                <a:gd name="T15" fmla="*/ 0 h 246"/>
                <a:gd name="T16" fmla="*/ 0 w 70"/>
                <a:gd name="T17" fmla="*/ 0 h 246"/>
                <a:gd name="T18" fmla="*/ 0 w 70"/>
                <a:gd name="T19" fmla="*/ 0 h 246"/>
                <a:gd name="T20" fmla="*/ 0 w 70"/>
                <a:gd name="T21" fmla="*/ 0 h 246"/>
                <a:gd name="T22" fmla="*/ 0 w 70"/>
                <a:gd name="T23" fmla="*/ 0 h 246"/>
                <a:gd name="T24" fmla="*/ 0 w 70"/>
                <a:gd name="T25" fmla="*/ 0 h 246"/>
                <a:gd name="T26" fmla="*/ 0 w 70"/>
                <a:gd name="T27" fmla="*/ 0 h 246"/>
                <a:gd name="T28" fmla="*/ 0 w 70"/>
                <a:gd name="T29" fmla="*/ 0 h 246"/>
                <a:gd name="T30" fmla="*/ 0 w 70"/>
                <a:gd name="T31" fmla="*/ 0 h 246"/>
                <a:gd name="T32" fmla="*/ 0 w 70"/>
                <a:gd name="T33" fmla="*/ 0 h 246"/>
                <a:gd name="T34" fmla="*/ 0 w 70"/>
                <a:gd name="T35" fmla="*/ 0 h 246"/>
                <a:gd name="T36" fmla="*/ 0 w 70"/>
                <a:gd name="T37" fmla="*/ 0 h 246"/>
                <a:gd name="T38" fmla="*/ 0 w 70"/>
                <a:gd name="T39" fmla="*/ 0 h 246"/>
                <a:gd name="T40" fmla="*/ 0 w 70"/>
                <a:gd name="T41" fmla="*/ 0 h 2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246"/>
                <a:gd name="T65" fmla="*/ 70 w 70"/>
                <a:gd name="T66" fmla="*/ 246 h 2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246">
                  <a:moveTo>
                    <a:pt x="54" y="0"/>
                  </a:moveTo>
                  <a:lnTo>
                    <a:pt x="69" y="7"/>
                  </a:lnTo>
                  <a:lnTo>
                    <a:pt x="70" y="21"/>
                  </a:lnTo>
                  <a:lnTo>
                    <a:pt x="66" y="37"/>
                  </a:lnTo>
                  <a:lnTo>
                    <a:pt x="41" y="49"/>
                  </a:lnTo>
                  <a:lnTo>
                    <a:pt x="28" y="80"/>
                  </a:lnTo>
                  <a:lnTo>
                    <a:pt x="23" y="125"/>
                  </a:lnTo>
                  <a:lnTo>
                    <a:pt x="23" y="170"/>
                  </a:lnTo>
                  <a:lnTo>
                    <a:pt x="23" y="211"/>
                  </a:lnTo>
                  <a:lnTo>
                    <a:pt x="23" y="246"/>
                  </a:lnTo>
                  <a:lnTo>
                    <a:pt x="0" y="174"/>
                  </a:lnTo>
                  <a:lnTo>
                    <a:pt x="5" y="94"/>
                  </a:lnTo>
                  <a:lnTo>
                    <a:pt x="25" y="19"/>
                  </a:lnTo>
                  <a:lnTo>
                    <a:pt x="36" y="8"/>
                  </a:lnTo>
                  <a:lnTo>
                    <a:pt x="45" y="2"/>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63" name="Freeform 118"/>
            <p:cNvSpPr>
              <a:spLocks/>
            </p:cNvSpPr>
            <p:nvPr/>
          </p:nvSpPr>
          <p:spPr bwMode="auto">
            <a:xfrm>
              <a:off x="1136" y="2938"/>
              <a:ext cx="9" cy="46"/>
            </a:xfrm>
            <a:custGeom>
              <a:avLst/>
              <a:gdLst>
                <a:gd name="T0" fmla="*/ 0 w 82"/>
                <a:gd name="T1" fmla="*/ 0 h 410"/>
                <a:gd name="T2" fmla="*/ 0 w 82"/>
                <a:gd name="T3" fmla="*/ 0 h 410"/>
                <a:gd name="T4" fmla="*/ 0 w 82"/>
                <a:gd name="T5" fmla="*/ 0 h 410"/>
                <a:gd name="T6" fmla="*/ 0 w 82"/>
                <a:gd name="T7" fmla="*/ 0 h 410"/>
                <a:gd name="T8" fmla="*/ 0 w 82"/>
                <a:gd name="T9" fmla="*/ 0 h 410"/>
                <a:gd name="T10" fmla="*/ 0 w 82"/>
                <a:gd name="T11" fmla="*/ 0 h 410"/>
                <a:gd name="T12" fmla="*/ 0 w 82"/>
                <a:gd name="T13" fmla="*/ 0 h 410"/>
                <a:gd name="T14" fmla="*/ 0 w 82"/>
                <a:gd name="T15" fmla="*/ 0 h 410"/>
                <a:gd name="T16" fmla="*/ 0 w 82"/>
                <a:gd name="T17" fmla="*/ 0 h 410"/>
                <a:gd name="T18" fmla="*/ 0 w 82"/>
                <a:gd name="T19" fmla="*/ 0 h 410"/>
                <a:gd name="T20" fmla="*/ 0 w 82"/>
                <a:gd name="T21" fmla="*/ 0 h 410"/>
                <a:gd name="T22" fmla="*/ 0 w 82"/>
                <a:gd name="T23" fmla="*/ 0 h 410"/>
                <a:gd name="T24" fmla="*/ 0 w 82"/>
                <a:gd name="T25" fmla="*/ 0 h 410"/>
                <a:gd name="T26" fmla="*/ 0 w 82"/>
                <a:gd name="T27" fmla="*/ 0 h 410"/>
                <a:gd name="T28" fmla="*/ 0 w 82"/>
                <a:gd name="T29" fmla="*/ 0 h 410"/>
                <a:gd name="T30" fmla="*/ 0 w 82"/>
                <a:gd name="T31" fmla="*/ 0 h 410"/>
                <a:gd name="T32" fmla="*/ 0 w 82"/>
                <a:gd name="T33" fmla="*/ 0 h 4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410"/>
                <a:gd name="T53" fmla="*/ 82 w 82"/>
                <a:gd name="T54" fmla="*/ 410 h 4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410">
                  <a:moveTo>
                    <a:pt x="82" y="0"/>
                  </a:moveTo>
                  <a:lnTo>
                    <a:pt x="57" y="91"/>
                  </a:lnTo>
                  <a:lnTo>
                    <a:pt x="18" y="180"/>
                  </a:lnTo>
                  <a:lnTo>
                    <a:pt x="18" y="268"/>
                  </a:lnTo>
                  <a:lnTo>
                    <a:pt x="40" y="316"/>
                  </a:lnTo>
                  <a:lnTo>
                    <a:pt x="38" y="364"/>
                  </a:lnTo>
                  <a:lnTo>
                    <a:pt x="32" y="410"/>
                  </a:lnTo>
                  <a:lnTo>
                    <a:pt x="14" y="309"/>
                  </a:lnTo>
                  <a:lnTo>
                    <a:pt x="0" y="216"/>
                  </a:lnTo>
                  <a:lnTo>
                    <a:pt x="23" y="122"/>
                  </a:lnTo>
                  <a:lnTo>
                    <a:pt x="40" y="77"/>
                  </a:lnTo>
                  <a:lnTo>
                    <a:pt x="54" y="30"/>
                  </a:lnTo>
                  <a:lnTo>
                    <a:pt x="8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64" name="Freeform 119"/>
            <p:cNvSpPr>
              <a:spLocks/>
            </p:cNvSpPr>
            <p:nvPr/>
          </p:nvSpPr>
          <p:spPr bwMode="auto">
            <a:xfrm>
              <a:off x="1327" y="2958"/>
              <a:ext cx="7" cy="74"/>
            </a:xfrm>
            <a:custGeom>
              <a:avLst/>
              <a:gdLst>
                <a:gd name="T0" fmla="*/ 0 w 65"/>
                <a:gd name="T1" fmla="*/ 0 h 666"/>
                <a:gd name="T2" fmla="*/ 0 w 65"/>
                <a:gd name="T3" fmla="*/ 0 h 666"/>
                <a:gd name="T4" fmla="*/ 0 w 65"/>
                <a:gd name="T5" fmla="*/ 0 h 666"/>
                <a:gd name="T6" fmla="*/ 0 w 65"/>
                <a:gd name="T7" fmla="*/ 0 h 666"/>
                <a:gd name="T8" fmla="*/ 0 w 65"/>
                <a:gd name="T9" fmla="*/ 0 h 666"/>
                <a:gd name="T10" fmla="*/ 0 w 65"/>
                <a:gd name="T11" fmla="*/ 0 h 666"/>
                <a:gd name="T12" fmla="*/ 0 w 65"/>
                <a:gd name="T13" fmla="*/ 0 h 666"/>
                <a:gd name="T14" fmla="*/ 0 w 65"/>
                <a:gd name="T15" fmla="*/ 0 h 666"/>
                <a:gd name="T16" fmla="*/ 0 w 65"/>
                <a:gd name="T17" fmla="*/ 0 h 666"/>
                <a:gd name="T18" fmla="*/ 0 w 65"/>
                <a:gd name="T19" fmla="*/ 0 h 666"/>
                <a:gd name="T20" fmla="*/ 0 w 65"/>
                <a:gd name="T21" fmla="*/ 0 h 666"/>
                <a:gd name="T22" fmla="*/ 0 w 65"/>
                <a:gd name="T23" fmla="*/ 0 h 666"/>
                <a:gd name="T24" fmla="*/ 0 w 65"/>
                <a:gd name="T25" fmla="*/ 0 h 666"/>
                <a:gd name="T26" fmla="*/ 0 w 65"/>
                <a:gd name="T27" fmla="*/ 0 h 666"/>
                <a:gd name="T28" fmla="*/ 0 w 65"/>
                <a:gd name="T29" fmla="*/ 0 h 666"/>
                <a:gd name="T30" fmla="*/ 0 w 65"/>
                <a:gd name="T31" fmla="*/ 0 h 666"/>
                <a:gd name="T32" fmla="*/ 0 w 65"/>
                <a:gd name="T33" fmla="*/ 0 h 666"/>
                <a:gd name="T34" fmla="*/ 0 w 65"/>
                <a:gd name="T35" fmla="*/ 0 h 666"/>
                <a:gd name="T36" fmla="*/ 0 w 65"/>
                <a:gd name="T37" fmla="*/ 0 h 666"/>
                <a:gd name="T38" fmla="*/ 0 w 65"/>
                <a:gd name="T39" fmla="*/ 0 h 666"/>
                <a:gd name="T40" fmla="*/ 0 w 65"/>
                <a:gd name="T41" fmla="*/ 0 h 666"/>
                <a:gd name="T42" fmla="*/ 0 w 65"/>
                <a:gd name="T43" fmla="*/ 0 h 666"/>
                <a:gd name="T44" fmla="*/ 0 w 65"/>
                <a:gd name="T45" fmla="*/ 0 h 666"/>
                <a:gd name="T46" fmla="*/ 0 w 65"/>
                <a:gd name="T47" fmla="*/ 0 h 666"/>
                <a:gd name="T48" fmla="*/ 0 w 65"/>
                <a:gd name="T49" fmla="*/ 0 h 666"/>
                <a:gd name="T50" fmla="*/ 0 w 65"/>
                <a:gd name="T51" fmla="*/ 0 h 666"/>
                <a:gd name="T52" fmla="*/ 0 w 65"/>
                <a:gd name="T53" fmla="*/ 0 h 666"/>
                <a:gd name="T54" fmla="*/ 0 w 65"/>
                <a:gd name="T55" fmla="*/ 0 h 666"/>
                <a:gd name="T56" fmla="*/ 0 w 65"/>
                <a:gd name="T57" fmla="*/ 0 h 6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5"/>
                <a:gd name="T88" fmla="*/ 0 h 666"/>
                <a:gd name="T89" fmla="*/ 65 w 65"/>
                <a:gd name="T90" fmla="*/ 666 h 66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5" h="666">
                  <a:moveTo>
                    <a:pt x="63" y="0"/>
                  </a:moveTo>
                  <a:lnTo>
                    <a:pt x="36" y="65"/>
                  </a:lnTo>
                  <a:lnTo>
                    <a:pt x="17" y="148"/>
                  </a:lnTo>
                  <a:lnTo>
                    <a:pt x="22" y="237"/>
                  </a:lnTo>
                  <a:lnTo>
                    <a:pt x="63" y="370"/>
                  </a:lnTo>
                  <a:lnTo>
                    <a:pt x="65" y="505"/>
                  </a:lnTo>
                  <a:lnTo>
                    <a:pt x="44" y="633"/>
                  </a:lnTo>
                  <a:lnTo>
                    <a:pt x="41" y="651"/>
                  </a:lnTo>
                  <a:lnTo>
                    <a:pt x="36" y="661"/>
                  </a:lnTo>
                  <a:lnTo>
                    <a:pt x="30" y="666"/>
                  </a:lnTo>
                  <a:lnTo>
                    <a:pt x="24" y="648"/>
                  </a:lnTo>
                  <a:lnTo>
                    <a:pt x="31" y="622"/>
                  </a:lnTo>
                  <a:lnTo>
                    <a:pt x="30" y="589"/>
                  </a:lnTo>
                  <a:lnTo>
                    <a:pt x="52" y="481"/>
                  </a:lnTo>
                  <a:lnTo>
                    <a:pt x="46" y="371"/>
                  </a:lnTo>
                  <a:lnTo>
                    <a:pt x="19" y="266"/>
                  </a:lnTo>
                  <a:lnTo>
                    <a:pt x="0" y="175"/>
                  </a:lnTo>
                  <a:lnTo>
                    <a:pt x="2" y="84"/>
                  </a:lnTo>
                  <a:lnTo>
                    <a:pt x="36" y="6"/>
                  </a:lnTo>
                  <a:lnTo>
                    <a:pt x="48" y="3"/>
                  </a:lnTo>
                  <a:lnTo>
                    <a:pt x="59" y="0"/>
                  </a:lnTo>
                  <a:lnTo>
                    <a:pt x="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65" name="Freeform 120"/>
            <p:cNvSpPr>
              <a:spLocks/>
            </p:cNvSpPr>
            <p:nvPr/>
          </p:nvSpPr>
          <p:spPr bwMode="auto">
            <a:xfrm>
              <a:off x="969" y="2961"/>
              <a:ext cx="14" cy="51"/>
            </a:xfrm>
            <a:custGeom>
              <a:avLst/>
              <a:gdLst>
                <a:gd name="T0" fmla="*/ 0 w 128"/>
                <a:gd name="T1" fmla="*/ 0 h 456"/>
                <a:gd name="T2" fmla="*/ 0 w 128"/>
                <a:gd name="T3" fmla="*/ 0 h 456"/>
                <a:gd name="T4" fmla="*/ 0 w 128"/>
                <a:gd name="T5" fmla="*/ 0 h 456"/>
                <a:gd name="T6" fmla="*/ 0 w 128"/>
                <a:gd name="T7" fmla="*/ 0 h 456"/>
                <a:gd name="T8" fmla="*/ 0 w 128"/>
                <a:gd name="T9" fmla="*/ 0 h 456"/>
                <a:gd name="T10" fmla="*/ 0 w 128"/>
                <a:gd name="T11" fmla="*/ 0 h 456"/>
                <a:gd name="T12" fmla="*/ 0 w 128"/>
                <a:gd name="T13" fmla="*/ 0 h 456"/>
                <a:gd name="T14" fmla="*/ 0 w 128"/>
                <a:gd name="T15" fmla="*/ 0 h 456"/>
                <a:gd name="T16" fmla="*/ 0 w 128"/>
                <a:gd name="T17" fmla="*/ 0 h 456"/>
                <a:gd name="T18" fmla="*/ 0 w 128"/>
                <a:gd name="T19" fmla="*/ 0 h 456"/>
                <a:gd name="T20" fmla="*/ 0 w 128"/>
                <a:gd name="T21" fmla="*/ 0 h 456"/>
                <a:gd name="T22" fmla="*/ 0 w 128"/>
                <a:gd name="T23" fmla="*/ 0 h 456"/>
                <a:gd name="T24" fmla="*/ 0 w 128"/>
                <a:gd name="T25" fmla="*/ 0 h 456"/>
                <a:gd name="T26" fmla="*/ 0 w 128"/>
                <a:gd name="T27" fmla="*/ 0 h 456"/>
                <a:gd name="T28" fmla="*/ 0 w 128"/>
                <a:gd name="T29" fmla="*/ 0 h 456"/>
                <a:gd name="T30" fmla="*/ 0 w 128"/>
                <a:gd name="T31" fmla="*/ 0 h 456"/>
                <a:gd name="T32" fmla="*/ 0 w 128"/>
                <a:gd name="T33" fmla="*/ 0 h 456"/>
                <a:gd name="T34" fmla="*/ 0 w 128"/>
                <a:gd name="T35" fmla="*/ 0 h 456"/>
                <a:gd name="T36" fmla="*/ 0 w 128"/>
                <a:gd name="T37" fmla="*/ 0 h 456"/>
                <a:gd name="T38" fmla="*/ 0 w 128"/>
                <a:gd name="T39" fmla="*/ 0 h 456"/>
                <a:gd name="T40" fmla="*/ 0 w 128"/>
                <a:gd name="T41" fmla="*/ 0 h 4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8"/>
                <a:gd name="T64" fmla="*/ 0 h 456"/>
                <a:gd name="T65" fmla="*/ 128 w 128"/>
                <a:gd name="T66" fmla="*/ 456 h 4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8" h="456">
                  <a:moveTo>
                    <a:pt x="107" y="0"/>
                  </a:moveTo>
                  <a:lnTo>
                    <a:pt x="128" y="92"/>
                  </a:lnTo>
                  <a:lnTo>
                    <a:pt x="113" y="187"/>
                  </a:lnTo>
                  <a:lnTo>
                    <a:pt x="72" y="275"/>
                  </a:lnTo>
                  <a:lnTo>
                    <a:pt x="39" y="336"/>
                  </a:lnTo>
                  <a:lnTo>
                    <a:pt x="23" y="398"/>
                  </a:lnTo>
                  <a:lnTo>
                    <a:pt x="29" y="456"/>
                  </a:lnTo>
                  <a:lnTo>
                    <a:pt x="9" y="446"/>
                  </a:lnTo>
                  <a:lnTo>
                    <a:pt x="0" y="423"/>
                  </a:lnTo>
                  <a:lnTo>
                    <a:pt x="2" y="398"/>
                  </a:lnTo>
                  <a:lnTo>
                    <a:pt x="24" y="324"/>
                  </a:lnTo>
                  <a:lnTo>
                    <a:pt x="55" y="262"/>
                  </a:lnTo>
                  <a:lnTo>
                    <a:pt x="89" y="198"/>
                  </a:lnTo>
                  <a:lnTo>
                    <a:pt x="104" y="125"/>
                  </a:lnTo>
                  <a:lnTo>
                    <a:pt x="96" y="58"/>
                  </a:lnTo>
                  <a:lnTo>
                    <a:pt x="1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66" name="Freeform 121"/>
            <p:cNvSpPr>
              <a:spLocks/>
            </p:cNvSpPr>
            <p:nvPr/>
          </p:nvSpPr>
          <p:spPr bwMode="auto">
            <a:xfrm>
              <a:off x="1536" y="2969"/>
              <a:ext cx="9" cy="31"/>
            </a:xfrm>
            <a:custGeom>
              <a:avLst/>
              <a:gdLst>
                <a:gd name="T0" fmla="*/ 0 w 75"/>
                <a:gd name="T1" fmla="*/ 0 h 275"/>
                <a:gd name="T2" fmla="*/ 0 w 75"/>
                <a:gd name="T3" fmla="*/ 0 h 275"/>
                <a:gd name="T4" fmla="*/ 0 w 75"/>
                <a:gd name="T5" fmla="*/ 0 h 275"/>
                <a:gd name="T6" fmla="*/ 0 w 75"/>
                <a:gd name="T7" fmla="*/ 0 h 275"/>
                <a:gd name="T8" fmla="*/ 0 w 75"/>
                <a:gd name="T9" fmla="*/ 0 h 275"/>
                <a:gd name="T10" fmla="*/ 0 w 75"/>
                <a:gd name="T11" fmla="*/ 0 h 275"/>
                <a:gd name="T12" fmla="*/ 0 w 75"/>
                <a:gd name="T13" fmla="*/ 0 h 275"/>
                <a:gd name="T14" fmla="*/ 0 w 75"/>
                <a:gd name="T15" fmla="*/ 0 h 275"/>
                <a:gd name="T16" fmla="*/ 0 w 75"/>
                <a:gd name="T17" fmla="*/ 0 h 275"/>
                <a:gd name="T18" fmla="*/ 0 w 75"/>
                <a:gd name="T19" fmla="*/ 0 h 275"/>
                <a:gd name="T20" fmla="*/ 0 w 75"/>
                <a:gd name="T21" fmla="*/ 0 h 275"/>
                <a:gd name="T22" fmla="*/ 0 w 75"/>
                <a:gd name="T23" fmla="*/ 0 h 275"/>
                <a:gd name="T24" fmla="*/ 0 w 75"/>
                <a:gd name="T25" fmla="*/ 0 h 275"/>
                <a:gd name="T26" fmla="*/ 0 w 75"/>
                <a:gd name="T27" fmla="*/ 0 h 275"/>
                <a:gd name="T28" fmla="*/ 0 w 75"/>
                <a:gd name="T29" fmla="*/ 0 h 275"/>
                <a:gd name="T30" fmla="*/ 0 w 75"/>
                <a:gd name="T31" fmla="*/ 0 h 275"/>
                <a:gd name="T32" fmla="*/ 0 w 75"/>
                <a:gd name="T33" fmla="*/ 0 h 275"/>
                <a:gd name="T34" fmla="*/ 0 w 75"/>
                <a:gd name="T35" fmla="*/ 0 h 275"/>
                <a:gd name="T36" fmla="*/ 0 w 75"/>
                <a:gd name="T37" fmla="*/ 0 h 275"/>
                <a:gd name="T38" fmla="*/ 0 w 75"/>
                <a:gd name="T39" fmla="*/ 0 h 275"/>
                <a:gd name="T40" fmla="*/ 0 w 75"/>
                <a:gd name="T41" fmla="*/ 0 h 2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275"/>
                <a:gd name="T65" fmla="*/ 75 w 75"/>
                <a:gd name="T66" fmla="*/ 275 h 2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275">
                  <a:moveTo>
                    <a:pt x="39" y="0"/>
                  </a:moveTo>
                  <a:lnTo>
                    <a:pt x="48" y="1"/>
                  </a:lnTo>
                  <a:lnTo>
                    <a:pt x="64" y="2"/>
                  </a:lnTo>
                  <a:lnTo>
                    <a:pt x="75" y="10"/>
                  </a:lnTo>
                  <a:lnTo>
                    <a:pt x="50" y="19"/>
                  </a:lnTo>
                  <a:lnTo>
                    <a:pt x="31" y="40"/>
                  </a:lnTo>
                  <a:lnTo>
                    <a:pt x="22" y="73"/>
                  </a:lnTo>
                  <a:lnTo>
                    <a:pt x="27" y="151"/>
                  </a:lnTo>
                  <a:lnTo>
                    <a:pt x="36" y="217"/>
                  </a:lnTo>
                  <a:lnTo>
                    <a:pt x="57" y="275"/>
                  </a:lnTo>
                  <a:lnTo>
                    <a:pt x="20" y="221"/>
                  </a:lnTo>
                  <a:lnTo>
                    <a:pt x="5" y="144"/>
                  </a:lnTo>
                  <a:lnTo>
                    <a:pt x="0" y="73"/>
                  </a:lnTo>
                  <a:lnTo>
                    <a:pt x="9" y="39"/>
                  </a:lnTo>
                  <a:lnTo>
                    <a:pt x="19" y="11"/>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67" name="Freeform 122"/>
            <p:cNvSpPr>
              <a:spLocks/>
            </p:cNvSpPr>
            <p:nvPr/>
          </p:nvSpPr>
          <p:spPr bwMode="auto">
            <a:xfrm>
              <a:off x="986" y="2975"/>
              <a:ext cx="17" cy="70"/>
            </a:xfrm>
            <a:custGeom>
              <a:avLst/>
              <a:gdLst>
                <a:gd name="T0" fmla="*/ 0 w 154"/>
                <a:gd name="T1" fmla="*/ 0 h 632"/>
                <a:gd name="T2" fmla="*/ 0 w 154"/>
                <a:gd name="T3" fmla="*/ 0 h 632"/>
                <a:gd name="T4" fmla="*/ 0 w 154"/>
                <a:gd name="T5" fmla="*/ 0 h 632"/>
                <a:gd name="T6" fmla="*/ 0 w 154"/>
                <a:gd name="T7" fmla="*/ 0 h 632"/>
                <a:gd name="T8" fmla="*/ 0 w 154"/>
                <a:gd name="T9" fmla="*/ 0 h 632"/>
                <a:gd name="T10" fmla="*/ 0 w 154"/>
                <a:gd name="T11" fmla="*/ 0 h 632"/>
                <a:gd name="T12" fmla="*/ 0 w 154"/>
                <a:gd name="T13" fmla="*/ 0 h 632"/>
                <a:gd name="T14" fmla="*/ 0 w 154"/>
                <a:gd name="T15" fmla="*/ 0 h 632"/>
                <a:gd name="T16" fmla="*/ 0 w 154"/>
                <a:gd name="T17" fmla="*/ 0 h 632"/>
                <a:gd name="T18" fmla="*/ 0 w 154"/>
                <a:gd name="T19" fmla="*/ 0 h 632"/>
                <a:gd name="T20" fmla="*/ 0 w 154"/>
                <a:gd name="T21" fmla="*/ 0 h 632"/>
                <a:gd name="T22" fmla="*/ 0 w 154"/>
                <a:gd name="T23" fmla="*/ 0 h 632"/>
                <a:gd name="T24" fmla="*/ 0 w 154"/>
                <a:gd name="T25" fmla="*/ 0 h 632"/>
                <a:gd name="T26" fmla="*/ 0 w 154"/>
                <a:gd name="T27" fmla="*/ 0 h 632"/>
                <a:gd name="T28" fmla="*/ 0 w 154"/>
                <a:gd name="T29" fmla="*/ 0 h 632"/>
                <a:gd name="T30" fmla="*/ 0 w 154"/>
                <a:gd name="T31" fmla="*/ 0 h 632"/>
                <a:gd name="T32" fmla="*/ 0 w 154"/>
                <a:gd name="T33" fmla="*/ 0 h 632"/>
                <a:gd name="T34" fmla="*/ 0 w 154"/>
                <a:gd name="T35" fmla="*/ 0 h 632"/>
                <a:gd name="T36" fmla="*/ 0 w 154"/>
                <a:gd name="T37" fmla="*/ 0 h 632"/>
                <a:gd name="T38" fmla="*/ 0 w 154"/>
                <a:gd name="T39" fmla="*/ 0 h 632"/>
                <a:gd name="T40" fmla="*/ 0 w 154"/>
                <a:gd name="T41" fmla="*/ 0 h 6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4"/>
                <a:gd name="T64" fmla="*/ 0 h 632"/>
                <a:gd name="T65" fmla="*/ 154 w 154"/>
                <a:gd name="T66" fmla="*/ 632 h 6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4" h="632">
                  <a:moveTo>
                    <a:pt x="154" y="0"/>
                  </a:moveTo>
                  <a:lnTo>
                    <a:pt x="86" y="185"/>
                  </a:lnTo>
                  <a:lnTo>
                    <a:pt x="53" y="383"/>
                  </a:lnTo>
                  <a:lnTo>
                    <a:pt x="24" y="586"/>
                  </a:lnTo>
                  <a:lnTo>
                    <a:pt x="16" y="600"/>
                  </a:lnTo>
                  <a:lnTo>
                    <a:pt x="10" y="618"/>
                  </a:lnTo>
                  <a:lnTo>
                    <a:pt x="0" y="632"/>
                  </a:lnTo>
                  <a:lnTo>
                    <a:pt x="23" y="476"/>
                  </a:lnTo>
                  <a:lnTo>
                    <a:pt x="37" y="320"/>
                  </a:lnTo>
                  <a:lnTo>
                    <a:pt x="77" y="167"/>
                  </a:lnTo>
                  <a:lnTo>
                    <a:pt x="89" y="121"/>
                  </a:lnTo>
                  <a:lnTo>
                    <a:pt x="104" y="80"/>
                  </a:lnTo>
                  <a:lnTo>
                    <a:pt x="113" y="34"/>
                  </a:lnTo>
                  <a:lnTo>
                    <a:pt x="125" y="18"/>
                  </a:lnTo>
                  <a:lnTo>
                    <a:pt x="137" y="4"/>
                  </a:lnTo>
                  <a:lnTo>
                    <a:pt x="1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68" name="Freeform 123"/>
            <p:cNvSpPr>
              <a:spLocks/>
            </p:cNvSpPr>
            <p:nvPr/>
          </p:nvSpPr>
          <p:spPr bwMode="auto">
            <a:xfrm>
              <a:off x="1145" y="2976"/>
              <a:ext cx="13" cy="79"/>
            </a:xfrm>
            <a:custGeom>
              <a:avLst/>
              <a:gdLst>
                <a:gd name="T0" fmla="*/ 0 w 121"/>
                <a:gd name="T1" fmla="*/ 0 h 708"/>
                <a:gd name="T2" fmla="*/ 0 w 121"/>
                <a:gd name="T3" fmla="*/ 0 h 708"/>
                <a:gd name="T4" fmla="*/ 0 w 121"/>
                <a:gd name="T5" fmla="*/ 0 h 708"/>
                <a:gd name="T6" fmla="*/ 0 w 121"/>
                <a:gd name="T7" fmla="*/ 0 h 708"/>
                <a:gd name="T8" fmla="*/ 0 w 121"/>
                <a:gd name="T9" fmla="*/ 0 h 708"/>
                <a:gd name="T10" fmla="*/ 0 w 121"/>
                <a:gd name="T11" fmla="*/ 0 h 708"/>
                <a:gd name="T12" fmla="*/ 0 w 121"/>
                <a:gd name="T13" fmla="*/ 0 h 708"/>
                <a:gd name="T14" fmla="*/ 0 w 121"/>
                <a:gd name="T15" fmla="*/ 0 h 708"/>
                <a:gd name="T16" fmla="*/ 0 w 121"/>
                <a:gd name="T17" fmla="*/ 0 h 708"/>
                <a:gd name="T18" fmla="*/ 0 w 121"/>
                <a:gd name="T19" fmla="*/ 0 h 708"/>
                <a:gd name="T20" fmla="*/ 0 w 121"/>
                <a:gd name="T21" fmla="*/ 0 h 708"/>
                <a:gd name="T22" fmla="*/ 0 w 121"/>
                <a:gd name="T23" fmla="*/ 0 h 708"/>
                <a:gd name="T24" fmla="*/ 0 w 121"/>
                <a:gd name="T25" fmla="*/ 0 h 708"/>
                <a:gd name="T26" fmla="*/ 0 w 121"/>
                <a:gd name="T27" fmla="*/ 0 h 708"/>
                <a:gd name="T28" fmla="*/ 0 w 121"/>
                <a:gd name="T29" fmla="*/ 0 h 708"/>
                <a:gd name="T30" fmla="*/ 0 w 121"/>
                <a:gd name="T31" fmla="*/ 0 h 708"/>
                <a:gd name="T32" fmla="*/ 0 w 121"/>
                <a:gd name="T33" fmla="*/ 0 h 708"/>
                <a:gd name="T34" fmla="*/ 0 w 121"/>
                <a:gd name="T35" fmla="*/ 0 h 708"/>
                <a:gd name="T36" fmla="*/ 0 w 121"/>
                <a:gd name="T37" fmla="*/ 0 h 708"/>
                <a:gd name="T38" fmla="*/ 0 w 121"/>
                <a:gd name="T39" fmla="*/ 0 h 708"/>
                <a:gd name="T40" fmla="*/ 0 w 121"/>
                <a:gd name="T41" fmla="*/ 0 h 7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1"/>
                <a:gd name="T64" fmla="*/ 0 h 708"/>
                <a:gd name="T65" fmla="*/ 121 w 121"/>
                <a:gd name="T66" fmla="*/ 708 h 70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1" h="708">
                  <a:moveTo>
                    <a:pt x="79" y="0"/>
                  </a:moveTo>
                  <a:lnTo>
                    <a:pt x="73" y="152"/>
                  </a:lnTo>
                  <a:lnTo>
                    <a:pt x="98" y="311"/>
                  </a:lnTo>
                  <a:lnTo>
                    <a:pt x="121" y="473"/>
                  </a:lnTo>
                  <a:lnTo>
                    <a:pt x="98" y="565"/>
                  </a:lnTo>
                  <a:lnTo>
                    <a:pt x="71" y="642"/>
                  </a:lnTo>
                  <a:lnTo>
                    <a:pt x="27" y="700"/>
                  </a:lnTo>
                  <a:lnTo>
                    <a:pt x="14" y="706"/>
                  </a:lnTo>
                  <a:lnTo>
                    <a:pt x="4" y="708"/>
                  </a:lnTo>
                  <a:lnTo>
                    <a:pt x="0" y="708"/>
                  </a:lnTo>
                  <a:lnTo>
                    <a:pt x="62" y="617"/>
                  </a:lnTo>
                  <a:lnTo>
                    <a:pt x="95" y="500"/>
                  </a:lnTo>
                  <a:lnTo>
                    <a:pt x="91" y="380"/>
                  </a:lnTo>
                  <a:lnTo>
                    <a:pt x="62" y="246"/>
                  </a:lnTo>
                  <a:lnTo>
                    <a:pt x="51" y="115"/>
                  </a:lnTo>
                  <a:lnTo>
                    <a:pt x="7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69" name="Freeform 124"/>
            <p:cNvSpPr>
              <a:spLocks/>
            </p:cNvSpPr>
            <p:nvPr/>
          </p:nvSpPr>
          <p:spPr bwMode="auto">
            <a:xfrm>
              <a:off x="1506" y="2981"/>
              <a:ext cx="7" cy="83"/>
            </a:xfrm>
            <a:custGeom>
              <a:avLst/>
              <a:gdLst>
                <a:gd name="T0" fmla="*/ 0 w 65"/>
                <a:gd name="T1" fmla="*/ 0 h 741"/>
                <a:gd name="T2" fmla="*/ 0 w 65"/>
                <a:gd name="T3" fmla="*/ 0 h 741"/>
                <a:gd name="T4" fmla="*/ 0 w 65"/>
                <a:gd name="T5" fmla="*/ 0 h 741"/>
                <a:gd name="T6" fmla="*/ 0 w 65"/>
                <a:gd name="T7" fmla="*/ 0 h 741"/>
                <a:gd name="T8" fmla="*/ 0 w 65"/>
                <a:gd name="T9" fmla="*/ 0 h 741"/>
                <a:gd name="T10" fmla="*/ 0 w 65"/>
                <a:gd name="T11" fmla="*/ 0 h 741"/>
                <a:gd name="T12" fmla="*/ 0 w 65"/>
                <a:gd name="T13" fmla="*/ 0 h 741"/>
                <a:gd name="T14" fmla="*/ 0 w 65"/>
                <a:gd name="T15" fmla="*/ 0 h 741"/>
                <a:gd name="T16" fmla="*/ 0 w 65"/>
                <a:gd name="T17" fmla="*/ 0 h 741"/>
                <a:gd name="T18" fmla="*/ 0 w 65"/>
                <a:gd name="T19" fmla="*/ 0 h 741"/>
                <a:gd name="T20" fmla="*/ 0 w 65"/>
                <a:gd name="T21" fmla="*/ 0 h 741"/>
                <a:gd name="T22" fmla="*/ 0 w 65"/>
                <a:gd name="T23" fmla="*/ 0 h 741"/>
                <a:gd name="T24" fmla="*/ 0 w 65"/>
                <a:gd name="T25" fmla="*/ 0 h 741"/>
                <a:gd name="T26" fmla="*/ 0 w 65"/>
                <a:gd name="T27" fmla="*/ 0 h 741"/>
                <a:gd name="T28" fmla="*/ 0 w 65"/>
                <a:gd name="T29" fmla="*/ 0 h 741"/>
                <a:gd name="T30" fmla="*/ 0 w 65"/>
                <a:gd name="T31" fmla="*/ 0 h 741"/>
                <a:gd name="T32" fmla="*/ 0 w 65"/>
                <a:gd name="T33" fmla="*/ 0 h 741"/>
                <a:gd name="T34" fmla="*/ 0 w 65"/>
                <a:gd name="T35" fmla="*/ 0 h 741"/>
                <a:gd name="T36" fmla="*/ 0 w 65"/>
                <a:gd name="T37" fmla="*/ 0 h 741"/>
                <a:gd name="T38" fmla="*/ 0 w 65"/>
                <a:gd name="T39" fmla="*/ 0 h 741"/>
                <a:gd name="T40" fmla="*/ 0 w 65"/>
                <a:gd name="T41" fmla="*/ 0 h 7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
                <a:gd name="T64" fmla="*/ 0 h 741"/>
                <a:gd name="T65" fmla="*/ 65 w 65"/>
                <a:gd name="T66" fmla="*/ 741 h 7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 h="741">
                  <a:moveTo>
                    <a:pt x="56" y="0"/>
                  </a:moveTo>
                  <a:lnTo>
                    <a:pt x="29" y="82"/>
                  </a:lnTo>
                  <a:lnTo>
                    <a:pt x="15" y="183"/>
                  </a:lnTo>
                  <a:lnTo>
                    <a:pt x="19" y="296"/>
                  </a:lnTo>
                  <a:lnTo>
                    <a:pt x="53" y="445"/>
                  </a:lnTo>
                  <a:lnTo>
                    <a:pt x="65" y="594"/>
                  </a:lnTo>
                  <a:lnTo>
                    <a:pt x="27" y="741"/>
                  </a:lnTo>
                  <a:lnTo>
                    <a:pt x="53" y="619"/>
                  </a:lnTo>
                  <a:lnTo>
                    <a:pt x="42" y="497"/>
                  </a:lnTo>
                  <a:lnTo>
                    <a:pt x="21" y="375"/>
                  </a:lnTo>
                  <a:lnTo>
                    <a:pt x="2" y="245"/>
                  </a:lnTo>
                  <a:lnTo>
                    <a:pt x="0" y="119"/>
                  </a:lnTo>
                  <a:lnTo>
                    <a:pt x="45" y="14"/>
                  </a:lnTo>
                  <a:lnTo>
                    <a:pt x="52" y="7"/>
                  </a:lnTo>
                  <a:lnTo>
                    <a:pt x="55" y="2"/>
                  </a:lnTo>
                  <a:lnTo>
                    <a:pt x="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70" name="Freeform 125"/>
            <p:cNvSpPr>
              <a:spLocks/>
            </p:cNvSpPr>
            <p:nvPr/>
          </p:nvSpPr>
          <p:spPr bwMode="auto">
            <a:xfrm>
              <a:off x="1076" y="2985"/>
              <a:ext cx="7" cy="22"/>
            </a:xfrm>
            <a:custGeom>
              <a:avLst/>
              <a:gdLst>
                <a:gd name="T0" fmla="*/ 0 w 61"/>
                <a:gd name="T1" fmla="*/ 0 h 194"/>
                <a:gd name="T2" fmla="*/ 0 w 61"/>
                <a:gd name="T3" fmla="*/ 0 h 194"/>
                <a:gd name="T4" fmla="*/ 0 w 61"/>
                <a:gd name="T5" fmla="*/ 0 h 194"/>
                <a:gd name="T6" fmla="*/ 0 w 61"/>
                <a:gd name="T7" fmla="*/ 0 h 194"/>
                <a:gd name="T8" fmla="*/ 0 w 61"/>
                <a:gd name="T9" fmla="*/ 0 h 194"/>
                <a:gd name="T10" fmla="*/ 0 w 61"/>
                <a:gd name="T11" fmla="*/ 0 h 194"/>
                <a:gd name="T12" fmla="*/ 0 w 61"/>
                <a:gd name="T13" fmla="*/ 0 h 194"/>
                <a:gd name="T14" fmla="*/ 0 60000 65536"/>
                <a:gd name="T15" fmla="*/ 0 60000 65536"/>
                <a:gd name="T16" fmla="*/ 0 60000 65536"/>
                <a:gd name="T17" fmla="*/ 0 60000 65536"/>
                <a:gd name="T18" fmla="*/ 0 60000 65536"/>
                <a:gd name="T19" fmla="*/ 0 60000 65536"/>
                <a:gd name="T20" fmla="*/ 0 60000 65536"/>
                <a:gd name="T21" fmla="*/ 0 w 61"/>
                <a:gd name="T22" fmla="*/ 0 h 194"/>
                <a:gd name="T23" fmla="*/ 61 w 61"/>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194">
                  <a:moveTo>
                    <a:pt x="61" y="0"/>
                  </a:moveTo>
                  <a:lnTo>
                    <a:pt x="0" y="194"/>
                  </a:lnTo>
                  <a:lnTo>
                    <a:pt x="8" y="123"/>
                  </a:lnTo>
                  <a:lnTo>
                    <a:pt x="24" y="51"/>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71" name="Freeform 126"/>
            <p:cNvSpPr>
              <a:spLocks/>
            </p:cNvSpPr>
            <p:nvPr/>
          </p:nvSpPr>
          <p:spPr bwMode="auto">
            <a:xfrm>
              <a:off x="1038" y="2987"/>
              <a:ext cx="16" cy="85"/>
            </a:xfrm>
            <a:custGeom>
              <a:avLst/>
              <a:gdLst>
                <a:gd name="T0" fmla="*/ 0 w 140"/>
                <a:gd name="T1" fmla="*/ 0 h 761"/>
                <a:gd name="T2" fmla="*/ 0 w 140"/>
                <a:gd name="T3" fmla="*/ 0 h 761"/>
                <a:gd name="T4" fmla="*/ 0 w 140"/>
                <a:gd name="T5" fmla="*/ 0 h 761"/>
                <a:gd name="T6" fmla="*/ 0 w 140"/>
                <a:gd name="T7" fmla="*/ 0 h 761"/>
                <a:gd name="T8" fmla="*/ 0 w 140"/>
                <a:gd name="T9" fmla="*/ 0 h 761"/>
                <a:gd name="T10" fmla="*/ 0 w 140"/>
                <a:gd name="T11" fmla="*/ 0 h 761"/>
                <a:gd name="T12" fmla="*/ 0 w 140"/>
                <a:gd name="T13" fmla="*/ 0 h 761"/>
                <a:gd name="T14" fmla="*/ 0 w 140"/>
                <a:gd name="T15" fmla="*/ 0 h 761"/>
                <a:gd name="T16" fmla="*/ 0 w 140"/>
                <a:gd name="T17" fmla="*/ 0 h 761"/>
                <a:gd name="T18" fmla="*/ 0 w 140"/>
                <a:gd name="T19" fmla="*/ 0 h 761"/>
                <a:gd name="T20" fmla="*/ 0 w 140"/>
                <a:gd name="T21" fmla="*/ 0 h 761"/>
                <a:gd name="T22" fmla="*/ 0 w 140"/>
                <a:gd name="T23" fmla="*/ 0 h 761"/>
                <a:gd name="T24" fmla="*/ 0 w 140"/>
                <a:gd name="T25" fmla="*/ 0 h 761"/>
                <a:gd name="T26" fmla="*/ 0 w 140"/>
                <a:gd name="T27" fmla="*/ 0 h 761"/>
                <a:gd name="T28" fmla="*/ 0 w 140"/>
                <a:gd name="T29" fmla="*/ 0 h 761"/>
                <a:gd name="T30" fmla="*/ 0 w 140"/>
                <a:gd name="T31" fmla="*/ 0 h 761"/>
                <a:gd name="T32" fmla="*/ 0 w 140"/>
                <a:gd name="T33" fmla="*/ 0 h 761"/>
                <a:gd name="T34" fmla="*/ 0 w 140"/>
                <a:gd name="T35" fmla="*/ 0 h 761"/>
                <a:gd name="T36" fmla="*/ 0 w 140"/>
                <a:gd name="T37" fmla="*/ 0 h 761"/>
                <a:gd name="T38" fmla="*/ 0 w 140"/>
                <a:gd name="T39" fmla="*/ 0 h 761"/>
                <a:gd name="T40" fmla="*/ 0 w 140"/>
                <a:gd name="T41" fmla="*/ 0 h 7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761"/>
                <a:gd name="T65" fmla="*/ 140 w 140"/>
                <a:gd name="T66" fmla="*/ 761 h 7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761">
                  <a:moveTo>
                    <a:pt x="140" y="0"/>
                  </a:moveTo>
                  <a:lnTo>
                    <a:pt x="98" y="103"/>
                  </a:lnTo>
                  <a:lnTo>
                    <a:pt x="29" y="239"/>
                  </a:lnTo>
                  <a:lnTo>
                    <a:pt x="27" y="396"/>
                  </a:lnTo>
                  <a:lnTo>
                    <a:pt x="32" y="527"/>
                  </a:lnTo>
                  <a:lnTo>
                    <a:pt x="74" y="640"/>
                  </a:lnTo>
                  <a:lnTo>
                    <a:pt x="71" y="761"/>
                  </a:lnTo>
                  <a:lnTo>
                    <a:pt x="57" y="719"/>
                  </a:lnTo>
                  <a:lnTo>
                    <a:pt x="64" y="672"/>
                  </a:lnTo>
                  <a:lnTo>
                    <a:pt x="52" y="631"/>
                  </a:lnTo>
                  <a:lnTo>
                    <a:pt x="4" y="494"/>
                  </a:lnTo>
                  <a:lnTo>
                    <a:pt x="0" y="348"/>
                  </a:lnTo>
                  <a:lnTo>
                    <a:pt x="17" y="204"/>
                  </a:lnTo>
                  <a:lnTo>
                    <a:pt x="59" y="134"/>
                  </a:lnTo>
                  <a:lnTo>
                    <a:pt x="95" y="63"/>
                  </a:lnTo>
                  <a:lnTo>
                    <a:pt x="1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72" name="Freeform 127"/>
            <p:cNvSpPr>
              <a:spLocks/>
            </p:cNvSpPr>
            <p:nvPr/>
          </p:nvSpPr>
          <p:spPr bwMode="auto">
            <a:xfrm>
              <a:off x="1095" y="2990"/>
              <a:ext cx="14" cy="80"/>
            </a:xfrm>
            <a:custGeom>
              <a:avLst/>
              <a:gdLst>
                <a:gd name="T0" fmla="*/ 0 w 128"/>
                <a:gd name="T1" fmla="*/ 0 h 722"/>
                <a:gd name="T2" fmla="*/ 0 w 128"/>
                <a:gd name="T3" fmla="*/ 0 h 722"/>
                <a:gd name="T4" fmla="*/ 0 w 128"/>
                <a:gd name="T5" fmla="*/ 0 h 722"/>
                <a:gd name="T6" fmla="*/ 0 w 128"/>
                <a:gd name="T7" fmla="*/ 0 h 722"/>
                <a:gd name="T8" fmla="*/ 0 w 128"/>
                <a:gd name="T9" fmla="*/ 0 h 722"/>
                <a:gd name="T10" fmla="*/ 0 w 128"/>
                <a:gd name="T11" fmla="*/ 0 h 722"/>
                <a:gd name="T12" fmla="*/ 0 w 128"/>
                <a:gd name="T13" fmla="*/ 0 h 722"/>
                <a:gd name="T14" fmla="*/ 0 w 128"/>
                <a:gd name="T15" fmla="*/ 0 h 722"/>
                <a:gd name="T16" fmla="*/ 0 w 128"/>
                <a:gd name="T17" fmla="*/ 0 h 722"/>
                <a:gd name="T18" fmla="*/ 0 w 128"/>
                <a:gd name="T19" fmla="*/ 0 h 722"/>
                <a:gd name="T20" fmla="*/ 0 w 128"/>
                <a:gd name="T21" fmla="*/ 0 h 722"/>
                <a:gd name="T22" fmla="*/ 0 w 128"/>
                <a:gd name="T23" fmla="*/ 0 h 722"/>
                <a:gd name="T24" fmla="*/ 0 w 128"/>
                <a:gd name="T25" fmla="*/ 0 h 722"/>
                <a:gd name="T26" fmla="*/ 0 w 128"/>
                <a:gd name="T27" fmla="*/ 0 h 722"/>
                <a:gd name="T28" fmla="*/ 0 w 128"/>
                <a:gd name="T29" fmla="*/ 0 h 722"/>
                <a:gd name="T30" fmla="*/ 0 w 128"/>
                <a:gd name="T31" fmla="*/ 0 h 722"/>
                <a:gd name="T32" fmla="*/ 0 w 128"/>
                <a:gd name="T33" fmla="*/ 0 h 722"/>
                <a:gd name="T34" fmla="*/ 0 w 128"/>
                <a:gd name="T35" fmla="*/ 0 h 722"/>
                <a:gd name="T36" fmla="*/ 0 w 128"/>
                <a:gd name="T37" fmla="*/ 0 h 722"/>
                <a:gd name="T38" fmla="*/ 0 w 128"/>
                <a:gd name="T39" fmla="*/ 0 h 722"/>
                <a:gd name="T40" fmla="*/ 0 w 128"/>
                <a:gd name="T41" fmla="*/ 0 h 722"/>
                <a:gd name="T42" fmla="*/ 0 w 128"/>
                <a:gd name="T43" fmla="*/ 0 h 722"/>
                <a:gd name="T44" fmla="*/ 0 w 128"/>
                <a:gd name="T45" fmla="*/ 0 h 722"/>
                <a:gd name="T46" fmla="*/ 0 w 128"/>
                <a:gd name="T47" fmla="*/ 0 h 722"/>
                <a:gd name="T48" fmla="*/ 0 w 128"/>
                <a:gd name="T49" fmla="*/ 0 h 7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722"/>
                <a:gd name="T77" fmla="*/ 128 w 128"/>
                <a:gd name="T78" fmla="*/ 722 h 7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722">
                  <a:moveTo>
                    <a:pt x="113" y="0"/>
                  </a:moveTo>
                  <a:lnTo>
                    <a:pt x="117" y="1"/>
                  </a:lnTo>
                  <a:lnTo>
                    <a:pt x="125" y="3"/>
                  </a:lnTo>
                  <a:lnTo>
                    <a:pt x="128" y="3"/>
                  </a:lnTo>
                  <a:lnTo>
                    <a:pt x="80" y="85"/>
                  </a:lnTo>
                  <a:lnTo>
                    <a:pt x="49" y="190"/>
                  </a:lnTo>
                  <a:lnTo>
                    <a:pt x="39" y="300"/>
                  </a:lnTo>
                  <a:lnTo>
                    <a:pt x="36" y="448"/>
                  </a:lnTo>
                  <a:lnTo>
                    <a:pt x="21" y="588"/>
                  </a:lnTo>
                  <a:lnTo>
                    <a:pt x="42" y="722"/>
                  </a:lnTo>
                  <a:lnTo>
                    <a:pt x="19" y="707"/>
                  </a:lnTo>
                  <a:lnTo>
                    <a:pt x="6" y="682"/>
                  </a:lnTo>
                  <a:lnTo>
                    <a:pt x="0" y="649"/>
                  </a:lnTo>
                  <a:lnTo>
                    <a:pt x="23" y="424"/>
                  </a:lnTo>
                  <a:lnTo>
                    <a:pt x="28" y="204"/>
                  </a:lnTo>
                  <a:lnTo>
                    <a:pt x="92" y="9"/>
                  </a:lnTo>
                  <a:lnTo>
                    <a:pt x="102" y="5"/>
                  </a:lnTo>
                  <a:lnTo>
                    <a:pt x="109" y="1"/>
                  </a:lnTo>
                  <a:lnTo>
                    <a:pt x="1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73" name="Freeform 128"/>
            <p:cNvSpPr>
              <a:spLocks/>
            </p:cNvSpPr>
            <p:nvPr/>
          </p:nvSpPr>
          <p:spPr bwMode="auto">
            <a:xfrm>
              <a:off x="1281" y="2993"/>
              <a:ext cx="5" cy="60"/>
            </a:xfrm>
            <a:custGeom>
              <a:avLst/>
              <a:gdLst>
                <a:gd name="T0" fmla="*/ 0 w 43"/>
                <a:gd name="T1" fmla="*/ 0 h 547"/>
                <a:gd name="T2" fmla="*/ 0 w 43"/>
                <a:gd name="T3" fmla="*/ 0 h 547"/>
                <a:gd name="T4" fmla="*/ 0 w 43"/>
                <a:gd name="T5" fmla="*/ 0 h 547"/>
                <a:gd name="T6" fmla="*/ 0 w 43"/>
                <a:gd name="T7" fmla="*/ 0 h 547"/>
                <a:gd name="T8" fmla="*/ 0 w 43"/>
                <a:gd name="T9" fmla="*/ 0 h 547"/>
                <a:gd name="T10" fmla="*/ 0 w 43"/>
                <a:gd name="T11" fmla="*/ 0 h 547"/>
                <a:gd name="T12" fmla="*/ 0 w 43"/>
                <a:gd name="T13" fmla="*/ 0 h 547"/>
                <a:gd name="T14" fmla="*/ 0 w 43"/>
                <a:gd name="T15" fmla="*/ 0 h 547"/>
                <a:gd name="T16" fmla="*/ 0 w 43"/>
                <a:gd name="T17" fmla="*/ 0 h 547"/>
                <a:gd name="T18" fmla="*/ 0 w 43"/>
                <a:gd name="T19" fmla="*/ 0 h 547"/>
                <a:gd name="T20" fmla="*/ 0 w 43"/>
                <a:gd name="T21" fmla="*/ 0 h 547"/>
                <a:gd name="T22" fmla="*/ 0 w 43"/>
                <a:gd name="T23" fmla="*/ 0 h 547"/>
                <a:gd name="T24" fmla="*/ 0 w 43"/>
                <a:gd name="T25" fmla="*/ 0 h 5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547"/>
                <a:gd name="T41" fmla="*/ 43 w 43"/>
                <a:gd name="T42" fmla="*/ 547 h 5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547">
                  <a:moveTo>
                    <a:pt x="29" y="0"/>
                  </a:moveTo>
                  <a:lnTo>
                    <a:pt x="43" y="185"/>
                  </a:lnTo>
                  <a:lnTo>
                    <a:pt x="29" y="367"/>
                  </a:lnTo>
                  <a:lnTo>
                    <a:pt x="7" y="547"/>
                  </a:lnTo>
                  <a:lnTo>
                    <a:pt x="0" y="390"/>
                  </a:lnTo>
                  <a:lnTo>
                    <a:pt x="29" y="233"/>
                  </a:lnTo>
                  <a:lnTo>
                    <a:pt x="7" y="73"/>
                  </a:lnTo>
                  <a:lnTo>
                    <a:pt x="4" y="38"/>
                  </a:lnTo>
                  <a:lnTo>
                    <a:pt x="13" y="4"/>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74" name="Freeform 129"/>
            <p:cNvSpPr>
              <a:spLocks/>
            </p:cNvSpPr>
            <p:nvPr/>
          </p:nvSpPr>
          <p:spPr bwMode="auto">
            <a:xfrm>
              <a:off x="839" y="2995"/>
              <a:ext cx="40" cy="99"/>
            </a:xfrm>
            <a:custGeom>
              <a:avLst/>
              <a:gdLst>
                <a:gd name="T0" fmla="*/ 0 w 365"/>
                <a:gd name="T1" fmla="*/ 0 h 891"/>
                <a:gd name="T2" fmla="*/ 0 w 365"/>
                <a:gd name="T3" fmla="*/ 0 h 891"/>
                <a:gd name="T4" fmla="*/ 0 w 365"/>
                <a:gd name="T5" fmla="*/ 0 h 891"/>
                <a:gd name="T6" fmla="*/ 0 w 365"/>
                <a:gd name="T7" fmla="*/ 0 h 891"/>
                <a:gd name="T8" fmla="*/ 0 w 365"/>
                <a:gd name="T9" fmla="*/ 0 h 891"/>
                <a:gd name="T10" fmla="*/ 0 w 365"/>
                <a:gd name="T11" fmla="*/ 0 h 891"/>
                <a:gd name="T12" fmla="*/ 0 w 365"/>
                <a:gd name="T13" fmla="*/ 0 h 891"/>
                <a:gd name="T14" fmla="*/ 0 w 365"/>
                <a:gd name="T15" fmla="*/ 0 h 891"/>
                <a:gd name="T16" fmla="*/ 0 w 365"/>
                <a:gd name="T17" fmla="*/ 0 h 891"/>
                <a:gd name="T18" fmla="*/ 0 w 365"/>
                <a:gd name="T19" fmla="*/ 0 h 891"/>
                <a:gd name="T20" fmla="*/ 0 w 365"/>
                <a:gd name="T21" fmla="*/ 0 h 891"/>
                <a:gd name="T22" fmla="*/ 0 w 365"/>
                <a:gd name="T23" fmla="*/ 0 h 891"/>
                <a:gd name="T24" fmla="*/ 0 w 365"/>
                <a:gd name="T25" fmla="*/ 0 h 891"/>
                <a:gd name="T26" fmla="*/ 0 w 365"/>
                <a:gd name="T27" fmla="*/ 0 h 891"/>
                <a:gd name="T28" fmla="*/ 0 w 365"/>
                <a:gd name="T29" fmla="*/ 0 h 891"/>
                <a:gd name="T30" fmla="*/ 0 w 365"/>
                <a:gd name="T31" fmla="*/ 0 h 891"/>
                <a:gd name="T32" fmla="*/ 0 w 365"/>
                <a:gd name="T33" fmla="*/ 0 h 891"/>
                <a:gd name="T34" fmla="*/ 0 w 365"/>
                <a:gd name="T35" fmla="*/ 0 h 891"/>
                <a:gd name="T36" fmla="*/ 0 w 365"/>
                <a:gd name="T37" fmla="*/ 0 h 891"/>
                <a:gd name="T38" fmla="*/ 0 w 365"/>
                <a:gd name="T39" fmla="*/ 0 h 891"/>
                <a:gd name="T40" fmla="*/ 0 w 365"/>
                <a:gd name="T41" fmla="*/ 0 h 891"/>
                <a:gd name="T42" fmla="*/ 0 w 365"/>
                <a:gd name="T43" fmla="*/ 0 h 891"/>
                <a:gd name="T44" fmla="*/ 0 w 365"/>
                <a:gd name="T45" fmla="*/ 0 h 891"/>
                <a:gd name="T46" fmla="*/ 0 w 365"/>
                <a:gd name="T47" fmla="*/ 0 h 891"/>
                <a:gd name="T48" fmla="*/ 0 w 365"/>
                <a:gd name="T49" fmla="*/ 0 h 8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5"/>
                <a:gd name="T76" fmla="*/ 0 h 891"/>
                <a:gd name="T77" fmla="*/ 365 w 365"/>
                <a:gd name="T78" fmla="*/ 891 h 8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5" h="891">
                  <a:moveTo>
                    <a:pt x="365" y="0"/>
                  </a:moveTo>
                  <a:lnTo>
                    <a:pt x="361" y="83"/>
                  </a:lnTo>
                  <a:lnTo>
                    <a:pt x="343" y="164"/>
                  </a:lnTo>
                  <a:lnTo>
                    <a:pt x="313" y="241"/>
                  </a:lnTo>
                  <a:lnTo>
                    <a:pt x="279" y="297"/>
                  </a:lnTo>
                  <a:lnTo>
                    <a:pt x="241" y="344"/>
                  </a:lnTo>
                  <a:lnTo>
                    <a:pt x="198" y="389"/>
                  </a:lnTo>
                  <a:lnTo>
                    <a:pt x="100" y="538"/>
                  </a:lnTo>
                  <a:lnTo>
                    <a:pt x="61" y="720"/>
                  </a:lnTo>
                  <a:lnTo>
                    <a:pt x="0" y="891"/>
                  </a:lnTo>
                  <a:lnTo>
                    <a:pt x="37" y="703"/>
                  </a:lnTo>
                  <a:lnTo>
                    <a:pt x="79" y="518"/>
                  </a:lnTo>
                  <a:lnTo>
                    <a:pt x="183" y="374"/>
                  </a:lnTo>
                  <a:lnTo>
                    <a:pt x="237" y="323"/>
                  </a:lnTo>
                  <a:lnTo>
                    <a:pt x="273" y="268"/>
                  </a:lnTo>
                  <a:lnTo>
                    <a:pt x="308" y="217"/>
                  </a:lnTo>
                  <a:lnTo>
                    <a:pt x="327" y="137"/>
                  </a:lnTo>
                  <a:lnTo>
                    <a:pt x="338" y="53"/>
                  </a:lnTo>
                  <a:lnTo>
                    <a:pt x="3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75" name="Freeform 130"/>
            <p:cNvSpPr>
              <a:spLocks/>
            </p:cNvSpPr>
            <p:nvPr/>
          </p:nvSpPr>
          <p:spPr bwMode="auto">
            <a:xfrm>
              <a:off x="1356" y="3003"/>
              <a:ext cx="16" cy="96"/>
            </a:xfrm>
            <a:custGeom>
              <a:avLst/>
              <a:gdLst>
                <a:gd name="T0" fmla="*/ 0 w 144"/>
                <a:gd name="T1" fmla="*/ 0 h 862"/>
                <a:gd name="T2" fmla="*/ 0 w 144"/>
                <a:gd name="T3" fmla="*/ 0 h 862"/>
                <a:gd name="T4" fmla="*/ 0 w 144"/>
                <a:gd name="T5" fmla="*/ 0 h 862"/>
                <a:gd name="T6" fmla="*/ 0 w 144"/>
                <a:gd name="T7" fmla="*/ 0 h 862"/>
                <a:gd name="T8" fmla="*/ 0 w 144"/>
                <a:gd name="T9" fmla="*/ 0 h 862"/>
                <a:gd name="T10" fmla="*/ 0 w 144"/>
                <a:gd name="T11" fmla="*/ 0 h 862"/>
                <a:gd name="T12" fmla="*/ 0 w 144"/>
                <a:gd name="T13" fmla="*/ 0 h 862"/>
                <a:gd name="T14" fmla="*/ 0 w 144"/>
                <a:gd name="T15" fmla="*/ 0 h 862"/>
                <a:gd name="T16" fmla="*/ 0 w 144"/>
                <a:gd name="T17" fmla="*/ 0 h 862"/>
                <a:gd name="T18" fmla="*/ 0 w 144"/>
                <a:gd name="T19" fmla="*/ 0 h 862"/>
                <a:gd name="T20" fmla="*/ 0 w 144"/>
                <a:gd name="T21" fmla="*/ 0 h 862"/>
                <a:gd name="T22" fmla="*/ 0 w 144"/>
                <a:gd name="T23" fmla="*/ 0 h 862"/>
                <a:gd name="T24" fmla="*/ 0 w 144"/>
                <a:gd name="T25" fmla="*/ 0 h 862"/>
                <a:gd name="T26" fmla="*/ 0 w 144"/>
                <a:gd name="T27" fmla="*/ 0 h 862"/>
                <a:gd name="T28" fmla="*/ 0 w 144"/>
                <a:gd name="T29" fmla="*/ 0 h 862"/>
                <a:gd name="T30" fmla="*/ 0 w 144"/>
                <a:gd name="T31" fmla="*/ 0 h 862"/>
                <a:gd name="T32" fmla="*/ 0 w 144"/>
                <a:gd name="T33" fmla="*/ 0 h 862"/>
                <a:gd name="T34" fmla="*/ 0 w 144"/>
                <a:gd name="T35" fmla="*/ 0 h 862"/>
                <a:gd name="T36" fmla="*/ 0 w 144"/>
                <a:gd name="T37" fmla="*/ 0 h 862"/>
                <a:gd name="T38" fmla="*/ 0 w 144"/>
                <a:gd name="T39" fmla="*/ 0 h 862"/>
                <a:gd name="T40" fmla="*/ 0 w 144"/>
                <a:gd name="T41" fmla="*/ 0 h 8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862"/>
                <a:gd name="T65" fmla="*/ 144 w 144"/>
                <a:gd name="T66" fmla="*/ 862 h 8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862">
                  <a:moveTo>
                    <a:pt x="104" y="0"/>
                  </a:moveTo>
                  <a:lnTo>
                    <a:pt x="103" y="66"/>
                  </a:lnTo>
                  <a:lnTo>
                    <a:pt x="116" y="140"/>
                  </a:lnTo>
                  <a:lnTo>
                    <a:pt x="144" y="210"/>
                  </a:lnTo>
                  <a:lnTo>
                    <a:pt x="135" y="365"/>
                  </a:lnTo>
                  <a:lnTo>
                    <a:pt x="115" y="511"/>
                  </a:lnTo>
                  <a:lnTo>
                    <a:pt x="111" y="660"/>
                  </a:lnTo>
                  <a:lnTo>
                    <a:pt x="80" y="739"/>
                  </a:lnTo>
                  <a:lnTo>
                    <a:pt x="42" y="801"/>
                  </a:lnTo>
                  <a:lnTo>
                    <a:pt x="0" y="862"/>
                  </a:lnTo>
                  <a:lnTo>
                    <a:pt x="82" y="716"/>
                  </a:lnTo>
                  <a:lnTo>
                    <a:pt x="100" y="548"/>
                  </a:lnTo>
                  <a:lnTo>
                    <a:pt x="104" y="366"/>
                  </a:lnTo>
                  <a:lnTo>
                    <a:pt x="122" y="238"/>
                  </a:lnTo>
                  <a:lnTo>
                    <a:pt x="88" y="114"/>
                  </a:lnTo>
                  <a:lnTo>
                    <a:pt x="10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76" name="Freeform 131"/>
            <p:cNvSpPr>
              <a:spLocks/>
            </p:cNvSpPr>
            <p:nvPr/>
          </p:nvSpPr>
          <p:spPr bwMode="auto">
            <a:xfrm>
              <a:off x="944" y="3004"/>
              <a:ext cx="11" cy="24"/>
            </a:xfrm>
            <a:custGeom>
              <a:avLst/>
              <a:gdLst>
                <a:gd name="T0" fmla="*/ 0 w 105"/>
                <a:gd name="T1" fmla="*/ 0 h 213"/>
                <a:gd name="T2" fmla="*/ 0 w 105"/>
                <a:gd name="T3" fmla="*/ 0 h 213"/>
                <a:gd name="T4" fmla="*/ 0 w 105"/>
                <a:gd name="T5" fmla="*/ 0 h 213"/>
                <a:gd name="T6" fmla="*/ 0 w 105"/>
                <a:gd name="T7" fmla="*/ 0 h 213"/>
                <a:gd name="T8" fmla="*/ 0 w 105"/>
                <a:gd name="T9" fmla="*/ 0 h 213"/>
                <a:gd name="T10" fmla="*/ 0 w 105"/>
                <a:gd name="T11" fmla="*/ 0 h 213"/>
                <a:gd name="T12" fmla="*/ 0 w 105"/>
                <a:gd name="T13" fmla="*/ 0 h 213"/>
                <a:gd name="T14" fmla="*/ 0 w 105"/>
                <a:gd name="T15" fmla="*/ 0 h 213"/>
                <a:gd name="T16" fmla="*/ 0 w 105"/>
                <a:gd name="T17" fmla="*/ 0 h 213"/>
                <a:gd name="T18" fmla="*/ 0 w 105"/>
                <a:gd name="T19" fmla="*/ 0 h 213"/>
                <a:gd name="T20" fmla="*/ 0 w 105"/>
                <a:gd name="T21" fmla="*/ 0 h 213"/>
                <a:gd name="T22" fmla="*/ 0 w 105"/>
                <a:gd name="T23" fmla="*/ 0 h 213"/>
                <a:gd name="T24" fmla="*/ 0 w 105"/>
                <a:gd name="T25" fmla="*/ 0 h 2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5"/>
                <a:gd name="T40" fmla="*/ 0 h 213"/>
                <a:gd name="T41" fmla="*/ 105 w 105"/>
                <a:gd name="T42" fmla="*/ 213 h 2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5" h="213">
                  <a:moveTo>
                    <a:pt x="105" y="0"/>
                  </a:moveTo>
                  <a:lnTo>
                    <a:pt x="95" y="76"/>
                  </a:lnTo>
                  <a:lnTo>
                    <a:pt x="57" y="144"/>
                  </a:lnTo>
                  <a:lnTo>
                    <a:pt x="17" y="213"/>
                  </a:lnTo>
                  <a:lnTo>
                    <a:pt x="2" y="204"/>
                  </a:lnTo>
                  <a:lnTo>
                    <a:pt x="0" y="187"/>
                  </a:lnTo>
                  <a:lnTo>
                    <a:pt x="4" y="167"/>
                  </a:lnTo>
                  <a:lnTo>
                    <a:pt x="48" y="119"/>
                  </a:lnTo>
                  <a:lnTo>
                    <a:pt x="74" y="55"/>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77" name="Freeform 132"/>
            <p:cNvSpPr>
              <a:spLocks/>
            </p:cNvSpPr>
            <p:nvPr/>
          </p:nvSpPr>
          <p:spPr bwMode="auto">
            <a:xfrm>
              <a:off x="933" y="3029"/>
              <a:ext cx="8" cy="24"/>
            </a:xfrm>
            <a:custGeom>
              <a:avLst/>
              <a:gdLst>
                <a:gd name="T0" fmla="*/ 0 w 69"/>
                <a:gd name="T1" fmla="*/ 0 h 223"/>
                <a:gd name="T2" fmla="*/ 0 w 69"/>
                <a:gd name="T3" fmla="*/ 0 h 223"/>
                <a:gd name="T4" fmla="*/ 0 w 69"/>
                <a:gd name="T5" fmla="*/ 0 h 223"/>
                <a:gd name="T6" fmla="*/ 0 w 69"/>
                <a:gd name="T7" fmla="*/ 0 h 223"/>
                <a:gd name="T8" fmla="*/ 0 w 69"/>
                <a:gd name="T9" fmla="*/ 0 h 223"/>
                <a:gd name="T10" fmla="*/ 0 w 69"/>
                <a:gd name="T11" fmla="*/ 0 h 223"/>
                <a:gd name="T12" fmla="*/ 0 w 69"/>
                <a:gd name="T13" fmla="*/ 0 h 223"/>
                <a:gd name="T14" fmla="*/ 0 w 69"/>
                <a:gd name="T15" fmla="*/ 0 h 223"/>
                <a:gd name="T16" fmla="*/ 0 w 69"/>
                <a:gd name="T17" fmla="*/ 0 h 2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223"/>
                <a:gd name="T29" fmla="*/ 69 w 69"/>
                <a:gd name="T30" fmla="*/ 223 h 2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223">
                  <a:moveTo>
                    <a:pt x="69" y="0"/>
                  </a:moveTo>
                  <a:lnTo>
                    <a:pt x="45" y="70"/>
                  </a:lnTo>
                  <a:lnTo>
                    <a:pt x="21" y="144"/>
                  </a:lnTo>
                  <a:lnTo>
                    <a:pt x="0" y="223"/>
                  </a:lnTo>
                  <a:lnTo>
                    <a:pt x="3" y="140"/>
                  </a:lnTo>
                  <a:lnTo>
                    <a:pt x="26" y="52"/>
                  </a:lnTo>
                  <a:lnTo>
                    <a:pt x="6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78" name="Freeform 133"/>
            <p:cNvSpPr>
              <a:spLocks/>
            </p:cNvSpPr>
            <p:nvPr/>
          </p:nvSpPr>
          <p:spPr bwMode="auto">
            <a:xfrm>
              <a:off x="1304" y="3032"/>
              <a:ext cx="4" cy="17"/>
            </a:xfrm>
            <a:custGeom>
              <a:avLst/>
              <a:gdLst>
                <a:gd name="T0" fmla="*/ 0 w 40"/>
                <a:gd name="T1" fmla="*/ 0 h 155"/>
                <a:gd name="T2" fmla="*/ 0 w 40"/>
                <a:gd name="T3" fmla="*/ 0 h 155"/>
                <a:gd name="T4" fmla="*/ 0 w 40"/>
                <a:gd name="T5" fmla="*/ 0 h 155"/>
                <a:gd name="T6" fmla="*/ 0 w 40"/>
                <a:gd name="T7" fmla="*/ 0 h 155"/>
                <a:gd name="T8" fmla="*/ 0 w 40"/>
                <a:gd name="T9" fmla="*/ 0 h 155"/>
                <a:gd name="T10" fmla="*/ 0 w 40"/>
                <a:gd name="T11" fmla="*/ 0 h 155"/>
                <a:gd name="T12" fmla="*/ 0 w 40"/>
                <a:gd name="T13" fmla="*/ 0 h 155"/>
                <a:gd name="T14" fmla="*/ 0 w 40"/>
                <a:gd name="T15" fmla="*/ 0 h 155"/>
                <a:gd name="T16" fmla="*/ 0 w 40"/>
                <a:gd name="T17" fmla="*/ 0 h 1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155"/>
                <a:gd name="T29" fmla="*/ 40 w 40"/>
                <a:gd name="T30" fmla="*/ 155 h 1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155">
                  <a:moveTo>
                    <a:pt x="40" y="0"/>
                  </a:moveTo>
                  <a:lnTo>
                    <a:pt x="38" y="48"/>
                  </a:lnTo>
                  <a:lnTo>
                    <a:pt x="25" y="103"/>
                  </a:lnTo>
                  <a:lnTo>
                    <a:pt x="7" y="155"/>
                  </a:lnTo>
                  <a:lnTo>
                    <a:pt x="0" y="105"/>
                  </a:lnTo>
                  <a:lnTo>
                    <a:pt x="12" y="46"/>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79" name="Freeform 134"/>
            <p:cNvSpPr>
              <a:spLocks/>
            </p:cNvSpPr>
            <p:nvPr/>
          </p:nvSpPr>
          <p:spPr bwMode="auto">
            <a:xfrm>
              <a:off x="1487" y="3036"/>
              <a:ext cx="3" cy="29"/>
            </a:xfrm>
            <a:custGeom>
              <a:avLst/>
              <a:gdLst>
                <a:gd name="T0" fmla="*/ 0 w 23"/>
                <a:gd name="T1" fmla="*/ 0 h 256"/>
                <a:gd name="T2" fmla="*/ 0 w 23"/>
                <a:gd name="T3" fmla="*/ 0 h 256"/>
                <a:gd name="T4" fmla="*/ 0 w 23"/>
                <a:gd name="T5" fmla="*/ 0 h 256"/>
                <a:gd name="T6" fmla="*/ 0 w 23"/>
                <a:gd name="T7" fmla="*/ 0 h 256"/>
                <a:gd name="T8" fmla="*/ 0 w 23"/>
                <a:gd name="T9" fmla="*/ 0 h 256"/>
                <a:gd name="T10" fmla="*/ 0 w 23"/>
                <a:gd name="T11" fmla="*/ 0 h 256"/>
                <a:gd name="T12" fmla="*/ 0 w 23"/>
                <a:gd name="T13" fmla="*/ 0 h 256"/>
                <a:gd name="T14" fmla="*/ 0 w 23"/>
                <a:gd name="T15" fmla="*/ 0 h 256"/>
                <a:gd name="T16" fmla="*/ 0 w 23"/>
                <a:gd name="T17" fmla="*/ 0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256"/>
                <a:gd name="T29" fmla="*/ 23 w 23"/>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256">
                  <a:moveTo>
                    <a:pt x="12" y="0"/>
                  </a:moveTo>
                  <a:lnTo>
                    <a:pt x="23" y="83"/>
                  </a:lnTo>
                  <a:lnTo>
                    <a:pt x="18" y="169"/>
                  </a:lnTo>
                  <a:lnTo>
                    <a:pt x="17" y="256"/>
                  </a:lnTo>
                  <a:lnTo>
                    <a:pt x="4" y="175"/>
                  </a:lnTo>
                  <a:lnTo>
                    <a:pt x="0" y="82"/>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80" name="Freeform 135"/>
            <p:cNvSpPr>
              <a:spLocks/>
            </p:cNvSpPr>
            <p:nvPr/>
          </p:nvSpPr>
          <p:spPr bwMode="auto">
            <a:xfrm>
              <a:off x="889" y="3040"/>
              <a:ext cx="26" cy="66"/>
            </a:xfrm>
            <a:custGeom>
              <a:avLst/>
              <a:gdLst>
                <a:gd name="T0" fmla="*/ 0 w 228"/>
                <a:gd name="T1" fmla="*/ 0 h 590"/>
                <a:gd name="T2" fmla="*/ 0 w 228"/>
                <a:gd name="T3" fmla="*/ 0 h 590"/>
                <a:gd name="T4" fmla="*/ 0 w 228"/>
                <a:gd name="T5" fmla="*/ 0 h 590"/>
                <a:gd name="T6" fmla="*/ 0 w 228"/>
                <a:gd name="T7" fmla="*/ 0 h 590"/>
                <a:gd name="T8" fmla="*/ 0 w 228"/>
                <a:gd name="T9" fmla="*/ 0 h 590"/>
                <a:gd name="T10" fmla="*/ 0 w 228"/>
                <a:gd name="T11" fmla="*/ 0 h 590"/>
                <a:gd name="T12" fmla="*/ 0 w 228"/>
                <a:gd name="T13" fmla="*/ 0 h 590"/>
                <a:gd name="T14" fmla="*/ 0 w 228"/>
                <a:gd name="T15" fmla="*/ 0 h 590"/>
                <a:gd name="T16" fmla="*/ 0 w 228"/>
                <a:gd name="T17" fmla="*/ 0 h 590"/>
                <a:gd name="T18" fmla="*/ 0 w 228"/>
                <a:gd name="T19" fmla="*/ 0 h 590"/>
                <a:gd name="T20" fmla="*/ 0 w 228"/>
                <a:gd name="T21" fmla="*/ 0 h 590"/>
                <a:gd name="T22" fmla="*/ 0 w 228"/>
                <a:gd name="T23" fmla="*/ 0 h 590"/>
                <a:gd name="T24" fmla="*/ 0 w 228"/>
                <a:gd name="T25" fmla="*/ 0 h 590"/>
                <a:gd name="T26" fmla="*/ 0 w 228"/>
                <a:gd name="T27" fmla="*/ 0 h 590"/>
                <a:gd name="T28" fmla="*/ 0 w 228"/>
                <a:gd name="T29" fmla="*/ 0 h 590"/>
                <a:gd name="T30" fmla="*/ 0 w 228"/>
                <a:gd name="T31" fmla="*/ 0 h 590"/>
                <a:gd name="T32" fmla="*/ 0 w 228"/>
                <a:gd name="T33" fmla="*/ 0 h 5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8"/>
                <a:gd name="T52" fmla="*/ 0 h 590"/>
                <a:gd name="T53" fmla="*/ 228 w 228"/>
                <a:gd name="T54" fmla="*/ 590 h 5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8" h="590">
                  <a:moveTo>
                    <a:pt x="228" y="0"/>
                  </a:moveTo>
                  <a:lnTo>
                    <a:pt x="198" y="158"/>
                  </a:lnTo>
                  <a:lnTo>
                    <a:pt x="131" y="302"/>
                  </a:lnTo>
                  <a:lnTo>
                    <a:pt x="45" y="430"/>
                  </a:lnTo>
                  <a:lnTo>
                    <a:pt x="26" y="486"/>
                  </a:lnTo>
                  <a:lnTo>
                    <a:pt x="14" y="542"/>
                  </a:lnTo>
                  <a:lnTo>
                    <a:pt x="0" y="590"/>
                  </a:lnTo>
                  <a:lnTo>
                    <a:pt x="39" y="393"/>
                  </a:lnTo>
                  <a:lnTo>
                    <a:pt x="146" y="222"/>
                  </a:lnTo>
                  <a:lnTo>
                    <a:pt x="208" y="18"/>
                  </a:lnTo>
                  <a:lnTo>
                    <a:pt x="213" y="5"/>
                  </a:lnTo>
                  <a:lnTo>
                    <a:pt x="220" y="1"/>
                  </a:lnTo>
                  <a:lnTo>
                    <a:pt x="2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81" name="Freeform 136"/>
            <p:cNvSpPr>
              <a:spLocks/>
            </p:cNvSpPr>
            <p:nvPr/>
          </p:nvSpPr>
          <p:spPr bwMode="auto">
            <a:xfrm>
              <a:off x="1258" y="3040"/>
              <a:ext cx="6" cy="46"/>
            </a:xfrm>
            <a:custGeom>
              <a:avLst/>
              <a:gdLst>
                <a:gd name="T0" fmla="*/ 0 w 51"/>
                <a:gd name="T1" fmla="*/ 0 h 416"/>
                <a:gd name="T2" fmla="*/ 0 w 51"/>
                <a:gd name="T3" fmla="*/ 0 h 416"/>
                <a:gd name="T4" fmla="*/ 0 w 51"/>
                <a:gd name="T5" fmla="*/ 0 h 416"/>
                <a:gd name="T6" fmla="*/ 0 w 51"/>
                <a:gd name="T7" fmla="*/ 0 h 416"/>
                <a:gd name="T8" fmla="*/ 0 w 51"/>
                <a:gd name="T9" fmla="*/ 0 h 416"/>
                <a:gd name="T10" fmla="*/ 0 w 51"/>
                <a:gd name="T11" fmla="*/ 0 h 416"/>
                <a:gd name="T12" fmla="*/ 0 w 51"/>
                <a:gd name="T13" fmla="*/ 0 h 416"/>
                <a:gd name="T14" fmla="*/ 0 w 51"/>
                <a:gd name="T15" fmla="*/ 0 h 416"/>
                <a:gd name="T16" fmla="*/ 0 w 51"/>
                <a:gd name="T17" fmla="*/ 0 h 416"/>
                <a:gd name="T18" fmla="*/ 0 w 51"/>
                <a:gd name="T19" fmla="*/ 0 h 416"/>
                <a:gd name="T20" fmla="*/ 0 w 51"/>
                <a:gd name="T21" fmla="*/ 0 h 416"/>
                <a:gd name="T22" fmla="*/ 0 w 51"/>
                <a:gd name="T23" fmla="*/ 0 h 416"/>
                <a:gd name="T24" fmla="*/ 0 w 51"/>
                <a:gd name="T25" fmla="*/ 0 h 4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416"/>
                <a:gd name="T41" fmla="*/ 51 w 51"/>
                <a:gd name="T42" fmla="*/ 416 h 4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416">
                  <a:moveTo>
                    <a:pt x="51" y="0"/>
                  </a:moveTo>
                  <a:lnTo>
                    <a:pt x="36" y="124"/>
                  </a:lnTo>
                  <a:lnTo>
                    <a:pt x="18" y="258"/>
                  </a:lnTo>
                  <a:lnTo>
                    <a:pt x="47" y="396"/>
                  </a:lnTo>
                  <a:lnTo>
                    <a:pt x="46" y="405"/>
                  </a:lnTo>
                  <a:lnTo>
                    <a:pt x="43" y="413"/>
                  </a:lnTo>
                  <a:lnTo>
                    <a:pt x="42" y="416"/>
                  </a:lnTo>
                  <a:lnTo>
                    <a:pt x="0" y="279"/>
                  </a:lnTo>
                  <a:lnTo>
                    <a:pt x="11" y="134"/>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82" name="Freeform 137"/>
            <p:cNvSpPr>
              <a:spLocks/>
            </p:cNvSpPr>
            <p:nvPr/>
          </p:nvSpPr>
          <p:spPr bwMode="auto">
            <a:xfrm>
              <a:off x="1222" y="3041"/>
              <a:ext cx="9" cy="85"/>
            </a:xfrm>
            <a:custGeom>
              <a:avLst/>
              <a:gdLst>
                <a:gd name="T0" fmla="*/ 0 w 84"/>
                <a:gd name="T1" fmla="*/ 0 h 761"/>
                <a:gd name="T2" fmla="*/ 0 w 84"/>
                <a:gd name="T3" fmla="*/ 0 h 761"/>
                <a:gd name="T4" fmla="*/ 0 w 84"/>
                <a:gd name="T5" fmla="*/ 0 h 761"/>
                <a:gd name="T6" fmla="*/ 0 w 84"/>
                <a:gd name="T7" fmla="*/ 0 h 761"/>
                <a:gd name="T8" fmla="*/ 0 w 84"/>
                <a:gd name="T9" fmla="*/ 0 h 761"/>
                <a:gd name="T10" fmla="*/ 0 w 84"/>
                <a:gd name="T11" fmla="*/ 0 h 761"/>
                <a:gd name="T12" fmla="*/ 0 w 84"/>
                <a:gd name="T13" fmla="*/ 0 h 761"/>
                <a:gd name="T14" fmla="*/ 0 w 84"/>
                <a:gd name="T15" fmla="*/ 0 h 761"/>
                <a:gd name="T16" fmla="*/ 0 w 84"/>
                <a:gd name="T17" fmla="*/ 0 h 761"/>
                <a:gd name="T18" fmla="*/ 0 w 84"/>
                <a:gd name="T19" fmla="*/ 0 h 761"/>
                <a:gd name="T20" fmla="*/ 0 w 84"/>
                <a:gd name="T21" fmla="*/ 0 h 761"/>
                <a:gd name="T22" fmla="*/ 0 w 84"/>
                <a:gd name="T23" fmla="*/ 0 h 761"/>
                <a:gd name="T24" fmla="*/ 0 w 84"/>
                <a:gd name="T25" fmla="*/ 0 h 761"/>
                <a:gd name="T26" fmla="*/ 0 w 84"/>
                <a:gd name="T27" fmla="*/ 0 h 761"/>
                <a:gd name="T28" fmla="*/ 0 w 84"/>
                <a:gd name="T29" fmla="*/ 0 h 761"/>
                <a:gd name="T30" fmla="*/ 0 w 84"/>
                <a:gd name="T31" fmla="*/ 0 h 761"/>
                <a:gd name="T32" fmla="*/ 0 w 84"/>
                <a:gd name="T33" fmla="*/ 0 h 7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761"/>
                <a:gd name="T53" fmla="*/ 84 w 84"/>
                <a:gd name="T54" fmla="*/ 761 h 7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761">
                  <a:moveTo>
                    <a:pt x="84" y="0"/>
                  </a:moveTo>
                  <a:lnTo>
                    <a:pt x="62" y="48"/>
                  </a:lnTo>
                  <a:lnTo>
                    <a:pt x="43" y="102"/>
                  </a:lnTo>
                  <a:lnTo>
                    <a:pt x="16" y="151"/>
                  </a:lnTo>
                  <a:lnTo>
                    <a:pt x="41" y="357"/>
                  </a:lnTo>
                  <a:lnTo>
                    <a:pt x="83" y="566"/>
                  </a:lnTo>
                  <a:lnTo>
                    <a:pt x="59" y="761"/>
                  </a:lnTo>
                  <a:lnTo>
                    <a:pt x="46" y="501"/>
                  </a:lnTo>
                  <a:lnTo>
                    <a:pt x="0" y="245"/>
                  </a:lnTo>
                  <a:lnTo>
                    <a:pt x="68" y="7"/>
                  </a:lnTo>
                  <a:lnTo>
                    <a:pt x="72" y="3"/>
                  </a:lnTo>
                  <a:lnTo>
                    <a:pt x="81" y="1"/>
                  </a:lnTo>
                  <a:lnTo>
                    <a:pt x="8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83" name="Freeform 138"/>
            <p:cNvSpPr>
              <a:spLocks/>
            </p:cNvSpPr>
            <p:nvPr/>
          </p:nvSpPr>
          <p:spPr bwMode="auto">
            <a:xfrm>
              <a:off x="1326" y="3042"/>
              <a:ext cx="11" cy="43"/>
            </a:xfrm>
            <a:custGeom>
              <a:avLst/>
              <a:gdLst>
                <a:gd name="T0" fmla="*/ 0 w 97"/>
                <a:gd name="T1" fmla="*/ 0 h 387"/>
                <a:gd name="T2" fmla="*/ 0 w 97"/>
                <a:gd name="T3" fmla="*/ 0 h 387"/>
                <a:gd name="T4" fmla="*/ 0 w 97"/>
                <a:gd name="T5" fmla="*/ 0 h 387"/>
                <a:gd name="T6" fmla="*/ 0 w 97"/>
                <a:gd name="T7" fmla="*/ 0 h 387"/>
                <a:gd name="T8" fmla="*/ 0 w 97"/>
                <a:gd name="T9" fmla="*/ 0 h 387"/>
                <a:gd name="T10" fmla="*/ 0 w 97"/>
                <a:gd name="T11" fmla="*/ 0 h 387"/>
                <a:gd name="T12" fmla="*/ 0 w 97"/>
                <a:gd name="T13" fmla="*/ 0 h 387"/>
                <a:gd name="T14" fmla="*/ 0 w 97"/>
                <a:gd name="T15" fmla="*/ 0 h 387"/>
                <a:gd name="T16" fmla="*/ 0 w 97"/>
                <a:gd name="T17" fmla="*/ 0 h 387"/>
                <a:gd name="T18" fmla="*/ 0 w 97"/>
                <a:gd name="T19" fmla="*/ 0 h 387"/>
                <a:gd name="T20" fmla="*/ 0 w 97"/>
                <a:gd name="T21" fmla="*/ 0 h 387"/>
                <a:gd name="T22" fmla="*/ 0 w 97"/>
                <a:gd name="T23" fmla="*/ 0 h 387"/>
                <a:gd name="T24" fmla="*/ 0 w 97"/>
                <a:gd name="T25" fmla="*/ 0 h 3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7"/>
                <a:gd name="T40" fmla="*/ 0 h 387"/>
                <a:gd name="T41" fmla="*/ 97 w 97"/>
                <a:gd name="T42" fmla="*/ 387 h 3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7" h="387">
                  <a:moveTo>
                    <a:pt x="91" y="0"/>
                  </a:moveTo>
                  <a:lnTo>
                    <a:pt x="97" y="131"/>
                  </a:lnTo>
                  <a:lnTo>
                    <a:pt x="53" y="259"/>
                  </a:lnTo>
                  <a:lnTo>
                    <a:pt x="26" y="387"/>
                  </a:lnTo>
                  <a:lnTo>
                    <a:pt x="9" y="362"/>
                  </a:lnTo>
                  <a:lnTo>
                    <a:pt x="0" y="331"/>
                  </a:lnTo>
                  <a:lnTo>
                    <a:pt x="8" y="300"/>
                  </a:lnTo>
                  <a:lnTo>
                    <a:pt x="55" y="205"/>
                  </a:lnTo>
                  <a:lnTo>
                    <a:pt x="74" y="97"/>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84" name="Freeform 139"/>
            <p:cNvSpPr>
              <a:spLocks/>
            </p:cNvSpPr>
            <p:nvPr/>
          </p:nvSpPr>
          <p:spPr bwMode="auto">
            <a:xfrm>
              <a:off x="1123" y="3046"/>
              <a:ext cx="5" cy="27"/>
            </a:xfrm>
            <a:custGeom>
              <a:avLst/>
              <a:gdLst>
                <a:gd name="T0" fmla="*/ 0 w 49"/>
                <a:gd name="T1" fmla="*/ 0 h 238"/>
                <a:gd name="T2" fmla="*/ 0 w 49"/>
                <a:gd name="T3" fmla="*/ 0 h 238"/>
                <a:gd name="T4" fmla="*/ 0 w 49"/>
                <a:gd name="T5" fmla="*/ 0 h 238"/>
                <a:gd name="T6" fmla="*/ 0 w 49"/>
                <a:gd name="T7" fmla="*/ 0 h 238"/>
                <a:gd name="T8" fmla="*/ 0 w 49"/>
                <a:gd name="T9" fmla="*/ 0 h 238"/>
                <a:gd name="T10" fmla="*/ 0 w 49"/>
                <a:gd name="T11" fmla="*/ 0 h 238"/>
                <a:gd name="T12" fmla="*/ 0 w 49"/>
                <a:gd name="T13" fmla="*/ 0 h 238"/>
                <a:gd name="T14" fmla="*/ 0 w 49"/>
                <a:gd name="T15" fmla="*/ 0 h 238"/>
                <a:gd name="T16" fmla="*/ 0 w 49"/>
                <a:gd name="T17" fmla="*/ 0 h 238"/>
                <a:gd name="T18" fmla="*/ 0 w 49"/>
                <a:gd name="T19" fmla="*/ 0 h 238"/>
                <a:gd name="T20" fmla="*/ 0 w 49"/>
                <a:gd name="T21" fmla="*/ 0 h 238"/>
                <a:gd name="T22" fmla="*/ 0 w 49"/>
                <a:gd name="T23" fmla="*/ 0 h 238"/>
                <a:gd name="T24" fmla="*/ 0 w 49"/>
                <a:gd name="T25" fmla="*/ 0 h 2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238"/>
                <a:gd name="T41" fmla="*/ 49 w 49"/>
                <a:gd name="T42" fmla="*/ 238 h 2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238">
                  <a:moveTo>
                    <a:pt x="31" y="0"/>
                  </a:moveTo>
                  <a:lnTo>
                    <a:pt x="43" y="11"/>
                  </a:lnTo>
                  <a:lnTo>
                    <a:pt x="49" y="33"/>
                  </a:lnTo>
                  <a:lnTo>
                    <a:pt x="47" y="57"/>
                  </a:lnTo>
                  <a:lnTo>
                    <a:pt x="25" y="120"/>
                  </a:lnTo>
                  <a:lnTo>
                    <a:pt x="18" y="182"/>
                  </a:lnTo>
                  <a:lnTo>
                    <a:pt x="13" y="238"/>
                  </a:lnTo>
                  <a:lnTo>
                    <a:pt x="0" y="157"/>
                  </a:lnTo>
                  <a:lnTo>
                    <a:pt x="14" y="76"/>
                  </a:lnTo>
                  <a:lnTo>
                    <a:pt x="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85" name="Freeform 140"/>
            <p:cNvSpPr>
              <a:spLocks/>
            </p:cNvSpPr>
            <p:nvPr/>
          </p:nvSpPr>
          <p:spPr bwMode="auto">
            <a:xfrm>
              <a:off x="1532" y="3058"/>
              <a:ext cx="5" cy="55"/>
            </a:xfrm>
            <a:custGeom>
              <a:avLst/>
              <a:gdLst>
                <a:gd name="T0" fmla="*/ 0 w 49"/>
                <a:gd name="T1" fmla="*/ 0 h 493"/>
                <a:gd name="T2" fmla="*/ 0 w 49"/>
                <a:gd name="T3" fmla="*/ 0 h 493"/>
                <a:gd name="T4" fmla="*/ 0 w 49"/>
                <a:gd name="T5" fmla="*/ 0 h 493"/>
                <a:gd name="T6" fmla="*/ 0 w 49"/>
                <a:gd name="T7" fmla="*/ 0 h 493"/>
                <a:gd name="T8" fmla="*/ 0 w 49"/>
                <a:gd name="T9" fmla="*/ 0 h 493"/>
                <a:gd name="T10" fmla="*/ 0 w 49"/>
                <a:gd name="T11" fmla="*/ 0 h 493"/>
                <a:gd name="T12" fmla="*/ 0 w 49"/>
                <a:gd name="T13" fmla="*/ 0 h 493"/>
                <a:gd name="T14" fmla="*/ 0 w 49"/>
                <a:gd name="T15" fmla="*/ 0 h 493"/>
                <a:gd name="T16" fmla="*/ 0 w 49"/>
                <a:gd name="T17" fmla="*/ 0 h 493"/>
                <a:gd name="T18" fmla="*/ 0 w 49"/>
                <a:gd name="T19" fmla="*/ 0 h 493"/>
                <a:gd name="T20" fmla="*/ 0 w 49"/>
                <a:gd name="T21" fmla="*/ 0 h 493"/>
                <a:gd name="T22" fmla="*/ 0 w 49"/>
                <a:gd name="T23" fmla="*/ 0 h 493"/>
                <a:gd name="T24" fmla="*/ 0 w 49"/>
                <a:gd name="T25" fmla="*/ 0 h 493"/>
                <a:gd name="T26" fmla="*/ 0 w 49"/>
                <a:gd name="T27" fmla="*/ 0 h 493"/>
                <a:gd name="T28" fmla="*/ 0 w 49"/>
                <a:gd name="T29" fmla="*/ 0 h 493"/>
                <a:gd name="T30" fmla="*/ 0 w 49"/>
                <a:gd name="T31" fmla="*/ 0 h 493"/>
                <a:gd name="T32" fmla="*/ 0 w 49"/>
                <a:gd name="T33" fmla="*/ 0 h 4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3"/>
                <a:gd name="T53" fmla="*/ 49 w 49"/>
                <a:gd name="T54" fmla="*/ 493 h 4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3">
                  <a:moveTo>
                    <a:pt x="49" y="4"/>
                  </a:moveTo>
                  <a:lnTo>
                    <a:pt x="14" y="168"/>
                  </a:lnTo>
                  <a:lnTo>
                    <a:pt x="45" y="340"/>
                  </a:lnTo>
                  <a:lnTo>
                    <a:pt x="14" y="493"/>
                  </a:lnTo>
                  <a:lnTo>
                    <a:pt x="27" y="429"/>
                  </a:lnTo>
                  <a:lnTo>
                    <a:pt x="32" y="354"/>
                  </a:lnTo>
                  <a:lnTo>
                    <a:pt x="10" y="281"/>
                  </a:lnTo>
                  <a:lnTo>
                    <a:pt x="0" y="187"/>
                  </a:lnTo>
                  <a:lnTo>
                    <a:pt x="1" y="97"/>
                  </a:lnTo>
                  <a:lnTo>
                    <a:pt x="19" y="9"/>
                  </a:lnTo>
                  <a:lnTo>
                    <a:pt x="33" y="3"/>
                  </a:lnTo>
                  <a:lnTo>
                    <a:pt x="46" y="0"/>
                  </a:lnTo>
                  <a:lnTo>
                    <a:pt x="4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86" name="Freeform 141"/>
            <p:cNvSpPr>
              <a:spLocks/>
            </p:cNvSpPr>
            <p:nvPr/>
          </p:nvSpPr>
          <p:spPr bwMode="auto">
            <a:xfrm>
              <a:off x="1165" y="3062"/>
              <a:ext cx="9" cy="51"/>
            </a:xfrm>
            <a:custGeom>
              <a:avLst/>
              <a:gdLst>
                <a:gd name="T0" fmla="*/ 0 w 77"/>
                <a:gd name="T1" fmla="*/ 0 h 454"/>
                <a:gd name="T2" fmla="*/ 0 w 77"/>
                <a:gd name="T3" fmla="*/ 0 h 454"/>
                <a:gd name="T4" fmla="*/ 0 w 77"/>
                <a:gd name="T5" fmla="*/ 0 h 454"/>
                <a:gd name="T6" fmla="*/ 0 w 77"/>
                <a:gd name="T7" fmla="*/ 0 h 454"/>
                <a:gd name="T8" fmla="*/ 0 w 77"/>
                <a:gd name="T9" fmla="*/ 0 h 454"/>
                <a:gd name="T10" fmla="*/ 0 w 77"/>
                <a:gd name="T11" fmla="*/ 0 h 454"/>
                <a:gd name="T12" fmla="*/ 0 w 77"/>
                <a:gd name="T13" fmla="*/ 0 h 454"/>
                <a:gd name="T14" fmla="*/ 0 w 77"/>
                <a:gd name="T15" fmla="*/ 0 h 454"/>
                <a:gd name="T16" fmla="*/ 0 w 77"/>
                <a:gd name="T17" fmla="*/ 0 h 454"/>
                <a:gd name="T18" fmla="*/ 0 w 77"/>
                <a:gd name="T19" fmla="*/ 0 h 454"/>
                <a:gd name="T20" fmla="*/ 0 w 77"/>
                <a:gd name="T21" fmla="*/ 0 h 454"/>
                <a:gd name="T22" fmla="*/ 0 w 77"/>
                <a:gd name="T23" fmla="*/ 0 h 454"/>
                <a:gd name="T24" fmla="*/ 0 w 77"/>
                <a:gd name="T25" fmla="*/ 0 h 4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7"/>
                <a:gd name="T40" fmla="*/ 0 h 454"/>
                <a:gd name="T41" fmla="*/ 77 w 77"/>
                <a:gd name="T42" fmla="*/ 454 h 4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7" h="454">
                  <a:moveTo>
                    <a:pt x="19" y="0"/>
                  </a:moveTo>
                  <a:lnTo>
                    <a:pt x="62" y="148"/>
                  </a:lnTo>
                  <a:lnTo>
                    <a:pt x="77" y="301"/>
                  </a:lnTo>
                  <a:lnTo>
                    <a:pt x="48" y="454"/>
                  </a:lnTo>
                  <a:lnTo>
                    <a:pt x="50" y="321"/>
                  </a:lnTo>
                  <a:lnTo>
                    <a:pt x="49" y="182"/>
                  </a:lnTo>
                  <a:lnTo>
                    <a:pt x="0" y="44"/>
                  </a:lnTo>
                  <a:lnTo>
                    <a:pt x="0" y="22"/>
                  </a:lnTo>
                  <a:lnTo>
                    <a:pt x="5" y="7"/>
                  </a:lnTo>
                  <a:lnTo>
                    <a:pt x="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87" name="Freeform 142"/>
            <p:cNvSpPr>
              <a:spLocks/>
            </p:cNvSpPr>
            <p:nvPr/>
          </p:nvSpPr>
          <p:spPr bwMode="auto">
            <a:xfrm>
              <a:off x="839" y="3066"/>
              <a:ext cx="45" cy="89"/>
            </a:xfrm>
            <a:custGeom>
              <a:avLst/>
              <a:gdLst>
                <a:gd name="T0" fmla="*/ 0 w 403"/>
                <a:gd name="T1" fmla="*/ 0 h 800"/>
                <a:gd name="T2" fmla="*/ 0 w 403"/>
                <a:gd name="T3" fmla="*/ 0 h 800"/>
                <a:gd name="T4" fmla="*/ 0 w 403"/>
                <a:gd name="T5" fmla="*/ 0 h 800"/>
                <a:gd name="T6" fmla="*/ 0 w 403"/>
                <a:gd name="T7" fmla="*/ 0 h 800"/>
                <a:gd name="T8" fmla="*/ 0 w 403"/>
                <a:gd name="T9" fmla="*/ 0 h 800"/>
                <a:gd name="T10" fmla="*/ 0 w 403"/>
                <a:gd name="T11" fmla="*/ 0 h 800"/>
                <a:gd name="T12" fmla="*/ 0 w 403"/>
                <a:gd name="T13" fmla="*/ 0 h 800"/>
                <a:gd name="T14" fmla="*/ 0 w 403"/>
                <a:gd name="T15" fmla="*/ 0 h 800"/>
                <a:gd name="T16" fmla="*/ 0 w 403"/>
                <a:gd name="T17" fmla="*/ 0 h 800"/>
                <a:gd name="T18" fmla="*/ 0 w 403"/>
                <a:gd name="T19" fmla="*/ 0 h 800"/>
                <a:gd name="T20" fmla="*/ 0 w 403"/>
                <a:gd name="T21" fmla="*/ 0 h 800"/>
                <a:gd name="T22" fmla="*/ 0 w 403"/>
                <a:gd name="T23" fmla="*/ 0 h 800"/>
                <a:gd name="T24" fmla="*/ 0 w 403"/>
                <a:gd name="T25" fmla="*/ 0 h 800"/>
                <a:gd name="T26" fmla="*/ 0 w 403"/>
                <a:gd name="T27" fmla="*/ 0 h 800"/>
                <a:gd name="T28" fmla="*/ 0 w 403"/>
                <a:gd name="T29" fmla="*/ 0 h 800"/>
                <a:gd name="T30" fmla="*/ 0 w 403"/>
                <a:gd name="T31" fmla="*/ 0 h 800"/>
                <a:gd name="T32" fmla="*/ 0 w 403"/>
                <a:gd name="T33" fmla="*/ 0 h 800"/>
                <a:gd name="T34" fmla="*/ 0 w 403"/>
                <a:gd name="T35" fmla="*/ 0 h 800"/>
                <a:gd name="T36" fmla="*/ 0 w 403"/>
                <a:gd name="T37" fmla="*/ 0 h 800"/>
                <a:gd name="T38" fmla="*/ 0 w 403"/>
                <a:gd name="T39" fmla="*/ 0 h 800"/>
                <a:gd name="T40" fmla="*/ 0 w 403"/>
                <a:gd name="T41" fmla="*/ 0 h 800"/>
                <a:gd name="T42" fmla="*/ 0 w 403"/>
                <a:gd name="T43" fmla="*/ 0 h 800"/>
                <a:gd name="T44" fmla="*/ 0 w 403"/>
                <a:gd name="T45" fmla="*/ 0 h 800"/>
                <a:gd name="T46" fmla="*/ 0 w 403"/>
                <a:gd name="T47" fmla="*/ 0 h 800"/>
                <a:gd name="T48" fmla="*/ 0 w 403"/>
                <a:gd name="T49" fmla="*/ 0 h 800"/>
                <a:gd name="T50" fmla="*/ 0 w 403"/>
                <a:gd name="T51" fmla="*/ 0 h 800"/>
                <a:gd name="T52" fmla="*/ 0 w 403"/>
                <a:gd name="T53" fmla="*/ 0 h 800"/>
                <a:gd name="T54" fmla="*/ 0 w 403"/>
                <a:gd name="T55" fmla="*/ 0 h 800"/>
                <a:gd name="T56" fmla="*/ 0 w 403"/>
                <a:gd name="T57" fmla="*/ 0 h 800"/>
                <a:gd name="T58" fmla="*/ 0 w 403"/>
                <a:gd name="T59" fmla="*/ 0 h 800"/>
                <a:gd name="T60" fmla="*/ 0 w 403"/>
                <a:gd name="T61" fmla="*/ 0 h 800"/>
                <a:gd name="T62" fmla="*/ 0 w 403"/>
                <a:gd name="T63" fmla="*/ 0 h 800"/>
                <a:gd name="T64" fmla="*/ 0 w 403"/>
                <a:gd name="T65" fmla="*/ 0 h 8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3"/>
                <a:gd name="T100" fmla="*/ 0 h 800"/>
                <a:gd name="T101" fmla="*/ 403 w 403"/>
                <a:gd name="T102" fmla="*/ 800 h 8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3" h="800">
                  <a:moveTo>
                    <a:pt x="403" y="0"/>
                  </a:moveTo>
                  <a:lnTo>
                    <a:pt x="374" y="143"/>
                  </a:lnTo>
                  <a:lnTo>
                    <a:pt x="324" y="277"/>
                  </a:lnTo>
                  <a:lnTo>
                    <a:pt x="240" y="388"/>
                  </a:lnTo>
                  <a:lnTo>
                    <a:pt x="183" y="436"/>
                  </a:lnTo>
                  <a:lnTo>
                    <a:pt x="134" y="493"/>
                  </a:lnTo>
                  <a:lnTo>
                    <a:pt x="82" y="544"/>
                  </a:lnTo>
                  <a:lnTo>
                    <a:pt x="43" y="625"/>
                  </a:lnTo>
                  <a:lnTo>
                    <a:pt x="29" y="717"/>
                  </a:lnTo>
                  <a:lnTo>
                    <a:pt x="3" y="800"/>
                  </a:lnTo>
                  <a:lnTo>
                    <a:pt x="0" y="729"/>
                  </a:lnTo>
                  <a:lnTo>
                    <a:pt x="12" y="651"/>
                  </a:lnTo>
                  <a:lnTo>
                    <a:pt x="20" y="572"/>
                  </a:lnTo>
                  <a:lnTo>
                    <a:pt x="59" y="536"/>
                  </a:lnTo>
                  <a:lnTo>
                    <a:pt x="97" y="506"/>
                  </a:lnTo>
                  <a:lnTo>
                    <a:pt x="122" y="467"/>
                  </a:lnTo>
                  <a:lnTo>
                    <a:pt x="173" y="416"/>
                  </a:lnTo>
                  <a:lnTo>
                    <a:pt x="220" y="366"/>
                  </a:lnTo>
                  <a:lnTo>
                    <a:pt x="264" y="313"/>
                  </a:lnTo>
                  <a:lnTo>
                    <a:pt x="305" y="279"/>
                  </a:lnTo>
                  <a:lnTo>
                    <a:pt x="329" y="236"/>
                  </a:lnTo>
                  <a:lnTo>
                    <a:pt x="346" y="180"/>
                  </a:lnTo>
                  <a:lnTo>
                    <a:pt x="353" y="108"/>
                  </a:lnTo>
                  <a:lnTo>
                    <a:pt x="370" y="44"/>
                  </a:lnTo>
                  <a:lnTo>
                    <a:pt x="40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88" name="Freeform 143"/>
            <p:cNvSpPr>
              <a:spLocks/>
            </p:cNvSpPr>
            <p:nvPr/>
          </p:nvSpPr>
          <p:spPr bwMode="auto">
            <a:xfrm>
              <a:off x="962" y="3074"/>
              <a:ext cx="13" cy="72"/>
            </a:xfrm>
            <a:custGeom>
              <a:avLst/>
              <a:gdLst>
                <a:gd name="T0" fmla="*/ 0 w 114"/>
                <a:gd name="T1" fmla="*/ 0 h 642"/>
                <a:gd name="T2" fmla="*/ 0 w 114"/>
                <a:gd name="T3" fmla="*/ 0 h 642"/>
                <a:gd name="T4" fmla="*/ 0 w 114"/>
                <a:gd name="T5" fmla="*/ 0 h 642"/>
                <a:gd name="T6" fmla="*/ 0 w 114"/>
                <a:gd name="T7" fmla="*/ 0 h 642"/>
                <a:gd name="T8" fmla="*/ 0 w 114"/>
                <a:gd name="T9" fmla="*/ 0 h 642"/>
                <a:gd name="T10" fmla="*/ 0 w 114"/>
                <a:gd name="T11" fmla="*/ 0 h 642"/>
                <a:gd name="T12" fmla="*/ 0 w 114"/>
                <a:gd name="T13" fmla="*/ 0 h 642"/>
                <a:gd name="T14" fmla="*/ 0 w 114"/>
                <a:gd name="T15" fmla="*/ 0 h 642"/>
                <a:gd name="T16" fmla="*/ 0 w 114"/>
                <a:gd name="T17" fmla="*/ 0 h 642"/>
                <a:gd name="T18" fmla="*/ 0 w 114"/>
                <a:gd name="T19" fmla="*/ 0 h 642"/>
                <a:gd name="T20" fmla="*/ 0 w 114"/>
                <a:gd name="T21" fmla="*/ 0 h 642"/>
                <a:gd name="T22" fmla="*/ 0 w 114"/>
                <a:gd name="T23" fmla="*/ 0 h 642"/>
                <a:gd name="T24" fmla="*/ 0 w 114"/>
                <a:gd name="T25" fmla="*/ 0 h 642"/>
                <a:gd name="T26" fmla="*/ 0 w 114"/>
                <a:gd name="T27" fmla="*/ 0 h 642"/>
                <a:gd name="T28" fmla="*/ 0 w 114"/>
                <a:gd name="T29" fmla="*/ 0 h 642"/>
                <a:gd name="T30" fmla="*/ 0 w 114"/>
                <a:gd name="T31" fmla="*/ 0 h 642"/>
                <a:gd name="T32" fmla="*/ 0 w 114"/>
                <a:gd name="T33" fmla="*/ 0 h 6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4"/>
                <a:gd name="T52" fmla="*/ 0 h 642"/>
                <a:gd name="T53" fmla="*/ 114 w 114"/>
                <a:gd name="T54" fmla="*/ 642 h 6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4" h="642">
                  <a:moveTo>
                    <a:pt x="114" y="2"/>
                  </a:moveTo>
                  <a:lnTo>
                    <a:pt x="49" y="153"/>
                  </a:lnTo>
                  <a:lnTo>
                    <a:pt x="59" y="338"/>
                  </a:lnTo>
                  <a:lnTo>
                    <a:pt x="64" y="518"/>
                  </a:lnTo>
                  <a:lnTo>
                    <a:pt x="49" y="573"/>
                  </a:lnTo>
                  <a:lnTo>
                    <a:pt x="33" y="619"/>
                  </a:lnTo>
                  <a:lnTo>
                    <a:pt x="0" y="642"/>
                  </a:lnTo>
                  <a:lnTo>
                    <a:pt x="42" y="439"/>
                  </a:lnTo>
                  <a:lnTo>
                    <a:pt x="20" y="229"/>
                  </a:lnTo>
                  <a:lnTo>
                    <a:pt x="71" y="25"/>
                  </a:lnTo>
                  <a:lnTo>
                    <a:pt x="87" y="11"/>
                  </a:lnTo>
                  <a:lnTo>
                    <a:pt x="99" y="0"/>
                  </a:lnTo>
                  <a:lnTo>
                    <a:pt x="11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89" name="Freeform 144"/>
            <p:cNvSpPr>
              <a:spLocks/>
            </p:cNvSpPr>
            <p:nvPr/>
          </p:nvSpPr>
          <p:spPr bwMode="auto">
            <a:xfrm>
              <a:off x="1059" y="3077"/>
              <a:ext cx="11" cy="59"/>
            </a:xfrm>
            <a:custGeom>
              <a:avLst/>
              <a:gdLst>
                <a:gd name="T0" fmla="*/ 0 w 101"/>
                <a:gd name="T1" fmla="*/ 0 h 532"/>
                <a:gd name="T2" fmla="*/ 0 w 101"/>
                <a:gd name="T3" fmla="*/ 0 h 532"/>
                <a:gd name="T4" fmla="*/ 0 w 101"/>
                <a:gd name="T5" fmla="*/ 0 h 532"/>
                <a:gd name="T6" fmla="*/ 0 w 101"/>
                <a:gd name="T7" fmla="*/ 0 h 532"/>
                <a:gd name="T8" fmla="*/ 0 w 101"/>
                <a:gd name="T9" fmla="*/ 0 h 532"/>
                <a:gd name="T10" fmla="*/ 0 w 101"/>
                <a:gd name="T11" fmla="*/ 0 h 532"/>
                <a:gd name="T12" fmla="*/ 0 w 101"/>
                <a:gd name="T13" fmla="*/ 0 h 532"/>
                <a:gd name="T14" fmla="*/ 0 w 101"/>
                <a:gd name="T15" fmla="*/ 0 h 532"/>
                <a:gd name="T16" fmla="*/ 0 w 101"/>
                <a:gd name="T17" fmla="*/ 0 h 532"/>
                <a:gd name="T18" fmla="*/ 0 w 101"/>
                <a:gd name="T19" fmla="*/ 0 h 532"/>
                <a:gd name="T20" fmla="*/ 0 w 101"/>
                <a:gd name="T21" fmla="*/ 0 h 532"/>
                <a:gd name="T22" fmla="*/ 0 w 101"/>
                <a:gd name="T23" fmla="*/ 0 h 532"/>
                <a:gd name="T24" fmla="*/ 0 w 101"/>
                <a:gd name="T25" fmla="*/ 0 h 5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1"/>
                <a:gd name="T40" fmla="*/ 0 h 532"/>
                <a:gd name="T41" fmla="*/ 101 w 101"/>
                <a:gd name="T42" fmla="*/ 532 h 5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1" h="532">
                  <a:moveTo>
                    <a:pt x="101" y="0"/>
                  </a:moveTo>
                  <a:lnTo>
                    <a:pt x="84" y="177"/>
                  </a:lnTo>
                  <a:lnTo>
                    <a:pt x="22" y="352"/>
                  </a:lnTo>
                  <a:lnTo>
                    <a:pt x="47" y="532"/>
                  </a:lnTo>
                  <a:lnTo>
                    <a:pt x="23" y="525"/>
                  </a:lnTo>
                  <a:lnTo>
                    <a:pt x="11" y="489"/>
                  </a:lnTo>
                  <a:lnTo>
                    <a:pt x="0" y="445"/>
                  </a:lnTo>
                  <a:lnTo>
                    <a:pt x="22" y="283"/>
                  </a:lnTo>
                  <a:lnTo>
                    <a:pt x="76" y="135"/>
                  </a:lnTo>
                  <a:lnTo>
                    <a:pt x="10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90" name="Freeform 145"/>
            <p:cNvSpPr>
              <a:spLocks/>
            </p:cNvSpPr>
            <p:nvPr/>
          </p:nvSpPr>
          <p:spPr bwMode="auto">
            <a:xfrm>
              <a:off x="814" y="3090"/>
              <a:ext cx="8" cy="29"/>
            </a:xfrm>
            <a:custGeom>
              <a:avLst/>
              <a:gdLst>
                <a:gd name="T0" fmla="*/ 0 w 72"/>
                <a:gd name="T1" fmla="*/ 0 h 260"/>
                <a:gd name="T2" fmla="*/ 0 w 72"/>
                <a:gd name="T3" fmla="*/ 0 h 260"/>
                <a:gd name="T4" fmla="*/ 0 w 72"/>
                <a:gd name="T5" fmla="*/ 0 h 260"/>
                <a:gd name="T6" fmla="*/ 0 w 72"/>
                <a:gd name="T7" fmla="*/ 0 h 260"/>
                <a:gd name="T8" fmla="*/ 0 w 72"/>
                <a:gd name="T9" fmla="*/ 0 h 260"/>
                <a:gd name="T10" fmla="*/ 0 w 72"/>
                <a:gd name="T11" fmla="*/ 0 h 260"/>
                <a:gd name="T12" fmla="*/ 0 w 72"/>
                <a:gd name="T13" fmla="*/ 0 h 260"/>
                <a:gd name="T14" fmla="*/ 0 w 72"/>
                <a:gd name="T15" fmla="*/ 0 h 260"/>
                <a:gd name="T16" fmla="*/ 0 w 72"/>
                <a:gd name="T17" fmla="*/ 0 h 260"/>
                <a:gd name="T18" fmla="*/ 0 w 72"/>
                <a:gd name="T19" fmla="*/ 0 h 260"/>
                <a:gd name="T20" fmla="*/ 0 w 72"/>
                <a:gd name="T21" fmla="*/ 0 h 260"/>
                <a:gd name="T22" fmla="*/ 0 w 72"/>
                <a:gd name="T23" fmla="*/ 0 h 260"/>
                <a:gd name="T24" fmla="*/ 0 w 72"/>
                <a:gd name="T25" fmla="*/ 0 h 2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
                <a:gd name="T40" fmla="*/ 0 h 260"/>
                <a:gd name="T41" fmla="*/ 72 w 72"/>
                <a:gd name="T42" fmla="*/ 260 h 2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 h="260">
                  <a:moveTo>
                    <a:pt x="72" y="4"/>
                  </a:moveTo>
                  <a:lnTo>
                    <a:pt x="40" y="85"/>
                  </a:lnTo>
                  <a:lnTo>
                    <a:pt x="23" y="168"/>
                  </a:lnTo>
                  <a:lnTo>
                    <a:pt x="36" y="260"/>
                  </a:lnTo>
                  <a:lnTo>
                    <a:pt x="0" y="183"/>
                  </a:lnTo>
                  <a:lnTo>
                    <a:pt x="8" y="102"/>
                  </a:lnTo>
                  <a:lnTo>
                    <a:pt x="37" y="22"/>
                  </a:lnTo>
                  <a:lnTo>
                    <a:pt x="48" y="11"/>
                  </a:lnTo>
                  <a:lnTo>
                    <a:pt x="59" y="0"/>
                  </a:lnTo>
                  <a:lnTo>
                    <a:pt x="7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91" name="Freeform 146"/>
            <p:cNvSpPr>
              <a:spLocks/>
            </p:cNvSpPr>
            <p:nvPr/>
          </p:nvSpPr>
          <p:spPr bwMode="auto">
            <a:xfrm>
              <a:off x="1191" y="3093"/>
              <a:ext cx="10" cy="53"/>
            </a:xfrm>
            <a:custGeom>
              <a:avLst/>
              <a:gdLst>
                <a:gd name="T0" fmla="*/ 0 w 84"/>
                <a:gd name="T1" fmla="*/ 0 h 480"/>
                <a:gd name="T2" fmla="*/ 0 w 84"/>
                <a:gd name="T3" fmla="*/ 0 h 480"/>
                <a:gd name="T4" fmla="*/ 0 w 84"/>
                <a:gd name="T5" fmla="*/ 0 h 480"/>
                <a:gd name="T6" fmla="*/ 0 w 84"/>
                <a:gd name="T7" fmla="*/ 0 h 480"/>
                <a:gd name="T8" fmla="*/ 0 w 84"/>
                <a:gd name="T9" fmla="*/ 0 h 480"/>
                <a:gd name="T10" fmla="*/ 0 w 84"/>
                <a:gd name="T11" fmla="*/ 0 h 480"/>
                <a:gd name="T12" fmla="*/ 0 w 84"/>
                <a:gd name="T13" fmla="*/ 0 h 480"/>
                <a:gd name="T14" fmla="*/ 0 w 84"/>
                <a:gd name="T15" fmla="*/ 0 h 480"/>
                <a:gd name="T16" fmla="*/ 0 w 84"/>
                <a:gd name="T17" fmla="*/ 0 h 480"/>
                <a:gd name="T18" fmla="*/ 0 w 84"/>
                <a:gd name="T19" fmla="*/ 0 h 480"/>
                <a:gd name="T20" fmla="*/ 0 w 84"/>
                <a:gd name="T21" fmla="*/ 0 h 480"/>
                <a:gd name="T22" fmla="*/ 0 w 84"/>
                <a:gd name="T23" fmla="*/ 0 h 480"/>
                <a:gd name="T24" fmla="*/ 0 w 84"/>
                <a:gd name="T25" fmla="*/ 0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480"/>
                <a:gd name="T41" fmla="*/ 84 w 84"/>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480">
                  <a:moveTo>
                    <a:pt x="82" y="0"/>
                  </a:moveTo>
                  <a:lnTo>
                    <a:pt x="84" y="162"/>
                  </a:lnTo>
                  <a:lnTo>
                    <a:pt x="30" y="314"/>
                  </a:lnTo>
                  <a:lnTo>
                    <a:pt x="22" y="480"/>
                  </a:lnTo>
                  <a:lnTo>
                    <a:pt x="0" y="419"/>
                  </a:lnTo>
                  <a:lnTo>
                    <a:pt x="3" y="345"/>
                  </a:lnTo>
                  <a:lnTo>
                    <a:pt x="18" y="284"/>
                  </a:lnTo>
                  <a:lnTo>
                    <a:pt x="56" y="188"/>
                  </a:lnTo>
                  <a:lnTo>
                    <a:pt x="76" y="91"/>
                  </a:lnTo>
                  <a:lnTo>
                    <a:pt x="8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92" name="Freeform 147"/>
            <p:cNvSpPr>
              <a:spLocks/>
            </p:cNvSpPr>
            <p:nvPr/>
          </p:nvSpPr>
          <p:spPr bwMode="auto">
            <a:xfrm>
              <a:off x="1119" y="3104"/>
              <a:ext cx="10" cy="42"/>
            </a:xfrm>
            <a:custGeom>
              <a:avLst/>
              <a:gdLst>
                <a:gd name="T0" fmla="*/ 0 w 94"/>
                <a:gd name="T1" fmla="*/ 0 h 378"/>
                <a:gd name="T2" fmla="*/ 0 w 94"/>
                <a:gd name="T3" fmla="*/ 0 h 378"/>
                <a:gd name="T4" fmla="*/ 0 w 94"/>
                <a:gd name="T5" fmla="*/ 0 h 378"/>
                <a:gd name="T6" fmla="*/ 0 w 94"/>
                <a:gd name="T7" fmla="*/ 0 h 378"/>
                <a:gd name="T8" fmla="*/ 0 w 94"/>
                <a:gd name="T9" fmla="*/ 0 h 378"/>
                <a:gd name="T10" fmla="*/ 0 w 94"/>
                <a:gd name="T11" fmla="*/ 0 h 378"/>
                <a:gd name="T12" fmla="*/ 0 w 94"/>
                <a:gd name="T13" fmla="*/ 0 h 378"/>
                <a:gd name="T14" fmla="*/ 0 w 94"/>
                <a:gd name="T15" fmla="*/ 0 h 378"/>
                <a:gd name="T16" fmla="*/ 0 w 94"/>
                <a:gd name="T17" fmla="*/ 0 h 378"/>
                <a:gd name="T18" fmla="*/ 0 w 94"/>
                <a:gd name="T19" fmla="*/ 0 h 378"/>
                <a:gd name="T20" fmla="*/ 0 w 94"/>
                <a:gd name="T21" fmla="*/ 0 h 378"/>
                <a:gd name="T22" fmla="*/ 0 w 94"/>
                <a:gd name="T23" fmla="*/ 0 h 378"/>
                <a:gd name="T24" fmla="*/ 0 w 94"/>
                <a:gd name="T25" fmla="*/ 0 h 378"/>
                <a:gd name="T26" fmla="*/ 0 w 94"/>
                <a:gd name="T27" fmla="*/ 0 h 378"/>
                <a:gd name="T28" fmla="*/ 0 w 94"/>
                <a:gd name="T29" fmla="*/ 0 h 378"/>
                <a:gd name="T30" fmla="*/ 0 w 94"/>
                <a:gd name="T31" fmla="*/ 0 h 378"/>
                <a:gd name="T32" fmla="*/ 0 w 94"/>
                <a:gd name="T33" fmla="*/ 0 h 3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4"/>
                <a:gd name="T52" fmla="*/ 0 h 378"/>
                <a:gd name="T53" fmla="*/ 94 w 94"/>
                <a:gd name="T54" fmla="*/ 378 h 3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4" h="378">
                  <a:moveTo>
                    <a:pt x="16" y="0"/>
                  </a:moveTo>
                  <a:lnTo>
                    <a:pt x="13" y="96"/>
                  </a:lnTo>
                  <a:lnTo>
                    <a:pt x="38" y="192"/>
                  </a:lnTo>
                  <a:lnTo>
                    <a:pt x="78" y="279"/>
                  </a:lnTo>
                  <a:lnTo>
                    <a:pt x="90" y="320"/>
                  </a:lnTo>
                  <a:lnTo>
                    <a:pt x="94" y="355"/>
                  </a:lnTo>
                  <a:lnTo>
                    <a:pt x="85" y="378"/>
                  </a:lnTo>
                  <a:lnTo>
                    <a:pt x="43" y="261"/>
                  </a:lnTo>
                  <a:lnTo>
                    <a:pt x="0" y="141"/>
                  </a:lnTo>
                  <a:lnTo>
                    <a:pt x="0" y="13"/>
                  </a:lnTo>
                  <a:lnTo>
                    <a:pt x="7" y="6"/>
                  </a:lnTo>
                  <a:lnTo>
                    <a:pt x="13" y="1"/>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93" name="Freeform 148"/>
            <p:cNvSpPr>
              <a:spLocks/>
            </p:cNvSpPr>
            <p:nvPr/>
          </p:nvSpPr>
          <p:spPr bwMode="auto">
            <a:xfrm>
              <a:off x="1280" y="3119"/>
              <a:ext cx="7" cy="30"/>
            </a:xfrm>
            <a:custGeom>
              <a:avLst/>
              <a:gdLst>
                <a:gd name="T0" fmla="*/ 0 w 58"/>
                <a:gd name="T1" fmla="*/ 0 h 275"/>
                <a:gd name="T2" fmla="*/ 0 w 58"/>
                <a:gd name="T3" fmla="*/ 0 h 275"/>
                <a:gd name="T4" fmla="*/ 0 w 58"/>
                <a:gd name="T5" fmla="*/ 0 h 275"/>
                <a:gd name="T6" fmla="*/ 0 w 58"/>
                <a:gd name="T7" fmla="*/ 0 h 275"/>
                <a:gd name="T8" fmla="*/ 0 w 58"/>
                <a:gd name="T9" fmla="*/ 0 h 275"/>
                <a:gd name="T10" fmla="*/ 0 w 58"/>
                <a:gd name="T11" fmla="*/ 0 h 275"/>
                <a:gd name="T12" fmla="*/ 0 w 58"/>
                <a:gd name="T13" fmla="*/ 0 h 275"/>
                <a:gd name="T14" fmla="*/ 0 w 58"/>
                <a:gd name="T15" fmla="*/ 0 h 275"/>
                <a:gd name="T16" fmla="*/ 0 w 58"/>
                <a:gd name="T17" fmla="*/ 0 h 275"/>
                <a:gd name="T18" fmla="*/ 0 w 58"/>
                <a:gd name="T19" fmla="*/ 0 h 275"/>
                <a:gd name="T20" fmla="*/ 0 w 58"/>
                <a:gd name="T21" fmla="*/ 0 h 275"/>
                <a:gd name="T22" fmla="*/ 0 w 58"/>
                <a:gd name="T23" fmla="*/ 0 h 275"/>
                <a:gd name="T24" fmla="*/ 0 w 58"/>
                <a:gd name="T25" fmla="*/ 0 h 2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8"/>
                <a:gd name="T40" fmla="*/ 0 h 275"/>
                <a:gd name="T41" fmla="*/ 58 w 58"/>
                <a:gd name="T42" fmla="*/ 275 h 2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8" h="275">
                  <a:moveTo>
                    <a:pt x="39" y="0"/>
                  </a:moveTo>
                  <a:lnTo>
                    <a:pt x="58" y="83"/>
                  </a:lnTo>
                  <a:lnTo>
                    <a:pt x="40" y="173"/>
                  </a:lnTo>
                  <a:lnTo>
                    <a:pt x="16" y="256"/>
                  </a:lnTo>
                  <a:lnTo>
                    <a:pt x="8" y="265"/>
                  </a:lnTo>
                  <a:lnTo>
                    <a:pt x="1" y="272"/>
                  </a:lnTo>
                  <a:lnTo>
                    <a:pt x="0" y="275"/>
                  </a:lnTo>
                  <a:lnTo>
                    <a:pt x="18" y="183"/>
                  </a:lnTo>
                  <a:lnTo>
                    <a:pt x="32" y="89"/>
                  </a:lnTo>
                  <a:lnTo>
                    <a:pt x="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94" name="Freeform 149"/>
            <p:cNvSpPr>
              <a:spLocks/>
            </p:cNvSpPr>
            <p:nvPr/>
          </p:nvSpPr>
          <p:spPr bwMode="auto">
            <a:xfrm>
              <a:off x="1509" y="3119"/>
              <a:ext cx="9" cy="73"/>
            </a:xfrm>
            <a:custGeom>
              <a:avLst/>
              <a:gdLst>
                <a:gd name="T0" fmla="*/ 0 w 75"/>
                <a:gd name="T1" fmla="*/ 0 h 654"/>
                <a:gd name="T2" fmla="*/ 0 w 75"/>
                <a:gd name="T3" fmla="*/ 0 h 654"/>
                <a:gd name="T4" fmla="*/ 0 w 75"/>
                <a:gd name="T5" fmla="*/ 0 h 654"/>
                <a:gd name="T6" fmla="*/ 0 w 75"/>
                <a:gd name="T7" fmla="*/ 0 h 654"/>
                <a:gd name="T8" fmla="*/ 0 w 75"/>
                <a:gd name="T9" fmla="*/ 0 h 654"/>
                <a:gd name="T10" fmla="*/ 0 w 75"/>
                <a:gd name="T11" fmla="*/ 0 h 654"/>
                <a:gd name="T12" fmla="*/ 0 w 75"/>
                <a:gd name="T13" fmla="*/ 0 h 654"/>
                <a:gd name="T14" fmla="*/ 0 w 75"/>
                <a:gd name="T15" fmla="*/ 0 h 654"/>
                <a:gd name="T16" fmla="*/ 0 w 75"/>
                <a:gd name="T17" fmla="*/ 0 h 654"/>
                <a:gd name="T18" fmla="*/ 0 w 75"/>
                <a:gd name="T19" fmla="*/ 0 h 654"/>
                <a:gd name="T20" fmla="*/ 0 w 75"/>
                <a:gd name="T21" fmla="*/ 0 h 654"/>
                <a:gd name="T22" fmla="*/ 0 w 75"/>
                <a:gd name="T23" fmla="*/ 0 h 654"/>
                <a:gd name="T24" fmla="*/ 0 w 75"/>
                <a:gd name="T25" fmla="*/ 0 h 654"/>
                <a:gd name="T26" fmla="*/ 0 w 75"/>
                <a:gd name="T27" fmla="*/ 0 h 654"/>
                <a:gd name="T28" fmla="*/ 0 w 75"/>
                <a:gd name="T29" fmla="*/ 0 h 654"/>
                <a:gd name="T30" fmla="*/ 0 w 75"/>
                <a:gd name="T31" fmla="*/ 0 h 654"/>
                <a:gd name="T32" fmla="*/ 0 w 75"/>
                <a:gd name="T33" fmla="*/ 0 h 6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5"/>
                <a:gd name="T52" fmla="*/ 0 h 654"/>
                <a:gd name="T53" fmla="*/ 75 w 75"/>
                <a:gd name="T54" fmla="*/ 654 h 6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5" h="654">
                  <a:moveTo>
                    <a:pt x="34" y="0"/>
                  </a:moveTo>
                  <a:lnTo>
                    <a:pt x="17" y="121"/>
                  </a:lnTo>
                  <a:lnTo>
                    <a:pt x="14" y="246"/>
                  </a:lnTo>
                  <a:lnTo>
                    <a:pt x="48" y="366"/>
                  </a:lnTo>
                  <a:lnTo>
                    <a:pt x="75" y="462"/>
                  </a:lnTo>
                  <a:lnTo>
                    <a:pt x="74" y="561"/>
                  </a:lnTo>
                  <a:lnTo>
                    <a:pt x="50" y="654"/>
                  </a:lnTo>
                  <a:lnTo>
                    <a:pt x="47" y="449"/>
                  </a:lnTo>
                  <a:lnTo>
                    <a:pt x="0" y="255"/>
                  </a:lnTo>
                  <a:lnTo>
                    <a:pt x="9" y="48"/>
                  </a:lnTo>
                  <a:lnTo>
                    <a:pt x="20" y="30"/>
                  </a:lnTo>
                  <a:lnTo>
                    <a:pt x="26" y="8"/>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95" name="Freeform 150"/>
            <p:cNvSpPr>
              <a:spLocks/>
            </p:cNvSpPr>
            <p:nvPr/>
          </p:nvSpPr>
          <p:spPr bwMode="auto">
            <a:xfrm>
              <a:off x="1469" y="3125"/>
              <a:ext cx="13" cy="68"/>
            </a:xfrm>
            <a:custGeom>
              <a:avLst/>
              <a:gdLst>
                <a:gd name="T0" fmla="*/ 0 w 117"/>
                <a:gd name="T1" fmla="*/ 0 h 618"/>
                <a:gd name="T2" fmla="*/ 0 w 117"/>
                <a:gd name="T3" fmla="*/ 0 h 618"/>
                <a:gd name="T4" fmla="*/ 0 w 117"/>
                <a:gd name="T5" fmla="*/ 0 h 618"/>
                <a:gd name="T6" fmla="*/ 0 w 117"/>
                <a:gd name="T7" fmla="*/ 0 h 618"/>
                <a:gd name="T8" fmla="*/ 0 w 117"/>
                <a:gd name="T9" fmla="*/ 0 h 618"/>
                <a:gd name="T10" fmla="*/ 0 w 117"/>
                <a:gd name="T11" fmla="*/ 0 h 618"/>
                <a:gd name="T12" fmla="*/ 0 w 117"/>
                <a:gd name="T13" fmla="*/ 0 h 618"/>
                <a:gd name="T14" fmla="*/ 0 w 117"/>
                <a:gd name="T15" fmla="*/ 0 h 618"/>
                <a:gd name="T16" fmla="*/ 0 w 117"/>
                <a:gd name="T17" fmla="*/ 0 h 618"/>
                <a:gd name="T18" fmla="*/ 0 w 117"/>
                <a:gd name="T19" fmla="*/ 0 h 618"/>
                <a:gd name="T20" fmla="*/ 0 w 117"/>
                <a:gd name="T21" fmla="*/ 0 h 618"/>
                <a:gd name="T22" fmla="*/ 0 w 117"/>
                <a:gd name="T23" fmla="*/ 0 h 618"/>
                <a:gd name="T24" fmla="*/ 0 w 117"/>
                <a:gd name="T25" fmla="*/ 0 h 618"/>
                <a:gd name="T26" fmla="*/ 0 w 117"/>
                <a:gd name="T27" fmla="*/ 0 h 618"/>
                <a:gd name="T28" fmla="*/ 0 w 117"/>
                <a:gd name="T29" fmla="*/ 0 h 618"/>
                <a:gd name="T30" fmla="*/ 0 w 117"/>
                <a:gd name="T31" fmla="*/ 0 h 618"/>
                <a:gd name="T32" fmla="*/ 0 w 117"/>
                <a:gd name="T33" fmla="*/ 0 h 618"/>
                <a:gd name="T34" fmla="*/ 0 w 117"/>
                <a:gd name="T35" fmla="*/ 0 h 618"/>
                <a:gd name="T36" fmla="*/ 0 w 117"/>
                <a:gd name="T37" fmla="*/ 0 h 618"/>
                <a:gd name="T38" fmla="*/ 0 w 117"/>
                <a:gd name="T39" fmla="*/ 0 h 618"/>
                <a:gd name="T40" fmla="*/ 0 w 117"/>
                <a:gd name="T41" fmla="*/ 0 h 618"/>
                <a:gd name="T42" fmla="*/ 0 w 117"/>
                <a:gd name="T43" fmla="*/ 0 h 618"/>
                <a:gd name="T44" fmla="*/ 0 w 117"/>
                <a:gd name="T45" fmla="*/ 0 h 618"/>
                <a:gd name="T46" fmla="*/ 0 w 117"/>
                <a:gd name="T47" fmla="*/ 0 h 618"/>
                <a:gd name="T48" fmla="*/ 0 w 117"/>
                <a:gd name="T49" fmla="*/ 0 h 6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7"/>
                <a:gd name="T76" fmla="*/ 0 h 618"/>
                <a:gd name="T77" fmla="*/ 117 w 117"/>
                <a:gd name="T78" fmla="*/ 618 h 6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7" h="618">
                  <a:moveTo>
                    <a:pt x="115" y="0"/>
                  </a:moveTo>
                  <a:lnTo>
                    <a:pt x="117" y="13"/>
                  </a:lnTo>
                  <a:lnTo>
                    <a:pt x="98" y="41"/>
                  </a:lnTo>
                  <a:lnTo>
                    <a:pt x="80" y="70"/>
                  </a:lnTo>
                  <a:lnTo>
                    <a:pt x="24" y="236"/>
                  </a:lnTo>
                  <a:lnTo>
                    <a:pt x="34" y="418"/>
                  </a:lnTo>
                  <a:lnTo>
                    <a:pt x="55" y="597"/>
                  </a:lnTo>
                  <a:lnTo>
                    <a:pt x="64" y="608"/>
                  </a:lnTo>
                  <a:lnTo>
                    <a:pt x="69" y="614"/>
                  </a:lnTo>
                  <a:lnTo>
                    <a:pt x="71" y="618"/>
                  </a:lnTo>
                  <a:lnTo>
                    <a:pt x="21" y="493"/>
                  </a:lnTo>
                  <a:lnTo>
                    <a:pt x="8" y="348"/>
                  </a:lnTo>
                  <a:lnTo>
                    <a:pt x="0" y="203"/>
                  </a:lnTo>
                  <a:lnTo>
                    <a:pt x="22" y="140"/>
                  </a:lnTo>
                  <a:lnTo>
                    <a:pt x="48" y="86"/>
                  </a:lnTo>
                  <a:lnTo>
                    <a:pt x="78" y="30"/>
                  </a:lnTo>
                  <a:lnTo>
                    <a:pt x="91" y="14"/>
                  </a:lnTo>
                  <a:lnTo>
                    <a:pt x="101" y="4"/>
                  </a:lnTo>
                  <a:lnTo>
                    <a:pt x="1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96" name="Freeform 151"/>
            <p:cNvSpPr>
              <a:spLocks/>
            </p:cNvSpPr>
            <p:nvPr/>
          </p:nvSpPr>
          <p:spPr bwMode="auto">
            <a:xfrm>
              <a:off x="895" y="3126"/>
              <a:ext cx="31" cy="70"/>
            </a:xfrm>
            <a:custGeom>
              <a:avLst/>
              <a:gdLst>
                <a:gd name="T0" fmla="*/ 0 w 279"/>
                <a:gd name="T1" fmla="*/ 0 h 635"/>
                <a:gd name="T2" fmla="*/ 0 w 279"/>
                <a:gd name="T3" fmla="*/ 0 h 635"/>
                <a:gd name="T4" fmla="*/ 0 w 279"/>
                <a:gd name="T5" fmla="*/ 0 h 635"/>
                <a:gd name="T6" fmla="*/ 0 w 279"/>
                <a:gd name="T7" fmla="*/ 0 h 635"/>
                <a:gd name="T8" fmla="*/ 0 w 279"/>
                <a:gd name="T9" fmla="*/ 0 h 635"/>
                <a:gd name="T10" fmla="*/ 0 w 279"/>
                <a:gd name="T11" fmla="*/ 0 h 635"/>
                <a:gd name="T12" fmla="*/ 0 w 279"/>
                <a:gd name="T13" fmla="*/ 0 h 635"/>
                <a:gd name="T14" fmla="*/ 0 w 279"/>
                <a:gd name="T15" fmla="*/ 0 h 635"/>
                <a:gd name="T16" fmla="*/ 0 w 279"/>
                <a:gd name="T17" fmla="*/ 0 h 635"/>
                <a:gd name="T18" fmla="*/ 0 w 279"/>
                <a:gd name="T19" fmla="*/ 0 h 635"/>
                <a:gd name="T20" fmla="*/ 0 w 279"/>
                <a:gd name="T21" fmla="*/ 0 h 635"/>
                <a:gd name="T22" fmla="*/ 0 w 279"/>
                <a:gd name="T23" fmla="*/ 0 h 635"/>
                <a:gd name="T24" fmla="*/ 0 w 279"/>
                <a:gd name="T25" fmla="*/ 0 h 635"/>
                <a:gd name="T26" fmla="*/ 0 w 279"/>
                <a:gd name="T27" fmla="*/ 0 h 635"/>
                <a:gd name="T28" fmla="*/ 0 w 279"/>
                <a:gd name="T29" fmla="*/ 0 h 635"/>
                <a:gd name="T30" fmla="*/ 0 w 279"/>
                <a:gd name="T31" fmla="*/ 0 h 635"/>
                <a:gd name="T32" fmla="*/ 0 w 279"/>
                <a:gd name="T33" fmla="*/ 0 h 635"/>
                <a:gd name="T34" fmla="*/ 0 w 279"/>
                <a:gd name="T35" fmla="*/ 0 h 635"/>
                <a:gd name="T36" fmla="*/ 0 w 279"/>
                <a:gd name="T37" fmla="*/ 0 h 635"/>
                <a:gd name="T38" fmla="*/ 0 w 279"/>
                <a:gd name="T39" fmla="*/ 0 h 635"/>
                <a:gd name="T40" fmla="*/ 0 w 279"/>
                <a:gd name="T41" fmla="*/ 0 h 635"/>
                <a:gd name="T42" fmla="*/ 0 w 279"/>
                <a:gd name="T43" fmla="*/ 0 h 635"/>
                <a:gd name="T44" fmla="*/ 0 w 279"/>
                <a:gd name="T45" fmla="*/ 0 h 635"/>
                <a:gd name="T46" fmla="*/ 0 w 279"/>
                <a:gd name="T47" fmla="*/ 0 h 635"/>
                <a:gd name="T48" fmla="*/ 0 w 279"/>
                <a:gd name="T49" fmla="*/ 0 h 635"/>
                <a:gd name="T50" fmla="*/ 0 w 279"/>
                <a:gd name="T51" fmla="*/ 0 h 635"/>
                <a:gd name="T52" fmla="*/ 0 w 279"/>
                <a:gd name="T53" fmla="*/ 0 h 635"/>
                <a:gd name="T54" fmla="*/ 0 w 279"/>
                <a:gd name="T55" fmla="*/ 0 h 635"/>
                <a:gd name="T56" fmla="*/ 0 w 279"/>
                <a:gd name="T57" fmla="*/ 0 h 63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9"/>
                <a:gd name="T88" fmla="*/ 0 h 635"/>
                <a:gd name="T89" fmla="*/ 279 w 279"/>
                <a:gd name="T90" fmla="*/ 635 h 63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9" h="635">
                  <a:moveTo>
                    <a:pt x="235" y="4"/>
                  </a:moveTo>
                  <a:lnTo>
                    <a:pt x="248" y="1"/>
                  </a:lnTo>
                  <a:lnTo>
                    <a:pt x="262" y="0"/>
                  </a:lnTo>
                  <a:lnTo>
                    <a:pt x="279" y="5"/>
                  </a:lnTo>
                  <a:lnTo>
                    <a:pt x="184" y="73"/>
                  </a:lnTo>
                  <a:lnTo>
                    <a:pt x="116" y="164"/>
                  </a:lnTo>
                  <a:lnTo>
                    <a:pt x="49" y="260"/>
                  </a:lnTo>
                  <a:lnTo>
                    <a:pt x="18" y="349"/>
                  </a:lnTo>
                  <a:lnTo>
                    <a:pt x="20" y="442"/>
                  </a:lnTo>
                  <a:lnTo>
                    <a:pt x="53" y="528"/>
                  </a:lnTo>
                  <a:lnTo>
                    <a:pt x="70" y="564"/>
                  </a:lnTo>
                  <a:lnTo>
                    <a:pt x="81" y="600"/>
                  </a:lnTo>
                  <a:lnTo>
                    <a:pt x="86" y="635"/>
                  </a:lnTo>
                  <a:lnTo>
                    <a:pt x="36" y="540"/>
                  </a:lnTo>
                  <a:lnTo>
                    <a:pt x="0" y="435"/>
                  </a:lnTo>
                  <a:lnTo>
                    <a:pt x="4" y="326"/>
                  </a:lnTo>
                  <a:lnTo>
                    <a:pt x="36" y="247"/>
                  </a:lnTo>
                  <a:lnTo>
                    <a:pt x="75" y="182"/>
                  </a:lnTo>
                  <a:lnTo>
                    <a:pt x="118" y="115"/>
                  </a:lnTo>
                  <a:lnTo>
                    <a:pt x="155" y="68"/>
                  </a:lnTo>
                  <a:lnTo>
                    <a:pt x="184" y="23"/>
                  </a:lnTo>
                  <a:lnTo>
                    <a:pt x="235"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97" name="Freeform 152"/>
            <p:cNvSpPr>
              <a:spLocks/>
            </p:cNvSpPr>
            <p:nvPr/>
          </p:nvSpPr>
          <p:spPr bwMode="auto">
            <a:xfrm>
              <a:off x="1245" y="3135"/>
              <a:ext cx="7" cy="26"/>
            </a:xfrm>
            <a:custGeom>
              <a:avLst/>
              <a:gdLst>
                <a:gd name="T0" fmla="*/ 0 w 69"/>
                <a:gd name="T1" fmla="*/ 0 h 239"/>
                <a:gd name="T2" fmla="*/ 0 w 69"/>
                <a:gd name="T3" fmla="*/ 0 h 239"/>
                <a:gd name="T4" fmla="*/ 0 w 69"/>
                <a:gd name="T5" fmla="*/ 0 h 239"/>
                <a:gd name="T6" fmla="*/ 0 w 69"/>
                <a:gd name="T7" fmla="*/ 0 h 239"/>
                <a:gd name="T8" fmla="*/ 0 w 69"/>
                <a:gd name="T9" fmla="*/ 0 h 239"/>
                <a:gd name="T10" fmla="*/ 0 w 69"/>
                <a:gd name="T11" fmla="*/ 0 h 239"/>
                <a:gd name="T12" fmla="*/ 0 w 69"/>
                <a:gd name="T13" fmla="*/ 0 h 239"/>
                <a:gd name="T14" fmla="*/ 0 w 69"/>
                <a:gd name="T15" fmla="*/ 0 h 239"/>
                <a:gd name="T16" fmla="*/ 0 w 69"/>
                <a:gd name="T17" fmla="*/ 0 h 239"/>
                <a:gd name="T18" fmla="*/ 0 w 69"/>
                <a:gd name="T19" fmla="*/ 0 h 239"/>
                <a:gd name="T20" fmla="*/ 0 w 69"/>
                <a:gd name="T21" fmla="*/ 0 h 239"/>
                <a:gd name="T22" fmla="*/ 0 w 69"/>
                <a:gd name="T23" fmla="*/ 0 h 239"/>
                <a:gd name="T24" fmla="*/ 0 w 69"/>
                <a:gd name="T25" fmla="*/ 0 h 239"/>
                <a:gd name="T26" fmla="*/ 0 w 69"/>
                <a:gd name="T27" fmla="*/ 0 h 239"/>
                <a:gd name="T28" fmla="*/ 0 w 69"/>
                <a:gd name="T29" fmla="*/ 0 h 239"/>
                <a:gd name="T30" fmla="*/ 0 w 69"/>
                <a:gd name="T31" fmla="*/ 0 h 239"/>
                <a:gd name="T32" fmla="*/ 0 w 69"/>
                <a:gd name="T33" fmla="*/ 0 h 2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239"/>
                <a:gd name="T53" fmla="*/ 69 w 69"/>
                <a:gd name="T54" fmla="*/ 239 h 2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239">
                  <a:moveTo>
                    <a:pt x="55" y="0"/>
                  </a:moveTo>
                  <a:lnTo>
                    <a:pt x="69" y="81"/>
                  </a:lnTo>
                  <a:lnTo>
                    <a:pt x="58" y="161"/>
                  </a:lnTo>
                  <a:lnTo>
                    <a:pt x="19" y="229"/>
                  </a:lnTo>
                  <a:lnTo>
                    <a:pt x="10" y="233"/>
                  </a:lnTo>
                  <a:lnTo>
                    <a:pt x="2" y="237"/>
                  </a:lnTo>
                  <a:lnTo>
                    <a:pt x="0" y="239"/>
                  </a:lnTo>
                  <a:lnTo>
                    <a:pt x="17" y="208"/>
                  </a:lnTo>
                  <a:lnTo>
                    <a:pt x="29" y="175"/>
                  </a:lnTo>
                  <a:lnTo>
                    <a:pt x="39" y="142"/>
                  </a:lnTo>
                  <a:lnTo>
                    <a:pt x="42" y="90"/>
                  </a:lnTo>
                  <a:lnTo>
                    <a:pt x="38" y="36"/>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98" name="Freeform 153"/>
            <p:cNvSpPr>
              <a:spLocks/>
            </p:cNvSpPr>
            <p:nvPr/>
          </p:nvSpPr>
          <p:spPr bwMode="auto">
            <a:xfrm>
              <a:off x="1149" y="3162"/>
              <a:ext cx="6" cy="18"/>
            </a:xfrm>
            <a:custGeom>
              <a:avLst/>
              <a:gdLst>
                <a:gd name="T0" fmla="*/ 0 w 53"/>
                <a:gd name="T1" fmla="*/ 0 h 162"/>
                <a:gd name="T2" fmla="*/ 0 w 53"/>
                <a:gd name="T3" fmla="*/ 0 h 162"/>
                <a:gd name="T4" fmla="*/ 0 w 53"/>
                <a:gd name="T5" fmla="*/ 0 h 162"/>
                <a:gd name="T6" fmla="*/ 0 w 53"/>
                <a:gd name="T7" fmla="*/ 0 h 162"/>
                <a:gd name="T8" fmla="*/ 0 w 53"/>
                <a:gd name="T9" fmla="*/ 0 h 162"/>
                <a:gd name="T10" fmla="*/ 0 w 53"/>
                <a:gd name="T11" fmla="*/ 0 h 162"/>
                <a:gd name="T12" fmla="*/ 0 w 53"/>
                <a:gd name="T13" fmla="*/ 0 h 162"/>
                <a:gd name="T14" fmla="*/ 0 w 53"/>
                <a:gd name="T15" fmla="*/ 0 h 162"/>
                <a:gd name="T16" fmla="*/ 0 w 53"/>
                <a:gd name="T17" fmla="*/ 0 h 162"/>
                <a:gd name="T18" fmla="*/ 0 w 53"/>
                <a:gd name="T19" fmla="*/ 0 h 162"/>
                <a:gd name="T20" fmla="*/ 0 w 53"/>
                <a:gd name="T21" fmla="*/ 0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162"/>
                <a:gd name="T35" fmla="*/ 53 w 53"/>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162">
                  <a:moveTo>
                    <a:pt x="53" y="0"/>
                  </a:moveTo>
                  <a:lnTo>
                    <a:pt x="10" y="162"/>
                  </a:lnTo>
                  <a:lnTo>
                    <a:pt x="0" y="113"/>
                  </a:lnTo>
                  <a:lnTo>
                    <a:pt x="14" y="51"/>
                  </a:lnTo>
                  <a:lnTo>
                    <a:pt x="41" y="0"/>
                  </a:lnTo>
                  <a:lnTo>
                    <a:pt x="49" y="0"/>
                  </a:lnTo>
                  <a:lnTo>
                    <a:pt x="52" y="0"/>
                  </a:lnTo>
                  <a:lnTo>
                    <a:pt x="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99" name="Freeform 154"/>
            <p:cNvSpPr>
              <a:spLocks/>
            </p:cNvSpPr>
            <p:nvPr/>
          </p:nvSpPr>
          <p:spPr bwMode="auto">
            <a:xfrm>
              <a:off x="807" y="3162"/>
              <a:ext cx="14" cy="45"/>
            </a:xfrm>
            <a:custGeom>
              <a:avLst/>
              <a:gdLst>
                <a:gd name="T0" fmla="*/ 0 w 126"/>
                <a:gd name="T1" fmla="*/ 0 h 406"/>
                <a:gd name="T2" fmla="*/ 0 w 126"/>
                <a:gd name="T3" fmla="*/ 0 h 406"/>
                <a:gd name="T4" fmla="*/ 0 w 126"/>
                <a:gd name="T5" fmla="*/ 0 h 406"/>
                <a:gd name="T6" fmla="*/ 0 w 126"/>
                <a:gd name="T7" fmla="*/ 0 h 406"/>
                <a:gd name="T8" fmla="*/ 0 w 126"/>
                <a:gd name="T9" fmla="*/ 0 h 406"/>
                <a:gd name="T10" fmla="*/ 0 w 126"/>
                <a:gd name="T11" fmla="*/ 0 h 406"/>
                <a:gd name="T12" fmla="*/ 0 w 126"/>
                <a:gd name="T13" fmla="*/ 0 h 406"/>
                <a:gd name="T14" fmla="*/ 0 w 126"/>
                <a:gd name="T15" fmla="*/ 0 h 406"/>
                <a:gd name="T16" fmla="*/ 0 w 126"/>
                <a:gd name="T17" fmla="*/ 0 h 406"/>
                <a:gd name="T18" fmla="*/ 0 w 126"/>
                <a:gd name="T19" fmla="*/ 0 h 406"/>
                <a:gd name="T20" fmla="*/ 0 w 126"/>
                <a:gd name="T21" fmla="*/ 0 h 406"/>
                <a:gd name="T22" fmla="*/ 0 w 126"/>
                <a:gd name="T23" fmla="*/ 0 h 406"/>
                <a:gd name="T24" fmla="*/ 0 w 126"/>
                <a:gd name="T25" fmla="*/ 0 h 406"/>
                <a:gd name="T26" fmla="*/ 0 w 126"/>
                <a:gd name="T27" fmla="*/ 0 h 406"/>
                <a:gd name="T28" fmla="*/ 0 w 126"/>
                <a:gd name="T29" fmla="*/ 0 h 406"/>
                <a:gd name="T30" fmla="*/ 0 w 126"/>
                <a:gd name="T31" fmla="*/ 0 h 406"/>
                <a:gd name="T32" fmla="*/ 0 w 126"/>
                <a:gd name="T33" fmla="*/ 0 h 406"/>
                <a:gd name="T34" fmla="*/ 0 w 126"/>
                <a:gd name="T35" fmla="*/ 0 h 406"/>
                <a:gd name="T36" fmla="*/ 0 w 126"/>
                <a:gd name="T37" fmla="*/ 0 h 406"/>
                <a:gd name="T38" fmla="*/ 0 w 126"/>
                <a:gd name="T39" fmla="*/ 0 h 406"/>
                <a:gd name="T40" fmla="*/ 0 w 126"/>
                <a:gd name="T41" fmla="*/ 0 h 40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6"/>
                <a:gd name="T64" fmla="*/ 0 h 406"/>
                <a:gd name="T65" fmla="*/ 126 w 126"/>
                <a:gd name="T66" fmla="*/ 406 h 40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6" h="406">
                  <a:moveTo>
                    <a:pt x="101" y="0"/>
                  </a:moveTo>
                  <a:lnTo>
                    <a:pt x="122" y="63"/>
                  </a:lnTo>
                  <a:lnTo>
                    <a:pt x="126" y="130"/>
                  </a:lnTo>
                  <a:lnTo>
                    <a:pt x="110" y="193"/>
                  </a:lnTo>
                  <a:lnTo>
                    <a:pt x="69" y="224"/>
                  </a:lnTo>
                  <a:lnTo>
                    <a:pt x="45" y="268"/>
                  </a:lnTo>
                  <a:lnTo>
                    <a:pt x="20" y="310"/>
                  </a:lnTo>
                  <a:lnTo>
                    <a:pt x="11" y="345"/>
                  </a:lnTo>
                  <a:lnTo>
                    <a:pt x="3" y="377"/>
                  </a:lnTo>
                  <a:lnTo>
                    <a:pt x="0" y="406"/>
                  </a:lnTo>
                  <a:lnTo>
                    <a:pt x="24" y="271"/>
                  </a:lnTo>
                  <a:lnTo>
                    <a:pt x="97" y="152"/>
                  </a:lnTo>
                  <a:lnTo>
                    <a:pt x="97" y="16"/>
                  </a:lnTo>
                  <a:lnTo>
                    <a:pt x="98" y="6"/>
                  </a:lnTo>
                  <a:lnTo>
                    <a:pt x="100" y="1"/>
                  </a:lnTo>
                  <a:lnTo>
                    <a:pt x="10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00" name="Freeform 155"/>
            <p:cNvSpPr>
              <a:spLocks/>
            </p:cNvSpPr>
            <p:nvPr/>
          </p:nvSpPr>
          <p:spPr bwMode="auto">
            <a:xfrm>
              <a:off x="1209" y="3168"/>
              <a:ext cx="4" cy="25"/>
            </a:xfrm>
            <a:custGeom>
              <a:avLst/>
              <a:gdLst>
                <a:gd name="T0" fmla="*/ 0 w 41"/>
                <a:gd name="T1" fmla="*/ 0 h 226"/>
                <a:gd name="T2" fmla="*/ 0 w 41"/>
                <a:gd name="T3" fmla="*/ 0 h 226"/>
                <a:gd name="T4" fmla="*/ 0 w 41"/>
                <a:gd name="T5" fmla="*/ 0 h 226"/>
                <a:gd name="T6" fmla="*/ 0 w 41"/>
                <a:gd name="T7" fmla="*/ 0 h 226"/>
                <a:gd name="T8" fmla="*/ 0 w 41"/>
                <a:gd name="T9" fmla="*/ 0 h 226"/>
                <a:gd name="T10" fmla="*/ 0 w 41"/>
                <a:gd name="T11" fmla="*/ 0 h 226"/>
                <a:gd name="T12" fmla="*/ 0 w 41"/>
                <a:gd name="T13" fmla="*/ 0 h 226"/>
                <a:gd name="T14" fmla="*/ 0 w 41"/>
                <a:gd name="T15" fmla="*/ 0 h 226"/>
                <a:gd name="T16" fmla="*/ 0 w 41"/>
                <a:gd name="T17" fmla="*/ 0 h 226"/>
                <a:gd name="T18" fmla="*/ 0 w 41"/>
                <a:gd name="T19" fmla="*/ 0 h 226"/>
                <a:gd name="T20" fmla="*/ 0 w 41"/>
                <a:gd name="T21" fmla="*/ 0 h 226"/>
                <a:gd name="T22" fmla="*/ 0 w 41"/>
                <a:gd name="T23" fmla="*/ 0 h 226"/>
                <a:gd name="T24" fmla="*/ 0 w 41"/>
                <a:gd name="T25" fmla="*/ 0 h 2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226"/>
                <a:gd name="T41" fmla="*/ 41 w 41"/>
                <a:gd name="T42" fmla="*/ 226 h 2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226">
                  <a:moveTo>
                    <a:pt x="0" y="0"/>
                  </a:moveTo>
                  <a:lnTo>
                    <a:pt x="37" y="51"/>
                  </a:lnTo>
                  <a:lnTo>
                    <a:pt x="41" y="121"/>
                  </a:lnTo>
                  <a:lnTo>
                    <a:pt x="41" y="186"/>
                  </a:lnTo>
                  <a:lnTo>
                    <a:pt x="33" y="209"/>
                  </a:lnTo>
                  <a:lnTo>
                    <a:pt x="22" y="226"/>
                  </a:lnTo>
                  <a:lnTo>
                    <a:pt x="9" y="222"/>
                  </a:lnTo>
                  <a:lnTo>
                    <a:pt x="32" y="149"/>
                  </a:lnTo>
                  <a:lnTo>
                    <a:pt x="16" y="6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01" name="Freeform 156"/>
            <p:cNvSpPr>
              <a:spLocks/>
            </p:cNvSpPr>
            <p:nvPr/>
          </p:nvSpPr>
          <p:spPr bwMode="auto">
            <a:xfrm>
              <a:off x="908" y="3202"/>
              <a:ext cx="16" cy="58"/>
            </a:xfrm>
            <a:custGeom>
              <a:avLst/>
              <a:gdLst>
                <a:gd name="T0" fmla="*/ 0 w 149"/>
                <a:gd name="T1" fmla="*/ 0 h 524"/>
                <a:gd name="T2" fmla="*/ 0 w 149"/>
                <a:gd name="T3" fmla="*/ 0 h 524"/>
                <a:gd name="T4" fmla="*/ 0 w 149"/>
                <a:gd name="T5" fmla="*/ 0 h 524"/>
                <a:gd name="T6" fmla="*/ 0 w 149"/>
                <a:gd name="T7" fmla="*/ 0 h 524"/>
                <a:gd name="T8" fmla="*/ 0 w 149"/>
                <a:gd name="T9" fmla="*/ 0 h 524"/>
                <a:gd name="T10" fmla="*/ 0 w 149"/>
                <a:gd name="T11" fmla="*/ 0 h 524"/>
                <a:gd name="T12" fmla="*/ 0 w 149"/>
                <a:gd name="T13" fmla="*/ 0 h 524"/>
                <a:gd name="T14" fmla="*/ 0 w 149"/>
                <a:gd name="T15" fmla="*/ 0 h 524"/>
                <a:gd name="T16" fmla="*/ 0 w 149"/>
                <a:gd name="T17" fmla="*/ 0 h 524"/>
                <a:gd name="T18" fmla="*/ 0 w 149"/>
                <a:gd name="T19" fmla="*/ 0 h 524"/>
                <a:gd name="T20" fmla="*/ 0 w 149"/>
                <a:gd name="T21" fmla="*/ 0 h 524"/>
                <a:gd name="T22" fmla="*/ 0 w 149"/>
                <a:gd name="T23" fmla="*/ 0 h 524"/>
                <a:gd name="T24" fmla="*/ 0 w 149"/>
                <a:gd name="T25" fmla="*/ 0 h 5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9"/>
                <a:gd name="T40" fmla="*/ 0 h 524"/>
                <a:gd name="T41" fmla="*/ 149 w 149"/>
                <a:gd name="T42" fmla="*/ 524 h 5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9" h="524">
                  <a:moveTo>
                    <a:pt x="135" y="5"/>
                  </a:moveTo>
                  <a:lnTo>
                    <a:pt x="149" y="201"/>
                  </a:lnTo>
                  <a:lnTo>
                    <a:pt x="82" y="363"/>
                  </a:lnTo>
                  <a:lnTo>
                    <a:pt x="0" y="524"/>
                  </a:lnTo>
                  <a:lnTo>
                    <a:pt x="51" y="365"/>
                  </a:lnTo>
                  <a:lnTo>
                    <a:pt x="130" y="217"/>
                  </a:lnTo>
                  <a:lnTo>
                    <a:pt x="120" y="36"/>
                  </a:lnTo>
                  <a:lnTo>
                    <a:pt x="121" y="8"/>
                  </a:lnTo>
                  <a:lnTo>
                    <a:pt x="128" y="0"/>
                  </a:lnTo>
                  <a:lnTo>
                    <a:pt x="135"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02" name="Freeform 157"/>
            <p:cNvSpPr>
              <a:spLocks/>
            </p:cNvSpPr>
            <p:nvPr/>
          </p:nvSpPr>
          <p:spPr bwMode="auto">
            <a:xfrm>
              <a:off x="1495" y="3211"/>
              <a:ext cx="5" cy="26"/>
            </a:xfrm>
            <a:custGeom>
              <a:avLst/>
              <a:gdLst>
                <a:gd name="T0" fmla="*/ 0 w 44"/>
                <a:gd name="T1" fmla="*/ 0 h 236"/>
                <a:gd name="T2" fmla="*/ 0 w 44"/>
                <a:gd name="T3" fmla="*/ 0 h 236"/>
                <a:gd name="T4" fmla="*/ 0 w 44"/>
                <a:gd name="T5" fmla="*/ 0 h 236"/>
                <a:gd name="T6" fmla="*/ 0 w 44"/>
                <a:gd name="T7" fmla="*/ 0 h 236"/>
                <a:gd name="T8" fmla="*/ 0 w 44"/>
                <a:gd name="T9" fmla="*/ 0 h 236"/>
                <a:gd name="T10" fmla="*/ 0 w 44"/>
                <a:gd name="T11" fmla="*/ 0 h 236"/>
                <a:gd name="T12" fmla="*/ 0 w 44"/>
                <a:gd name="T13" fmla="*/ 0 h 236"/>
                <a:gd name="T14" fmla="*/ 0 w 44"/>
                <a:gd name="T15" fmla="*/ 0 h 236"/>
                <a:gd name="T16" fmla="*/ 0 w 44"/>
                <a:gd name="T17" fmla="*/ 0 h 2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236"/>
                <a:gd name="T29" fmla="*/ 44 w 44"/>
                <a:gd name="T30" fmla="*/ 236 h 2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236">
                  <a:moveTo>
                    <a:pt x="29" y="0"/>
                  </a:moveTo>
                  <a:lnTo>
                    <a:pt x="44" y="81"/>
                  </a:lnTo>
                  <a:lnTo>
                    <a:pt x="32" y="162"/>
                  </a:lnTo>
                  <a:lnTo>
                    <a:pt x="0" y="236"/>
                  </a:lnTo>
                  <a:lnTo>
                    <a:pt x="8" y="160"/>
                  </a:lnTo>
                  <a:lnTo>
                    <a:pt x="23" y="68"/>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03" name="Freeform 158"/>
            <p:cNvSpPr>
              <a:spLocks/>
            </p:cNvSpPr>
            <p:nvPr/>
          </p:nvSpPr>
          <p:spPr bwMode="auto">
            <a:xfrm>
              <a:off x="813" y="3216"/>
              <a:ext cx="24" cy="82"/>
            </a:xfrm>
            <a:custGeom>
              <a:avLst/>
              <a:gdLst>
                <a:gd name="T0" fmla="*/ 0 w 213"/>
                <a:gd name="T1" fmla="*/ 0 h 739"/>
                <a:gd name="T2" fmla="*/ 0 w 213"/>
                <a:gd name="T3" fmla="*/ 0 h 739"/>
                <a:gd name="T4" fmla="*/ 0 w 213"/>
                <a:gd name="T5" fmla="*/ 0 h 739"/>
                <a:gd name="T6" fmla="*/ 0 w 213"/>
                <a:gd name="T7" fmla="*/ 0 h 739"/>
                <a:gd name="T8" fmla="*/ 0 w 213"/>
                <a:gd name="T9" fmla="*/ 0 h 739"/>
                <a:gd name="T10" fmla="*/ 0 w 213"/>
                <a:gd name="T11" fmla="*/ 0 h 739"/>
                <a:gd name="T12" fmla="*/ 0 w 213"/>
                <a:gd name="T13" fmla="*/ 0 h 739"/>
                <a:gd name="T14" fmla="*/ 0 w 213"/>
                <a:gd name="T15" fmla="*/ 0 h 739"/>
                <a:gd name="T16" fmla="*/ 0 w 213"/>
                <a:gd name="T17" fmla="*/ 0 h 739"/>
                <a:gd name="T18" fmla="*/ 0 w 213"/>
                <a:gd name="T19" fmla="*/ 0 h 739"/>
                <a:gd name="T20" fmla="*/ 0 w 213"/>
                <a:gd name="T21" fmla="*/ 0 h 739"/>
                <a:gd name="T22" fmla="*/ 0 w 213"/>
                <a:gd name="T23" fmla="*/ 0 h 739"/>
                <a:gd name="T24" fmla="*/ 0 w 213"/>
                <a:gd name="T25" fmla="*/ 0 h 739"/>
                <a:gd name="T26" fmla="*/ 0 w 213"/>
                <a:gd name="T27" fmla="*/ 0 h 739"/>
                <a:gd name="T28" fmla="*/ 0 w 213"/>
                <a:gd name="T29" fmla="*/ 0 h 739"/>
                <a:gd name="T30" fmla="*/ 0 w 213"/>
                <a:gd name="T31" fmla="*/ 0 h 739"/>
                <a:gd name="T32" fmla="*/ 0 w 213"/>
                <a:gd name="T33" fmla="*/ 0 h 739"/>
                <a:gd name="T34" fmla="*/ 0 w 213"/>
                <a:gd name="T35" fmla="*/ 0 h 739"/>
                <a:gd name="T36" fmla="*/ 0 w 213"/>
                <a:gd name="T37" fmla="*/ 0 h 739"/>
                <a:gd name="T38" fmla="*/ 0 w 213"/>
                <a:gd name="T39" fmla="*/ 0 h 739"/>
                <a:gd name="T40" fmla="*/ 0 w 213"/>
                <a:gd name="T41" fmla="*/ 0 h 7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3"/>
                <a:gd name="T64" fmla="*/ 0 h 739"/>
                <a:gd name="T65" fmla="*/ 213 w 213"/>
                <a:gd name="T66" fmla="*/ 739 h 7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3" h="739">
                  <a:moveTo>
                    <a:pt x="213" y="0"/>
                  </a:moveTo>
                  <a:lnTo>
                    <a:pt x="157" y="195"/>
                  </a:lnTo>
                  <a:lnTo>
                    <a:pt x="51" y="366"/>
                  </a:lnTo>
                  <a:lnTo>
                    <a:pt x="13" y="567"/>
                  </a:lnTo>
                  <a:lnTo>
                    <a:pt x="32" y="629"/>
                  </a:lnTo>
                  <a:lnTo>
                    <a:pt x="43" y="686"/>
                  </a:lnTo>
                  <a:lnTo>
                    <a:pt x="31" y="739"/>
                  </a:lnTo>
                  <a:lnTo>
                    <a:pt x="5" y="592"/>
                  </a:lnTo>
                  <a:lnTo>
                    <a:pt x="0" y="445"/>
                  </a:lnTo>
                  <a:lnTo>
                    <a:pt x="55" y="314"/>
                  </a:lnTo>
                  <a:lnTo>
                    <a:pt x="86" y="262"/>
                  </a:lnTo>
                  <a:lnTo>
                    <a:pt x="114" y="217"/>
                  </a:lnTo>
                  <a:lnTo>
                    <a:pt x="144" y="175"/>
                  </a:lnTo>
                  <a:lnTo>
                    <a:pt x="173" y="115"/>
                  </a:lnTo>
                  <a:lnTo>
                    <a:pt x="190" y="53"/>
                  </a:lnTo>
                  <a:lnTo>
                    <a:pt x="2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04" name="Freeform 159"/>
            <p:cNvSpPr>
              <a:spLocks/>
            </p:cNvSpPr>
            <p:nvPr/>
          </p:nvSpPr>
          <p:spPr bwMode="auto">
            <a:xfrm>
              <a:off x="1457" y="3220"/>
              <a:ext cx="17" cy="95"/>
            </a:xfrm>
            <a:custGeom>
              <a:avLst/>
              <a:gdLst>
                <a:gd name="T0" fmla="*/ 0 w 154"/>
                <a:gd name="T1" fmla="*/ 0 h 858"/>
                <a:gd name="T2" fmla="*/ 0 w 154"/>
                <a:gd name="T3" fmla="*/ 0 h 858"/>
                <a:gd name="T4" fmla="*/ 0 w 154"/>
                <a:gd name="T5" fmla="*/ 0 h 858"/>
                <a:gd name="T6" fmla="*/ 0 w 154"/>
                <a:gd name="T7" fmla="*/ 0 h 858"/>
                <a:gd name="T8" fmla="*/ 0 w 154"/>
                <a:gd name="T9" fmla="*/ 0 h 858"/>
                <a:gd name="T10" fmla="*/ 0 w 154"/>
                <a:gd name="T11" fmla="*/ 0 h 858"/>
                <a:gd name="T12" fmla="*/ 0 w 154"/>
                <a:gd name="T13" fmla="*/ 0 h 858"/>
                <a:gd name="T14" fmla="*/ 0 w 154"/>
                <a:gd name="T15" fmla="*/ 0 h 858"/>
                <a:gd name="T16" fmla="*/ 0 w 154"/>
                <a:gd name="T17" fmla="*/ 0 h 858"/>
                <a:gd name="T18" fmla="*/ 0 w 154"/>
                <a:gd name="T19" fmla="*/ 0 h 858"/>
                <a:gd name="T20" fmla="*/ 0 w 154"/>
                <a:gd name="T21" fmla="*/ 0 h 858"/>
                <a:gd name="T22" fmla="*/ 0 w 154"/>
                <a:gd name="T23" fmla="*/ 0 h 858"/>
                <a:gd name="T24" fmla="*/ 0 w 154"/>
                <a:gd name="T25" fmla="*/ 0 h 858"/>
                <a:gd name="T26" fmla="*/ 0 w 154"/>
                <a:gd name="T27" fmla="*/ 0 h 858"/>
                <a:gd name="T28" fmla="*/ 0 w 154"/>
                <a:gd name="T29" fmla="*/ 0 h 858"/>
                <a:gd name="T30" fmla="*/ 0 w 154"/>
                <a:gd name="T31" fmla="*/ 0 h 858"/>
                <a:gd name="T32" fmla="*/ 0 w 154"/>
                <a:gd name="T33" fmla="*/ 0 h 858"/>
                <a:gd name="T34" fmla="*/ 0 w 154"/>
                <a:gd name="T35" fmla="*/ 0 h 858"/>
                <a:gd name="T36" fmla="*/ 0 w 154"/>
                <a:gd name="T37" fmla="*/ 0 h 858"/>
                <a:gd name="T38" fmla="*/ 0 w 154"/>
                <a:gd name="T39" fmla="*/ 0 h 858"/>
                <a:gd name="T40" fmla="*/ 0 w 154"/>
                <a:gd name="T41" fmla="*/ 0 h 8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4"/>
                <a:gd name="T64" fmla="*/ 0 h 858"/>
                <a:gd name="T65" fmla="*/ 154 w 154"/>
                <a:gd name="T66" fmla="*/ 858 h 8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4" h="858">
                  <a:moveTo>
                    <a:pt x="5" y="0"/>
                  </a:moveTo>
                  <a:lnTo>
                    <a:pt x="103" y="275"/>
                  </a:lnTo>
                  <a:lnTo>
                    <a:pt x="154" y="566"/>
                  </a:lnTo>
                  <a:lnTo>
                    <a:pt x="87" y="858"/>
                  </a:lnTo>
                  <a:lnTo>
                    <a:pt x="89" y="812"/>
                  </a:lnTo>
                  <a:lnTo>
                    <a:pt x="99" y="763"/>
                  </a:lnTo>
                  <a:lnTo>
                    <a:pt x="100" y="710"/>
                  </a:lnTo>
                  <a:lnTo>
                    <a:pt x="140" y="564"/>
                  </a:lnTo>
                  <a:lnTo>
                    <a:pt x="135" y="415"/>
                  </a:lnTo>
                  <a:lnTo>
                    <a:pt x="87" y="272"/>
                  </a:lnTo>
                  <a:lnTo>
                    <a:pt x="48" y="183"/>
                  </a:lnTo>
                  <a:lnTo>
                    <a:pt x="13" y="94"/>
                  </a:lnTo>
                  <a:lnTo>
                    <a:pt x="0" y="0"/>
                  </a:lnTo>
                  <a:lnTo>
                    <a:pt x="1" y="0"/>
                  </a:lnTo>
                  <a:lnTo>
                    <a:pt x="3" y="0"/>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05" name="Freeform 160"/>
            <p:cNvSpPr>
              <a:spLocks/>
            </p:cNvSpPr>
            <p:nvPr/>
          </p:nvSpPr>
          <p:spPr bwMode="auto">
            <a:xfrm>
              <a:off x="793" y="3261"/>
              <a:ext cx="8" cy="46"/>
            </a:xfrm>
            <a:custGeom>
              <a:avLst/>
              <a:gdLst>
                <a:gd name="T0" fmla="*/ 0 w 73"/>
                <a:gd name="T1" fmla="*/ 0 h 406"/>
                <a:gd name="T2" fmla="*/ 0 w 73"/>
                <a:gd name="T3" fmla="*/ 0 h 406"/>
                <a:gd name="T4" fmla="*/ 0 w 73"/>
                <a:gd name="T5" fmla="*/ 0 h 406"/>
                <a:gd name="T6" fmla="*/ 0 w 73"/>
                <a:gd name="T7" fmla="*/ 0 h 406"/>
                <a:gd name="T8" fmla="*/ 0 w 73"/>
                <a:gd name="T9" fmla="*/ 0 h 406"/>
                <a:gd name="T10" fmla="*/ 0 w 73"/>
                <a:gd name="T11" fmla="*/ 0 h 406"/>
                <a:gd name="T12" fmla="*/ 0 w 73"/>
                <a:gd name="T13" fmla="*/ 0 h 406"/>
                <a:gd name="T14" fmla="*/ 0 w 73"/>
                <a:gd name="T15" fmla="*/ 0 h 406"/>
                <a:gd name="T16" fmla="*/ 0 w 73"/>
                <a:gd name="T17" fmla="*/ 0 h 406"/>
                <a:gd name="T18" fmla="*/ 0 w 73"/>
                <a:gd name="T19" fmla="*/ 0 h 406"/>
                <a:gd name="T20" fmla="*/ 0 w 73"/>
                <a:gd name="T21" fmla="*/ 0 h 406"/>
                <a:gd name="T22" fmla="*/ 0 w 73"/>
                <a:gd name="T23" fmla="*/ 0 h 406"/>
                <a:gd name="T24" fmla="*/ 0 w 73"/>
                <a:gd name="T25" fmla="*/ 0 h 406"/>
                <a:gd name="T26" fmla="*/ 0 w 73"/>
                <a:gd name="T27" fmla="*/ 0 h 406"/>
                <a:gd name="T28" fmla="*/ 0 w 73"/>
                <a:gd name="T29" fmla="*/ 0 h 406"/>
                <a:gd name="T30" fmla="*/ 0 w 73"/>
                <a:gd name="T31" fmla="*/ 0 h 406"/>
                <a:gd name="T32" fmla="*/ 0 w 73"/>
                <a:gd name="T33" fmla="*/ 0 h 4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406"/>
                <a:gd name="T53" fmla="*/ 73 w 73"/>
                <a:gd name="T54" fmla="*/ 406 h 4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406">
                  <a:moveTo>
                    <a:pt x="73" y="0"/>
                  </a:moveTo>
                  <a:lnTo>
                    <a:pt x="28" y="57"/>
                  </a:lnTo>
                  <a:lnTo>
                    <a:pt x="13" y="133"/>
                  </a:lnTo>
                  <a:lnTo>
                    <a:pt x="25" y="211"/>
                  </a:lnTo>
                  <a:lnTo>
                    <a:pt x="43" y="280"/>
                  </a:lnTo>
                  <a:lnTo>
                    <a:pt x="44" y="347"/>
                  </a:lnTo>
                  <a:lnTo>
                    <a:pt x="44" y="406"/>
                  </a:lnTo>
                  <a:lnTo>
                    <a:pt x="20" y="292"/>
                  </a:lnTo>
                  <a:lnTo>
                    <a:pt x="0" y="165"/>
                  </a:lnTo>
                  <a:lnTo>
                    <a:pt x="9" y="37"/>
                  </a:lnTo>
                  <a:lnTo>
                    <a:pt x="26" y="19"/>
                  </a:lnTo>
                  <a:lnTo>
                    <a:pt x="49" y="6"/>
                  </a:lnTo>
                  <a:lnTo>
                    <a:pt x="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06" name="Freeform 161"/>
            <p:cNvSpPr>
              <a:spLocks/>
            </p:cNvSpPr>
            <p:nvPr/>
          </p:nvSpPr>
          <p:spPr bwMode="auto">
            <a:xfrm>
              <a:off x="1426" y="3272"/>
              <a:ext cx="11" cy="104"/>
            </a:xfrm>
            <a:custGeom>
              <a:avLst/>
              <a:gdLst>
                <a:gd name="T0" fmla="*/ 0 w 102"/>
                <a:gd name="T1" fmla="*/ 0 h 937"/>
                <a:gd name="T2" fmla="*/ 0 w 102"/>
                <a:gd name="T3" fmla="*/ 0 h 937"/>
                <a:gd name="T4" fmla="*/ 0 w 102"/>
                <a:gd name="T5" fmla="*/ 0 h 937"/>
                <a:gd name="T6" fmla="*/ 0 w 102"/>
                <a:gd name="T7" fmla="*/ 0 h 937"/>
                <a:gd name="T8" fmla="*/ 0 w 102"/>
                <a:gd name="T9" fmla="*/ 0 h 937"/>
                <a:gd name="T10" fmla="*/ 0 w 102"/>
                <a:gd name="T11" fmla="*/ 0 h 937"/>
                <a:gd name="T12" fmla="*/ 0 w 102"/>
                <a:gd name="T13" fmla="*/ 0 h 937"/>
                <a:gd name="T14" fmla="*/ 0 w 102"/>
                <a:gd name="T15" fmla="*/ 0 h 937"/>
                <a:gd name="T16" fmla="*/ 0 w 102"/>
                <a:gd name="T17" fmla="*/ 0 h 937"/>
                <a:gd name="T18" fmla="*/ 0 w 102"/>
                <a:gd name="T19" fmla="*/ 0 h 937"/>
                <a:gd name="T20" fmla="*/ 0 w 102"/>
                <a:gd name="T21" fmla="*/ 0 h 937"/>
                <a:gd name="T22" fmla="*/ 0 w 102"/>
                <a:gd name="T23" fmla="*/ 0 h 937"/>
                <a:gd name="T24" fmla="*/ 0 w 102"/>
                <a:gd name="T25" fmla="*/ 0 h 937"/>
                <a:gd name="T26" fmla="*/ 0 w 102"/>
                <a:gd name="T27" fmla="*/ 0 h 937"/>
                <a:gd name="T28" fmla="*/ 0 w 102"/>
                <a:gd name="T29" fmla="*/ 0 h 937"/>
                <a:gd name="T30" fmla="*/ 0 w 102"/>
                <a:gd name="T31" fmla="*/ 0 h 937"/>
                <a:gd name="T32" fmla="*/ 0 w 102"/>
                <a:gd name="T33" fmla="*/ 0 h 937"/>
                <a:gd name="T34" fmla="*/ 0 w 102"/>
                <a:gd name="T35" fmla="*/ 0 h 937"/>
                <a:gd name="T36" fmla="*/ 0 w 102"/>
                <a:gd name="T37" fmla="*/ 0 h 937"/>
                <a:gd name="T38" fmla="*/ 0 w 102"/>
                <a:gd name="T39" fmla="*/ 0 h 937"/>
                <a:gd name="T40" fmla="*/ 0 w 102"/>
                <a:gd name="T41" fmla="*/ 0 h 9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937"/>
                <a:gd name="T65" fmla="*/ 102 w 102"/>
                <a:gd name="T66" fmla="*/ 937 h 9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937">
                  <a:moveTo>
                    <a:pt x="52" y="0"/>
                  </a:moveTo>
                  <a:lnTo>
                    <a:pt x="10" y="210"/>
                  </a:lnTo>
                  <a:lnTo>
                    <a:pt x="13" y="429"/>
                  </a:lnTo>
                  <a:lnTo>
                    <a:pt x="68" y="641"/>
                  </a:lnTo>
                  <a:lnTo>
                    <a:pt x="89" y="747"/>
                  </a:lnTo>
                  <a:lnTo>
                    <a:pt x="102" y="845"/>
                  </a:lnTo>
                  <a:lnTo>
                    <a:pt x="89" y="937"/>
                  </a:lnTo>
                  <a:lnTo>
                    <a:pt x="81" y="828"/>
                  </a:lnTo>
                  <a:lnTo>
                    <a:pt x="64" y="715"/>
                  </a:lnTo>
                  <a:lnTo>
                    <a:pt x="45" y="605"/>
                  </a:lnTo>
                  <a:lnTo>
                    <a:pt x="0" y="428"/>
                  </a:lnTo>
                  <a:lnTo>
                    <a:pt x="0" y="249"/>
                  </a:lnTo>
                  <a:lnTo>
                    <a:pt x="18" y="76"/>
                  </a:lnTo>
                  <a:lnTo>
                    <a:pt x="27" y="44"/>
                  </a:lnTo>
                  <a:lnTo>
                    <a:pt x="32" y="17"/>
                  </a:lnTo>
                  <a:lnTo>
                    <a:pt x="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07" name="Freeform 162"/>
            <p:cNvSpPr>
              <a:spLocks/>
            </p:cNvSpPr>
            <p:nvPr/>
          </p:nvSpPr>
          <p:spPr bwMode="auto">
            <a:xfrm>
              <a:off x="1113" y="3278"/>
              <a:ext cx="24" cy="96"/>
            </a:xfrm>
            <a:custGeom>
              <a:avLst/>
              <a:gdLst>
                <a:gd name="T0" fmla="*/ 0 w 222"/>
                <a:gd name="T1" fmla="*/ 0 h 865"/>
                <a:gd name="T2" fmla="*/ 0 w 222"/>
                <a:gd name="T3" fmla="*/ 0 h 865"/>
                <a:gd name="T4" fmla="*/ 0 w 222"/>
                <a:gd name="T5" fmla="*/ 0 h 865"/>
                <a:gd name="T6" fmla="*/ 0 w 222"/>
                <a:gd name="T7" fmla="*/ 0 h 865"/>
                <a:gd name="T8" fmla="*/ 0 w 222"/>
                <a:gd name="T9" fmla="*/ 0 h 865"/>
                <a:gd name="T10" fmla="*/ 0 w 222"/>
                <a:gd name="T11" fmla="*/ 0 h 865"/>
                <a:gd name="T12" fmla="*/ 0 w 222"/>
                <a:gd name="T13" fmla="*/ 0 h 865"/>
                <a:gd name="T14" fmla="*/ 0 w 222"/>
                <a:gd name="T15" fmla="*/ 0 h 865"/>
                <a:gd name="T16" fmla="*/ 0 w 222"/>
                <a:gd name="T17" fmla="*/ 0 h 865"/>
                <a:gd name="T18" fmla="*/ 0 w 222"/>
                <a:gd name="T19" fmla="*/ 0 h 865"/>
                <a:gd name="T20" fmla="*/ 0 w 222"/>
                <a:gd name="T21" fmla="*/ 0 h 865"/>
                <a:gd name="T22" fmla="*/ 0 w 222"/>
                <a:gd name="T23" fmla="*/ 0 h 865"/>
                <a:gd name="T24" fmla="*/ 0 w 222"/>
                <a:gd name="T25" fmla="*/ 0 h 865"/>
                <a:gd name="T26" fmla="*/ 0 w 222"/>
                <a:gd name="T27" fmla="*/ 0 h 865"/>
                <a:gd name="T28" fmla="*/ 0 w 222"/>
                <a:gd name="T29" fmla="*/ 0 h 865"/>
                <a:gd name="T30" fmla="*/ 0 w 222"/>
                <a:gd name="T31" fmla="*/ 0 h 865"/>
                <a:gd name="T32" fmla="*/ 0 w 222"/>
                <a:gd name="T33" fmla="*/ 0 h 865"/>
                <a:gd name="T34" fmla="*/ 0 w 222"/>
                <a:gd name="T35" fmla="*/ 0 h 865"/>
                <a:gd name="T36" fmla="*/ 0 w 222"/>
                <a:gd name="T37" fmla="*/ 0 h 865"/>
                <a:gd name="T38" fmla="*/ 0 w 222"/>
                <a:gd name="T39" fmla="*/ 0 h 865"/>
                <a:gd name="T40" fmla="*/ 0 w 222"/>
                <a:gd name="T41" fmla="*/ 0 h 865"/>
                <a:gd name="T42" fmla="*/ 0 w 222"/>
                <a:gd name="T43" fmla="*/ 0 h 865"/>
                <a:gd name="T44" fmla="*/ 0 w 222"/>
                <a:gd name="T45" fmla="*/ 0 h 865"/>
                <a:gd name="T46" fmla="*/ 0 w 222"/>
                <a:gd name="T47" fmla="*/ 0 h 865"/>
                <a:gd name="T48" fmla="*/ 0 w 222"/>
                <a:gd name="T49" fmla="*/ 0 h 8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
                <a:gd name="T76" fmla="*/ 0 h 865"/>
                <a:gd name="T77" fmla="*/ 222 w 222"/>
                <a:gd name="T78" fmla="*/ 865 h 86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 h="865">
                  <a:moveTo>
                    <a:pt x="204" y="0"/>
                  </a:moveTo>
                  <a:lnTo>
                    <a:pt x="210" y="2"/>
                  </a:lnTo>
                  <a:lnTo>
                    <a:pt x="217" y="5"/>
                  </a:lnTo>
                  <a:lnTo>
                    <a:pt x="222" y="9"/>
                  </a:lnTo>
                  <a:lnTo>
                    <a:pt x="131" y="87"/>
                  </a:lnTo>
                  <a:lnTo>
                    <a:pt x="64" y="191"/>
                  </a:lnTo>
                  <a:lnTo>
                    <a:pt x="21" y="321"/>
                  </a:lnTo>
                  <a:lnTo>
                    <a:pt x="42" y="505"/>
                  </a:lnTo>
                  <a:lnTo>
                    <a:pt x="63" y="688"/>
                  </a:lnTo>
                  <a:lnTo>
                    <a:pt x="27" y="865"/>
                  </a:lnTo>
                  <a:lnTo>
                    <a:pt x="39" y="734"/>
                  </a:lnTo>
                  <a:lnTo>
                    <a:pt x="45" y="595"/>
                  </a:lnTo>
                  <a:lnTo>
                    <a:pt x="0" y="462"/>
                  </a:lnTo>
                  <a:lnTo>
                    <a:pt x="14" y="283"/>
                  </a:lnTo>
                  <a:lnTo>
                    <a:pt x="81" y="129"/>
                  </a:lnTo>
                  <a:lnTo>
                    <a:pt x="179" y="9"/>
                  </a:lnTo>
                  <a:lnTo>
                    <a:pt x="191" y="5"/>
                  </a:lnTo>
                  <a:lnTo>
                    <a:pt x="201" y="2"/>
                  </a:lnTo>
                  <a:lnTo>
                    <a:pt x="20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08" name="Freeform 163"/>
            <p:cNvSpPr>
              <a:spLocks/>
            </p:cNvSpPr>
            <p:nvPr/>
          </p:nvSpPr>
          <p:spPr bwMode="auto">
            <a:xfrm>
              <a:off x="906" y="3290"/>
              <a:ext cx="8" cy="22"/>
            </a:xfrm>
            <a:custGeom>
              <a:avLst/>
              <a:gdLst>
                <a:gd name="T0" fmla="*/ 0 w 70"/>
                <a:gd name="T1" fmla="*/ 0 h 204"/>
                <a:gd name="T2" fmla="*/ 0 w 70"/>
                <a:gd name="T3" fmla="*/ 0 h 204"/>
                <a:gd name="T4" fmla="*/ 0 w 70"/>
                <a:gd name="T5" fmla="*/ 0 h 204"/>
                <a:gd name="T6" fmla="*/ 0 w 70"/>
                <a:gd name="T7" fmla="*/ 0 h 204"/>
                <a:gd name="T8" fmla="*/ 0 w 70"/>
                <a:gd name="T9" fmla="*/ 0 h 204"/>
                <a:gd name="T10" fmla="*/ 0 w 70"/>
                <a:gd name="T11" fmla="*/ 0 h 204"/>
                <a:gd name="T12" fmla="*/ 0 w 70"/>
                <a:gd name="T13" fmla="*/ 0 h 204"/>
                <a:gd name="T14" fmla="*/ 0 w 70"/>
                <a:gd name="T15" fmla="*/ 0 h 204"/>
                <a:gd name="T16" fmla="*/ 0 w 70"/>
                <a:gd name="T17" fmla="*/ 0 h 204"/>
                <a:gd name="T18" fmla="*/ 0 w 70"/>
                <a:gd name="T19" fmla="*/ 0 h 204"/>
                <a:gd name="T20" fmla="*/ 0 w 70"/>
                <a:gd name="T21" fmla="*/ 0 h 204"/>
                <a:gd name="T22" fmla="*/ 0 w 70"/>
                <a:gd name="T23" fmla="*/ 0 h 204"/>
                <a:gd name="T24" fmla="*/ 0 w 70"/>
                <a:gd name="T25" fmla="*/ 0 h 2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204"/>
                <a:gd name="T41" fmla="*/ 70 w 70"/>
                <a:gd name="T42" fmla="*/ 204 h 2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204">
                  <a:moveTo>
                    <a:pt x="70" y="0"/>
                  </a:moveTo>
                  <a:lnTo>
                    <a:pt x="60" y="71"/>
                  </a:lnTo>
                  <a:lnTo>
                    <a:pt x="34" y="141"/>
                  </a:lnTo>
                  <a:lnTo>
                    <a:pt x="0" y="204"/>
                  </a:lnTo>
                  <a:lnTo>
                    <a:pt x="2" y="167"/>
                  </a:lnTo>
                  <a:lnTo>
                    <a:pt x="25" y="124"/>
                  </a:lnTo>
                  <a:lnTo>
                    <a:pt x="35" y="71"/>
                  </a:lnTo>
                  <a:lnTo>
                    <a:pt x="48" y="38"/>
                  </a:lnTo>
                  <a:lnTo>
                    <a:pt x="51" y="8"/>
                  </a:lnTo>
                  <a:lnTo>
                    <a:pt x="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09" name="Freeform 164"/>
            <p:cNvSpPr>
              <a:spLocks/>
            </p:cNvSpPr>
            <p:nvPr/>
          </p:nvSpPr>
          <p:spPr bwMode="auto">
            <a:xfrm>
              <a:off x="1453" y="3304"/>
              <a:ext cx="6" cy="32"/>
            </a:xfrm>
            <a:custGeom>
              <a:avLst/>
              <a:gdLst>
                <a:gd name="T0" fmla="*/ 0 w 55"/>
                <a:gd name="T1" fmla="*/ 0 h 294"/>
                <a:gd name="T2" fmla="*/ 0 w 55"/>
                <a:gd name="T3" fmla="*/ 0 h 294"/>
                <a:gd name="T4" fmla="*/ 0 w 55"/>
                <a:gd name="T5" fmla="*/ 0 h 294"/>
                <a:gd name="T6" fmla="*/ 0 w 55"/>
                <a:gd name="T7" fmla="*/ 0 h 294"/>
                <a:gd name="T8" fmla="*/ 0 w 55"/>
                <a:gd name="T9" fmla="*/ 0 h 294"/>
                <a:gd name="T10" fmla="*/ 0 w 55"/>
                <a:gd name="T11" fmla="*/ 0 h 294"/>
                <a:gd name="T12" fmla="*/ 0 w 55"/>
                <a:gd name="T13" fmla="*/ 0 h 294"/>
                <a:gd name="T14" fmla="*/ 0 w 55"/>
                <a:gd name="T15" fmla="*/ 0 h 294"/>
                <a:gd name="T16" fmla="*/ 0 w 55"/>
                <a:gd name="T17" fmla="*/ 0 h 294"/>
                <a:gd name="T18" fmla="*/ 0 w 55"/>
                <a:gd name="T19" fmla="*/ 0 h 294"/>
                <a:gd name="T20" fmla="*/ 0 w 55"/>
                <a:gd name="T21" fmla="*/ 0 h 294"/>
                <a:gd name="T22" fmla="*/ 0 w 55"/>
                <a:gd name="T23" fmla="*/ 0 h 294"/>
                <a:gd name="T24" fmla="*/ 0 w 55"/>
                <a:gd name="T25" fmla="*/ 0 h 2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
                <a:gd name="T40" fmla="*/ 0 h 294"/>
                <a:gd name="T41" fmla="*/ 55 w 55"/>
                <a:gd name="T42" fmla="*/ 294 h 2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 h="294">
                  <a:moveTo>
                    <a:pt x="55" y="0"/>
                  </a:moveTo>
                  <a:lnTo>
                    <a:pt x="34" y="75"/>
                  </a:lnTo>
                  <a:lnTo>
                    <a:pt x="13" y="186"/>
                  </a:lnTo>
                  <a:lnTo>
                    <a:pt x="28" y="294"/>
                  </a:lnTo>
                  <a:lnTo>
                    <a:pt x="0" y="210"/>
                  </a:lnTo>
                  <a:lnTo>
                    <a:pt x="2" y="112"/>
                  </a:lnTo>
                  <a:lnTo>
                    <a:pt x="19" y="23"/>
                  </a:lnTo>
                  <a:lnTo>
                    <a:pt x="28" y="8"/>
                  </a:lnTo>
                  <a:lnTo>
                    <a:pt x="39" y="1"/>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10" name="Freeform 165"/>
            <p:cNvSpPr>
              <a:spLocks/>
            </p:cNvSpPr>
            <p:nvPr/>
          </p:nvSpPr>
          <p:spPr bwMode="auto">
            <a:xfrm>
              <a:off x="845" y="3317"/>
              <a:ext cx="17" cy="56"/>
            </a:xfrm>
            <a:custGeom>
              <a:avLst/>
              <a:gdLst>
                <a:gd name="T0" fmla="*/ 0 w 152"/>
                <a:gd name="T1" fmla="*/ 0 h 504"/>
                <a:gd name="T2" fmla="*/ 0 w 152"/>
                <a:gd name="T3" fmla="*/ 0 h 504"/>
                <a:gd name="T4" fmla="*/ 0 w 152"/>
                <a:gd name="T5" fmla="*/ 0 h 504"/>
                <a:gd name="T6" fmla="*/ 0 w 152"/>
                <a:gd name="T7" fmla="*/ 0 h 504"/>
                <a:gd name="T8" fmla="*/ 0 w 152"/>
                <a:gd name="T9" fmla="*/ 0 h 504"/>
                <a:gd name="T10" fmla="*/ 0 w 152"/>
                <a:gd name="T11" fmla="*/ 0 h 504"/>
                <a:gd name="T12" fmla="*/ 0 w 152"/>
                <a:gd name="T13" fmla="*/ 0 h 504"/>
                <a:gd name="T14" fmla="*/ 0 w 152"/>
                <a:gd name="T15" fmla="*/ 0 h 504"/>
                <a:gd name="T16" fmla="*/ 0 w 152"/>
                <a:gd name="T17" fmla="*/ 0 h 504"/>
                <a:gd name="T18" fmla="*/ 0 w 152"/>
                <a:gd name="T19" fmla="*/ 0 h 504"/>
                <a:gd name="T20" fmla="*/ 0 w 152"/>
                <a:gd name="T21" fmla="*/ 0 h 504"/>
                <a:gd name="T22" fmla="*/ 0 w 152"/>
                <a:gd name="T23" fmla="*/ 0 h 504"/>
                <a:gd name="T24" fmla="*/ 0 w 152"/>
                <a:gd name="T25" fmla="*/ 0 h 504"/>
                <a:gd name="T26" fmla="*/ 0 w 152"/>
                <a:gd name="T27" fmla="*/ 0 h 504"/>
                <a:gd name="T28" fmla="*/ 0 w 152"/>
                <a:gd name="T29" fmla="*/ 0 h 504"/>
                <a:gd name="T30" fmla="*/ 0 w 152"/>
                <a:gd name="T31" fmla="*/ 0 h 504"/>
                <a:gd name="T32" fmla="*/ 0 w 152"/>
                <a:gd name="T33" fmla="*/ 0 h 5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2"/>
                <a:gd name="T52" fmla="*/ 0 h 504"/>
                <a:gd name="T53" fmla="*/ 152 w 152"/>
                <a:gd name="T54" fmla="*/ 504 h 5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2" h="504">
                  <a:moveTo>
                    <a:pt x="150" y="0"/>
                  </a:moveTo>
                  <a:lnTo>
                    <a:pt x="152" y="86"/>
                  </a:lnTo>
                  <a:lnTo>
                    <a:pt x="139" y="170"/>
                  </a:lnTo>
                  <a:lnTo>
                    <a:pt x="121" y="256"/>
                  </a:lnTo>
                  <a:lnTo>
                    <a:pt x="60" y="329"/>
                  </a:lnTo>
                  <a:lnTo>
                    <a:pt x="16" y="409"/>
                  </a:lnTo>
                  <a:lnTo>
                    <a:pt x="0" y="504"/>
                  </a:lnTo>
                  <a:lnTo>
                    <a:pt x="25" y="347"/>
                  </a:lnTo>
                  <a:lnTo>
                    <a:pt x="112" y="199"/>
                  </a:lnTo>
                  <a:lnTo>
                    <a:pt x="133" y="19"/>
                  </a:lnTo>
                  <a:lnTo>
                    <a:pt x="141" y="7"/>
                  </a:lnTo>
                  <a:lnTo>
                    <a:pt x="148" y="2"/>
                  </a:lnTo>
                  <a:lnTo>
                    <a:pt x="1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11" name="Freeform 166"/>
            <p:cNvSpPr>
              <a:spLocks/>
            </p:cNvSpPr>
            <p:nvPr/>
          </p:nvSpPr>
          <p:spPr bwMode="auto">
            <a:xfrm>
              <a:off x="1180" y="3319"/>
              <a:ext cx="10" cy="86"/>
            </a:xfrm>
            <a:custGeom>
              <a:avLst/>
              <a:gdLst>
                <a:gd name="T0" fmla="*/ 0 w 94"/>
                <a:gd name="T1" fmla="*/ 0 h 776"/>
                <a:gd name="T2" fmla="*/ 0 w 94"/>
                <a:gd name="T3" fmla="*/ 0 h 776"/>
                <a:gd name="T4" fmla="*/ 0 w 94"/>
                <a:gd name="T5" fmla="*/ 0 h 776"/>
                <a:gd name="T6" fmla="*/ 0 w 94"/>
                <a:gd name="T7" fmla="*/ 0 h 776"/>
                <a:gd name="T8" fmla="*/ 0 w 94"/>
                <a:gd name="T9" fmla="*/ 0 h 776"/>
                <a:gd name="T10" fmla="*/ 0 w 94"/>
                <a:gd name="T11" fmla="*/ 0 h 776"/>
                <a:gd name="T12" fmla="*/ 0 w 94"/>
                <a:gd name="T13" fmla="*/ 0 h 776"/>
                <a:gd name="T14" fmla="*/ 0 w 94"/>
                <a:gd name="T15" fmla="*/ 0 h 776"/>
                <a:gd name="T16" fmla="*/ 0 w 94"/>
                <a:gd name="T17" fmla="*/ 0 h 776"/>
                <a:gd name="T18" fmla="*/ 0 w 94"/>
                <a:gd name="T19" fmla="*/ 0 h 776"/>
                <a:gd name="T20" fmla="*/ 0 w 94"/>
                <a:gd name="T21" fmla="*/ 0 h 776"/>
                <a:gd name="T22" fmla="*/ 0 w 94"/>
                <a:gd name="T23" fmla="*/ 0 h 776"/>
                <a:gd name="T24" fmla="*/ 0 w 94"/>
                <a:gd name="T25" fmla="*/ 0 h 776"/>
                <a:gd name="T26" fmla="*/ 0 w 94"/>
                <a:gd name="T27" fmla="*/ 0 h 776"/>
                <a:gd name="T28" fmla="*/ 0 w 94"/>
                <a:gd name="T29" fmla="*/ 0 h 776"/>
                <a:gd name="T30" fmla="*/ 0 w 94"/>
                <a:gd name="T31" fmla="*/ 0 h 776"/>
                <a:gd name="T32" fmla="*/ 0 w 94"/>
                <a:gd name="T33" fmla="*/ 0 h 776"/>
                <a:gd name="T34" fmla="*/ 0 w 94"/>
                <a:gd name="T35" fmla="*/ 0 h 776"/>
                <a:gd name="T36" fmla="*/ 0 w 94"/>
                <a:gd name="T37" fmla="*/ 0 h 776"/>
                <a:gd name="T38" fmla="*/ 0 w 94"/>
                <a:gd name="T39" fmla="*/ 0 h 776"/>
                <a:gd name="T40" fmla="*/ 0 w 94"/>
                <a:gd name="T41" fmla="*/ 0 h 776"/>
                <a:gd name="T42" fmla="*/ 0 w 94"/>
                <a:gd name="T43" fmla="*/ 0 h 776"/>
                <a:gd name="T44" fmla="*/ 0 w 94"/>
                <a:gd name="T45" fmla="*/ 0 h 776"/>
                <a:gd name="T46" fmla="*/ 0 w 94"/>
                <a:gd name="T47" fmla="*/ 0 h 776"/>
                <a:gd name="T48" fmla="*/ 0 w 94"/>
                <a:gd name="T49" fmla="*/ 0 h 776"/>
                <a:gd name="T50" fmla="*/ 0 w 94"/>
                <a:gd name="T51" fmla="*/ 0 h 776"/>
                <a:gd name="T52" fmla="*/ 0 w 94"/>
                <a:gd name="T53" fmla="*/ 0 h 776"/>
                <a:gd name="T54" fmla="*/ 0 w 94"/>
                <a:gd name="T55" fmla="*/ 0 h 776"/>
                <a:gd name="T56" fmla="*/ 0 w 94"/>
                <a:gd name="T57" fmla="*/ 0 h 7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4"/>
                <a:gd name="T88" fmla="*/ 0 h 776"/>
                <a:gd name="T89" fmla="*/ 94 w 94"/>
                <a:gd name="T90" fmla="*/ 776 h 7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4" h="776">
                  <a:moveTo>
                    <a:pt x="74" y="0"/>
                  </a:moveTo>
                  <a:lnTo>
                    <a:pt x="87" y="4"/>
                  </a:lnTo>
                  <a:lnTo>
                    <a:pt x="94" y="14"/>
                  </a:lnTo>
                  <a:lnTo>
                    <a:pt x="83" y="23"/>
                  </a:lnTo>
                  <a:lnTo>
                    <a:pt x="30" y="143"/>
                  </a:lnTo>
                  <a:lnTo>
                    <a:pt x="29" y="268"/>
                  </a:lnTo>
                  <a:lnTo>
                    <a:pt x="62" y="394"/>
                  </a:lnTo>
                  <a:lnTo>
                    <a:pt x="86" y="507"/>
                  </a:lnTo>
                  <a:lnTo>
                    <a:pt x="72" y="617"/>
                  </a:lnTo>
                  <a:lnTo>
                    <a:pt x="30" y="716"/>
                  </a:lnTo>
                  <a:lnTo>
                    <a:pt x="17" y="738"/>
                  </a:lnTo>
                  <a:lnTo>
                    <a:pt x="12" y="759"/>
                  </a:lnTo>
                  <a:lnTo>
                    <a:pt x="0" y="776"/>
                  </a:lnTo>
                  <a:lnTo>
                    <a:pt x="37" y="652"/>
                  </a:lnTo>
                  <a:lnTo>
                    <a:pt x="70" y="516"/>
                  </a:lnTo>
                  <a:lnTo>
                    <a:pt x="37" y="385"/>
                  </a:lnTo>
                  <a:lnTo>
                    <a:pt x="5" y="252"/>
                  </a:lnTo>
                  <a:lnTo>
                    <a:pt x="11" y="125"/>
                  </a:lnTo>
                  <a:lnTo>
                    <a:pt x="52" y="15"/>
                  </a:lnTo>
                  <a:lnTo>
                    <a:pt x="62" y="8"/>
                  </a:lnTo>
                  <a:lnTo>
                    <a:pt x="70" y="1"/>
                  </a:lnTo>
                  <a:lnTo>
                    <a:pt x="7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12" name="Freeform 167"/>
            <p:cNvSpPr>
              <a:spLocks/>
            </p:cNvSpPr>
            <p:nvPr/>
          </p:nvSpPr>
          <p:spPr bwMode="auto">
            <a:xfrm>
              <a:off x="1348" y="3324"/>
              <a:ext cx="14" cy="112"/>
            </a:xfrm>
            <a:custGeom>
              <a:avLst/>
              <a:gdLst>
                <a:gd name="T0" fmla="*/ 0 w 126"/>
                <a:gd name="T1" fmla="*/ 0 h 1004"/>
                <a:gd name="T2" fmla="*/ 0 w 126"/>
                <a:gd name="T3" fmla="*/ 0 h 1004"/>
                <a:gd name="T4" fmla="*/ 0 w 126"/>
                <a:gd name="T5" fmla="*/ 0 h 1004"/>
                <a:gd name="T6" fmla="*/ 0 w 126"/>
                <a:gd name="T7" fmla="*/ 0 h 1004"/>
                <a:gd name="T8" fmla="*/ 0 w 126"/>
                <a:gd name="T9" fmla="*/ 0 h 1004"/>
                <a:gd name="T10" fmla="*/ 0 w 126"/>
                <a:gd name="T11" fmla="*/ 0 h 1004"/>
                <a:gd name="T12" fmla="*/ 0 w 126"/>
                <a:gd name="T13" fmla="*/ 0 h 1004"/>
                <a:gd name="T14" fmla="*/ 0 w 126"/>
                <a:gd name="T15" fmla="*/ 0 h 1004"/>
                <a:gd name="T16" fmla="*/ 0 w 126"/>
                <a:gd name="T17" fmla="*/ 0 h 1004"/>
                <a:gd name="T18" fmla="*/ 0 w 126"/>
                <a:gd name="T19" fmla="*/ 0 h 1004"/>
                <a:gd name="T20" fmla="*/ 0 w 126"/>
                <a:gd name="T21" fmla="*/ 0 h 1004"/>
                <a:gd name="T22" fmla="*/ 0 w 126"/>
                <a:gd name="T23" fmla="*/ 0 h 1004"/>
                <a:gd name="T24" fmla="*/ 0 w 126"/>
                <a:gd name="T25" fmla="*/ 0 h 1004"/>
                <a:gd name="T26" fmla="*/ 0 w 126"/>
                <a:gd name="T27" fmla="*/ 0 h 1004"/>
                <a:gd name="T28" fmla="*/ 0 w 126"/>
                <a:gd name="T29" fmla="*/ 0 h 1004"/>
                <a:gd name="T30" fmla="*/ 0 w 126"/>
                <a:gd name="T31" fmla="*/ 0 h 1004"/>
                <a:gd name="T32" fmla="*/ 0 w 126"/>
                <a:gd name="T33" fmla="*/ 0 h 1004"/>
                <a:gd name="T34" fmla="*/ 0 w 126"/>
                <a:gd name="T35" fmla="*/ 0 h 1004"/>
                <a:gd name="T36" fmla="*/ 0 w 126"/>
                <a:gd name="T37" fmla="*/ 0 h 1004"/>
                <a:gd name="T38" fmla="*/ 0 w 126"/>
                <a:gd name="T39" fmla="*/ 0 h 1004"/>
                <a:gd name="T40" fmla="*/ 0 w 126"/>
                <a:gd name="T41" fmla="*/ 0 h 1004"/>
                <a:gd name="T42" fmla="*/ 0 w 126"/>
                <a:gd name="T43" fmla="*/ 0 h 1004"/>
                <a:gd name="T44" fmla="*/ 0 w 126"/>
                <a:gd name="T45" fmla="*/ 0 h 1004"/>
                <a:gd name="T46" fmla="*/ 0 w 126"/>
                <a:gd name="T47" fmla="*/ 0 h 1004"/>
                <a:gd name="T48" fmla="*/ 0 w 126"/>
                <a:gd name="T49" fmla="*/ 0 h 1004"/>
                <a:gd name="T50" fmla="*/ 0 w 126"/>
                <a:gd name="T51" fmla="*/ 0 h 1004"/>
                <a:gd name="T52" fmla="*/ 0 w 126"/>
                <a:gd name="T53" fmla="*/ 0 h 1004"/>
                <a:gd name="T54" fmla="*/ 0 w 126"/>
                <a:gd name="T55" fmla="*/ 0 h 1004"/>
                <a:gd name="T56" fmla="*/ 0 w 126"/>
                <a:gd name="T57" fmla="*/ 0 h 10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6"/>
                <a:gd name="T88" fmla="*/ 0 h 1004"/>
                <a:gd name="T89" fmla="*/ 126 w 126"/>
                <a:gd name="T90" fmla="*/ 1004 h 100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6" h="1004">
                  <a:moveTo>
                    <a:pt x="103" y="0"/>
                  </a:moveTo>
                  <a:lnTo>
                    <a:pt x="65" y="77"/>
                  </a:lnTo>
                  <a:lnTo>
                    <a:pt x="37" y="163"/>
                  </a:lnTo>
                  <a:lnTo>
                    <a:pt x="37" y="254"/>
                  </a:lnTo>
                  <a:lnTo>
                    <a:pt x="89" y="454"/>
                  </a:lnTo>
                  <a:lnTo>
                    <a:pt x="126" y="657"/>
                  </a:lnTo>
                  <a:lnTo>
                    <a:pt x="103" y="857"/>
                  </a:lnTo>
                  <a:lnTo>
                    <a:pt x="83" y="898"/>
                  </a:lnTo>
                  <a:lnTo>
                    <a:pt x="62" y="935"/>
                  </a:lnTo>
                  <a:lnTo>
                    <a:pt x="37" y="970"/>
                  </a:lnTo>
                  <a:lnTo>
                    <a:pt x="25" y="981"/>
                  </a:lnTo>
                  <a:lnTo>
                    <a:pt x="13" y="990"/>
                  </a:lnTo>
                  <a:lnTo>
                    <a:pt x="0" y="1004"/>
                  </a:lnTo>
                  <a:lnTo>
                    <a:pt x="23" y="972"/>
                  </a:lnTo>
                  <a:lnTo>
                    <a:pt x="42" y="933"/>
                  </a:lnTo>
                  <a:lnTo>
                    <a:pt x="66" y="901"/>
                  </a:lnTo>
                  <a:lnTo>
                    <a:pt x="110" y="621"/>
                  </a:lnTo>
                  <a:lnTo>
                    <a:pt x="43" y="338"/>
                  </a:lnTo>
                  <a:lnTo>
                    <a:pt x="51" y="62"/>
                  </a:lnTo>
                  <a:lnTo>
                    <a:pt x="64" y="36"/>
                  </a:lnTo>
                  <a:lnTo>
                    <a:pt x="78" y="11"/>
                  </a:lnTo>
                  <a:lnTo>
                    <a:pt x="10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13" name="Freeform 168"/>
            <p:cNvSpPr>
              <a:spLocks/>
            </p:cNvSpPr>
            <p:nvPr/>
          </p:nvSpPr>
          <p:spPr bwMode="auto">
            <a:xfrm>
              <a:off x="1137" y="3328"/>
              <a:ext cx="8" cy="30"/>
            </a:xfrm>
            <a:custGeom>
              <a:avLst/>
              <a:gdLst>
                <a:gd name="T0" fmla="*/ 0 w 73"/>
                <a:gd name="T1" fmla="*/ 0 h 272"/>
                <a:gd name="T2" fmla="*/ 0 w 73"/>
                <a:gd name="T3" fmla="*/ 0 h 272"/>
                <a:gd name="T4" fmla="*/ 0 w 73"/>
                <a:gd name="T5" fmla="*/ 0 h 272"/>
                <a:gd name="T6" fmla="*/ 0 w 73"/>
                <a:gd name="T7" fmla="*/ 0 h 272"/>
                <a:gd name="T8" fmla="*/ 0 w 73"/>
                <a:gd name="T9" fmla="*/ 0 h 272"/>
                <a:gd name="T10" fmla="*/ 0 w 73"/>
                <a:gd name="T11" fmla="*/ 0 h 272"/>
                <a:gd name="T12" fmla="*/ 0 w 73"/>
                <a:gd name="T13" fmla="*/ 0 h 272"/>
                <a:gd name="T14" fmla="*/ 0 w 73"/>
                <a:gd name="T15" fmla="*/ 0 h 272"/>
                <a:gd name="T16" fmla="*/ 0 w 73"/>
                <a:gd name="T17" fmla="*/ 0 h 272"/>
                <a:gd name="T18" fmla="*/ 0 w 73"/>
                <a:gd name="T19" fmla="*/ 0 h 272"/>
                <a:gd name="T20" fmla="*/ 0 w 73"/>
                <a:gd name="T21" fmla="*/ 0 h 272"/>
                <a:gd name="T22" fmla="*/ 0 w 73"/>
                <a:gd name="T23" fmla="*/ 0 h 272"/>
                <a:gd name="T24" fmla="*/ 0 w 73"/>
                <a:gd name="T25" fmla="*/ 0 h 2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
                <a:gd name="T40" fmla="*/ 0 h 272"/>
                <a:gd name="T41" fmla="*/ 73 w 73"/>
                <a:gd name="T42" fmla="*/ 272 h 2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 h="272">
                  <a:moveTo>
                    <a:pt x="73" y="0"/>
                  </a:moveTo>
                  <a:lnTo>
                    <a:pt x="40" y="85"/>
                  </a:lnTo>
                  <a:lnTo>
                    <a:pt x="23" y="178"/>
                  </a:lnTo>
                  <a:lnTo>
                    <a:pt x="23" y="272"/>
                  </a:lnTo>
                  <a:lnTo>
                    <a:pt x="0" y="207"/>
                  </a:lnTo>
                  <a:lnTo>
                    <a:pt x="7" y="129"/>
                  </a:lnTo>
                  <a:lnTo>
                    <a:pt x="24" y="50"/>
                  </a:lnTo>
                  <a:lnTo>
                    <a:pt x="41" y="27"/>
                  </a:lnTo>
                  <a:lnTo>
                    <a:pt x="54" y="6"/>
                  </a:lnTo>
                  <a:lnTo>
                    <a:pt x="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14" name="Freeform 169"/>
            <p:cNvSpPr>
              <a:spLocks/>
            </p:cNvSpPr>
            <p:nvPr/>
          </p:nvSpPr>
          <p:spPr bwMode="auto">
            <a:xfrm>
              <a:off x="819" y="3365"/>
              <a:ext cx="7" cy="16"/>
            </a:xfrm>
            <a:custGeom>
              <a:avLst/>
              <a:gdLst>
                <a:gd name="T0" fmla="*/ 0 w 69"/>
                <a:gd name="T1" fmla="*/ 0 h 138"/>
                <a:gd name="T2" fmla="*/ 0 w 69"/>
                <a:gd name="T3" fmla="*/ 0 h 138"/>
                <a:gd name="T4" fmla="*/ 0 w 69"/>
                <a:gd name="T5" fmla="*/ 0 h 138"/>
                <a:gd name="T6" fmla="*/ 0 w 69"/>
                <a:gd name="T7" fmla="*/ 0 h 138"/>
                <a:gd name="T8" fmla="*/ 0 w 69"/>
                <a:gd name="T9" fmla="*/ 0 h 138"/>
                <a:gd name="T10" fmla="*/ 0 w 69"/>
                <a:gd name="T11" fmla="*/ 0 h 138"/>
                <a:gd name="T12" fmla="*/ 0 w 69"/>
                <a:gd name="T13" fmla="*/ 0 h 138"/>
                <a:gd name="T14" fmla="*/ 0 w 69"/>
                <a:gd name="T15" fmla="*/ 0 h 138"/>
                <a:gd name="T16" fmla="*/ 0 w 69"/>
                <a:gd name="T17" fmla="*/ 0 h 138"/>
                <a:gd name="T18" fmla="*/ 0 w 69"/>
                <a:gd name="T19" fmla="*/ 0 h 138"/>
                <a:gd name="T20" fmla="*/ 0 w 69"/>
                <a:gd name="T21" fmla="*/ 0 h 138"/>
                <a:gd name="T22" fmla="*/ 0 w 69"/>
                <a:gd name="T23" fmla="*/ 0 h 138"/>
                <a:gd name="T24" fmla="*/ 0 w 69"/>
                <a:gd name="T25" fmla="*/ 0 h 138"/>
                <a:gd name="T26" fmla="*/ 0 w 69"/>
                <a:gd name="T27" fmla="*/ 0 h 138"/>
                <a:gd name="T28" fmla="*/ 0 w 69"/>
                <a:gd name="T29" fmla="*/ 0 h 138"/>
                <a:gd name="T30" fmla="*/ 0 w 69"/>
                <a:gd name="T31" fmla="*/ 0 h 138"/>
                <a:gd name="T32" fmla="*/ 0 w 69"/>
                <a:gd name="T33" fmla="*/ 0 h 138"/>
                <a:gd name="T34" fmla="*/ 0 w 69"/>
                <a:gd name="T35" fmla="*/ 0 h 138"/>
                <a:gd name="T36" fmla="*/ 0 w 69"/>
                <a:gd name="T37" fmla="*/ 0 h 138"/>
                <a:gd name="T38" fmla="*/ 0 w 69"/>
                <a:gd name="T39" fmla="*/ 0 h 138"/>
                <a:gd name="T40" fmla="*/ 0 w 69"/>
                <a:gd name="T41" fmla="*/ 0 h 138"/>
                <a:gd name="T42" fmla="*/ 0 w 69"/>
                <a:gd name="T43" fmla="*/ 0 h 138"/>
                <a:gd name="T44" fmla="*/ 0 w 69"/>
                <a:gd name="T45" fmla="*/ 0 h 138"/>
                <a:gd name="T46" fmla="*/ 0 w 69"/>
                <a:gd name="T47" fmla="*/ 0 h 138"/>
                <a:gd name="T48" fmla="*/ 0 w 69"/>
                <a:gd name="T49" fmla="*/ 0 h 1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9"/>
                <a:gd name="T76" fmla="*/ 0 h 138"/>
                <a:gd name="T77" fmla="*/ 69 w 69"/>
                <a:gd name="T78" fmla="*/ 138 h 1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9" h="138">
                  <a:moveTo>
                    <a:pt x="35" y="0"/>
                  </a:moveTo>
                  <a:lnTo>
                    <a:pt x="41" y="0"/>
                  </a:lnTo>
                  <a:lnTo>
                    <a:pt x="55" y="0"/>
                  </a:lnTo>
                  <a:lnTo>
                    <a:pt x="69" y="0"/>
                  </a:lnTo>
                  <a:lnTo>
                    <a:pt x="44" y="20"/>
                  </a:lnTo>
                  <a:lnTo>
                    <a:pt x="27" y="47"/>
                  </a:lnTo>
                  <a:lnTo>
                    <a:pt x="25" y="80"/>
                  </a:lnTo>
                  <a:lnTo>
                    <a:pt x="37" y="104"/>
                  </a:lnTo>
                  <a:lnTo>
                    <a:pt x="49" y="119"/>
                  </a:lnTo>
                  <a:lnTo>
                    <a:pt x="60" y="133"/>
                  </a:lnTo>
                  <a:lnTo>
                    <a:pt x="49" y="138"/>
                  </a:lnTo>
                  <a:lnTo>
                    <a:pt x="35" y="128"/>
                  </a:lnTo>
                  <a:lnTo>
                    <a:pt x="21" y="115"/>
                  </a:lnTo>
                  <a:lnTo>
                    <a:pt x="7" y="78"/>
                  </a:lnTo>
                  <a:lnTo>
                    <a:pt x="0" y="40"/>
                  </a:lnTo>
                  <a:lnTo>
                    <a:pt x="14" y="9"/>
                  </a:lnTo>
                  <a:lnTo>
                    <a:pt x="23" y="4"/>
                  </a:lnTo>
                  <a:lnTo>
                    <a:pt x="31" y="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15" name="Freeform 170"/>
            <p:cNvSpPr>
              <a:spLocks/>
            </p:cNvSpPr>
            <p:nvPr/>
          </p:nvSpPr>
          <p:spPr bwMode="auto">
            <a:xfrm>
              <a:off x="1301" y="3377"/>
              <a:ext cx="8" cy="31"/>
            </a:xfrm>
            <a:custGeom>
              <a:avLst/>
              <a:gdLst>
                <a:gd name="T0" fmla="*/ 0 w 78"/>
                <a:gd name="T1" fmla="*/ 0 h 272"/>
                <a:gd name="T2" fmla="*/ 0 w 78"/>
                <a:gd name="T3" fmla="*/ 0 h 272"/>
                <a:gd name="T4" fmla="*/ 0 w 78"/>
                <a:gd name="T5" fmla="*/ 0 h 272"/>
                <a:gd name="T6" fmla="*/ 0 w 78"/>
                <a:gd name="T7" fmla="*/ 0 h 272"/>
                <a:gd name="T8" fmla="*/ 0 w 78"/>
                <a:gd name="T9" fmla="*/ 0 h 272"/>
                <a:gd name="T10" fmla="*/ 0 w 78"/>
                <a:gd name="T11" fmla="*/ 0 h 272"/>
                <a:gd name="T12" fmla="*/ 0 w 78"/>
                <a:gd name="T13" fmla="*/ 0 h 272"/>
                <a:gd name="T14" fmla="*/ 0 w 78"/>
                <a:gd name="T15" fmla="*/ 0 h 272"/>
                <a:gd name="T16" fmla="*/ 0 w 78"/>
                <a:gd name="T17" fmla="*/ 0 h 272"/>
                <a:gd name="T18" fmla="*/ 0 w 78"/>
                <a:gd name="T19" fmla="*/ 0 h 272"/>
                <a:gd name="T20" fmla="*/ 0 w 78"/>
                <a:gd name="T21" fmla="*/ 0 h 272"/>
                <a:gd name="T22" fmla="*/ 0 w 78"/>
                <a:gd name="T23" fmla="*/ 0 h 272"/>
                <a:gd name="T24" fmla="*/ 0 w 78"/>
                <a:gd name="T25" fmla="*/ 0 h 2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272"/>
                <a:gd name="T41" fmla="*/ 78 w 78"/>
                <a:gd name="T42" fmla="*/ 272 h 2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272">
                  <a:moveTo>
                    <a:pt x="78" y="0"/>
                  </a:moveTo>
                  <a:lnTo>
                    <a:pt x="45" y="80"/>
                  </a:lnTo>
                  <a:lnTo>
                    <a:pt x="15" y="169"/>
                  </a:lnTo>
                  <a:lnTo>
                    <a:pt x="14" y="272"/>
                  </a:lnTo>
                  <a:lnTo>
                    <a:pt x="0" y="178"/>
                  </a:lnTo>
                  <a:lnTo>
                    <a:pt x="20" y="86"/>
                  </a:lnTo>
                  <a:lnTo>
                    <a:pt x="65" y="7"/>
                  </a:lnTo>
                  <a:lnTo>
                    <a:pt x="69" y="1"/>
                  </a:lnTo>
                  <a:lnTo>
                    <a:pt x="75" y="0"/>
                  </a:lnTo>
                  <a:lnTo>
                    <a:pt x="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16" name="Freeform 171"/>
            <p:cNvSpPr>
              <a:spLocks/>
            </p:cNvSpPr>
            <p:nvPr/>
          </p:nvSpPr>
          <p:spPr bwMode="auto">
            <a:xfrm>
              <a:off x="1412" y="3381"/>
              <a:ext cx="4" cy="24"/>
            </a:xfrm>
            <a:custGeom>
              <a:avLst/>
              <a:gdLst>
                <a:gd name="T0" fmla="*/ 0 w 40"/>
                <a:gd name="T1" fmla="*/ 0 h 209"/>
                <a:gd name="T2" fmla="*/ 0 w 40"/>
                <a:gd name="T3" fmla="*/ 0 h 209"/>
                <a:gd name="T4" fmla="*/ 0 w 40"/>
                <a:gd name="T5" fmla="*/ 0 h 209"/>
                <a:gd name="T6" fmla="*/ 0 w 40"/>
                <a:gd name="T7" fmla="*/ 0 h 209"/>
                <a:gd name="T8" fmla="*/ 0 w 40"/>
                <a:gd name="T9" fmla="*/ 0 h 209"/>
                <a:gd name="T10" fmla="*/ 0 w 40"/>
                <a:gd name="T11" fmla="*/ 0 h 209"/>
                <a:gd name="T12" fmla="*/ 0 w 40"/>
                <a:gd name="T13" fmla="*/ 0 h 209"/>
                <a:gd name="T14" fmla="*/ 0 w 40"/>
                <a:gd name="T15" fmla="*/ 0 h 209"/>
                <a:gd name="T16" fmla="*/ 0 w 40"/>
                <a:gd name="T17" fmla="*/ 0 h 2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209"/>
                <a:gd name="T29" fmla="*/ 40 w 40"/>
                <a:gd name="T30" fmla="*/ 209 h 20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209">
                  <a:moveTo>
                    <a:pt x="40" y="0"/>
                  </a:moveTo>
                  <a:lnTo>
                    <a:pt x="29" y="65"/>
                  </a:lnTo>
                  <a:lnTo>
                    <a:pt x="21" y="137"/>
                  </a:lnTo>
                  <a:lnTo>
                    <a:pt x="6" y="209"/>
                  </a:lnTo>
                  <a:lnTo>
                    <a:pt x="0" y="137"/>
                  </a:lnTo>
                  <a:lnTo>
                    <a:pt x="8" y="59"/>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17" name="Freeform 172"/>
            <p:cNvSpPr>
              <a:spLocks/>
            </p:cNvSpPr>
            <p:nvPr/>
          </p:nvSpPr>
          <p:spPr bwMode="auto">
            <a:xfrm>
              <a:off x="1212" y="3390"/>
              <a:ext cx="8" cy="80"/>
            </a:xfrm>
            <a:custGeom>
              <a:avLst/>
              <a:gdLst>
                <a:gd name="T0" fmla="*/ 0 w 70"/>
                <a:gd name="T1" fmla="*/ 0 h 718"/>
                <a:gd name="T2" fmla="*/ 0 w 70"/>
                <a:gd name="T3" fmla="*/ 0 h 718"/>
                <a:gd name="T4" fmla="*/ 0 w 70"/>
                <a:gd name="T5" fmla="*/ 0 h 718"/>
                <a:gd name="T6" fmla="*/ 0 w 70"/>
                <a:gd name="T7" fmla="*/ 0 h 718"/>
                <a:gd name="T8" fmla="*/ 0 w 70"/>
                <a:gd name="T9" fmla="*/ 0 h 718"/>
                <a:gd name="T10" fmla="*/ 0 w 70"/>
                <a:gd name="T11" fmla="*/ 0 h 718"/>
                <a:gd name="T12" fmla="*/ 0 w 70"/>
                <a:gd name="T13" fmla="*/ 0 h 718"/>
                <a:gd name="T14" fmla="*/ 0 w 70"/>
                <a:gd name="T15" fmla="*/ 0 h 718"/>
                <a:gd name="T16" fmla="*/ 0 w 70"/>
                <a:gd name="T17" fmla="*/ 0 h 718"/>
                <a:gd name="T18" fmla="*/ 0 w 70"/>
                <a:gd name="T19" fmla="*/ 0 h 718"/>
                <a:gd name="T20" fmla="*/ 0 w 70"/>
                <a:gd name="T21" fmla="*/ 0 h 718"/>
                <a:gd name="T22" fmla="*/ 0 w 70"/>
                <a:gd name="T23" fmla="*/ 0 h 718"/>
                <a:gd name="T24" fmla="*/ 0 w 70"/>
                <a:gd name="T25" fmla="*/ 0 h 718"/>
                <a:gd name="T26" fmla="*/ 0 w 70"/>
                <a:gd name="T27" fmla="*/ 0 h 718"/>
                <a:gd name="T28" fmla="*/ 0 w 70"/>
                <a:gd name="T29" fmla="*/ 0 h 718"/>
                <a:gd name="T30" fmla="*/ 0 w 70"/>
                <a:gd name="T31" fmla="*/ 0 h 718"/>
                <a:gd name="T32" fmla="*/ 0 w 70"/>
                <a:gd name="T33" fmla="*/ 0 h 7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718"/>
                <a:gd name="T53" fmla="*/ 70 w 70"/>
                <a:gd name="T54" fmla="*/ 718 h 7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718">
                  <a:moveTo>
                    <a:pt x="70" y="0"/>
                  </a:moveTo>
                  <a:lnTo>
                    <a:pt x="34" y="162"/>
                  </a:lnTo>
                  <a:lnTo>
                    <a:pt x="27" y="334"/>
                  </a:lnTo>
                  <a:lnTo>
                    <a:pt x="70" y="500"/>
                  </a:lnTo>
                  <a:lnTo>
                    <a:pt x="67" y="585"/>
                  </a:lnTo>
                  <a:lnTo>
                    <a:pt x="44" y="661"/>
                  </a:lnTo>
                  <a:lnTo>
                    <a:pt x="1" y="718"/>
                  </a:lnTo>
                  <a:lnTo>
                    <a:pt x="38" y="501"/>
                  </a:lnTo>
                  <a:lnTo>
                    <a:pt x="0" y="275"/>
                  </a:lnTo>
                  <a:lnTo>
                    <a:pt x="35" y="56"/>
                  </a:lnTo>
                  <a:lnTo>
                    <a:pt x="37" y="29"/>
                  </a:lnTo>
                  <a:lnTo>
                    <a:pt x="46" y="5"/>
                  </a:lnTo>
                  <a:lnTo>
                    <a:pt x="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18" name="Freeform 173"/>
            <p:cNvSpPr>
              <a:spLocks/>
            </p:cNvSpPr>
            <p:nvPr/>
          </p:nvSpPr>
          <p:spPr bwMode="auto">
            <a:xfrm>
              <a:off x="1129" y="3393"/>
              <a:ext cx="5" cy="16"/>
            </a:xfrm>
            <a:custGeom>
              <a:avLst/>
              <a:gdLst>
                <a:gd name="T0" fmla="*/ 0 w 43"/>
                <a:gd name="T1" fmla="*/ 0 h 142"/>
                <a:gd name="T2" fmla="*/ 0 w 43"/>
                <a:gd name="T3" fmla="*/ 0 h 142"/>
                <a:gd name="T4" fmla="*/ 0 w 43"/>
                <a:gd name="T5" fmla="*/ 0 h 142"/>
                <a:gd name="T6" fmla="*/ 0 w 43"/>
                <a:gd name="T7" fmla="*/ 0 h 142"/>
                <a:gd name="T8" fmla="*/ 0 w 43"/>
                <a:gd name="T9" fmla="*/ 0 h 142"/>
                <a:gd name="T10" fmla="*/ 0 w 43"/>
                <a:gd name="T11" fmla="*/ 0 h 142"/>
                <a:gd name="T12" fmla="*/ 0 w 43"/>
                <a:gd name="T13" fmla="*/ 0 h 142"/>
                <a:gd name="T14" fmla="*/ 0 w 43"/>
                <a:gd name="T15" fmla="*/ 0 h 142"/>
                <a:gd name="T16" fmla="*/ 0 w 43"/>
                <a:gd name="T17" fmla="*/ 0 h 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142"/>
                <a:gd name="T29" fmla="*/ 43 w 43"/>
                <a:gd name="T30" fmla="*/ 142 h 1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142">
                  <a:moveTo>
                    <a:pt x="43" y="0"/>
                  </a:moveTo>
                  <a:lnTo>
                    <a:pt x="39" y="48"/>
                  </a:lnTo>
                  <a:lnTo>
                    <a:pt x="24" y="99"/>
                  </a:lnTo>
                  <a:lnTo>
                    <a:pt x="0" y="142"/>
                  </a:lnTo>
                  <a:lnTo>
                    <a:pt x="7" y="89"/>
                  </a:lnTo>
                  <a:lnTo>
                    <a:pt x="24" y="34"/>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19" name="Freeform 174"/>
            <p:cNvSpPr>
              <a:spLocks/>
            </p:cNvSpPr>
            <p:nvPr/>
          </p:nvSpPr>
          <p:spPr bwMode="auto">
            <a:xfrm>
              <a:off x="1427" y="3393"/>
              <a:ext cx="7" cy="21"/>
            </a:xfrm>
            <a:custGeom>
              <a:avLst/>
              <a:gdLst>
                <a:gd name="T0" fmla="*/ 0 w 63"/>
                <a:gd name="T1" fmla="*/ 0 h 185"/>
                <a:gd name="T2" fmla="*/ 0 w 63"/>
                <a:gd name="T3" fmla="*/ 0 h 185"/>
                <a:gd name="T4" fmla="*/ 0 w 63"/>
                <a:gd name="T5" fmla="*/ 0 h 185"/>
                <a:gd name="T6" fmla="*/ 0 w 63"/>
                <a:gd name="T7" fmla="*/ 0 h 185"/>
                <a:gd name="T8" fmla="*/ 0 w 63"/>
                <a:gd name="T9" fmla="*/ 0 h 185"/>
                <a:gd name="T10" fmla="*/ 0 w 63"/>
                <a:gd name="T11" fmla="*/ 0 h 185"/>
                <a:gd name="T12" fmla="*/ 0 w 63"/>
                <a:gd name="T13" fmla="*/ 0 h 185"/>
                <a:gd name="T14" fmla="*/ 0 w 63"/>
                <a:gd name="T15" fmla="*/ 0 h 185"/>
                <a:gd name="T16" fmla="*/ 0 w 63"/>
                <a:gd name="T17" fmla="*/ 0 h 185"/>
                <a:gd name="T18" fmla="*/ 0 w 63"/>
                <a:gd name="T19" fmla="*/ 0 h 185"/>
                <a:gd name="T20" fmla="*/ 0 w 63"/>
                <a:gd name="T21" fmla="*/ 0 h 185"/>
                <a:gd name="T22" fmla="*/ 0 w 63"/>
                <a:gd name="T23" fmla="*/ 0 h 185"/>
                <a:gd name="T24" fmla="*/ 0 w 63"/>
                <a:gd name="T25" fmla="*/ 0 h 1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185"/>
                <a:gd name="T41" fmla="*/ 63 w 63"/>
                <a:gd name="T42" fmla="*/ 185 h 1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185">
                  <a:moveTo>
                    <a:pt x="52" y="0"/>
                  </a:moveTo>
                  <a:lnTo>
                    <a:pt x="63" y="57"/>
                  </a:lnTo>
                  <a:lnTo>
                    <a:pt x="60" y="115"/>
                  </a:lnTo>
                  <a:lnTo>
                    <a:pt x="31" y="164"/>
                  </a:lnTo>
                  <a:lnTo>
                    <a:pt x="18" y="172"/>
                  </a:lnTo>
                  <a:lnTo>
                    <a:pt x="8" y="178"/>
                  </a:lnTo>
                  <a:lnTo>
                    <a:pt x="0" y="185"/>
                  </a:lnTo>
                  <a:lnTo>
                    <a:pt x="26" y="133"/>
                  </a:lnTo>
                  <a:lnTo>
                    <a:pt x="40" y="64"/>
                  </a:lnTo>
                  <a:lnTo>
                    <a:pt x="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20" name="Freeform 175"/>
            <p:cNvSpPr>
              <a:spLocks/>
            </p:cNvSpPr>
            <p:nvPr/>
          </p:nvSpPr>
          <p:spPr bwMode="auto">
            <a:xfrm>
              <a:off x="1312" y="3399"/>
              <a:ext cx="28" cy="97"/>
            </a:xfrm>
            <a:custGeom>
              <a:avLst/>
              <a:gdLst>
                <a:gd name="T0" fmla="*/ 0 w 250"/>
                <a:gd name="T1" fmla="*/ 0 h 870"/>
                <a:gd name="T2" fmla="*/ 0 w 250"/>
                <a:gd name="T3" fmla="*/ 0 h 870"/>
                <a:gd name="T4" fmla="*/ 0 w 250"/>
                <a:gd name="T5" fmla="*/ 0 h 870"/>
                <a:gd name="T6" fmla="*/ 0 w 250"/>
                <a:gd name="T7" fmla="*/ 0 h 870"/>
                <a:gd name="T8" fmla="*/ 0 w 250"/>
                <a:gd name="T9" fmla="*/ 0 h 870"/>
                <a:gd name="T10" fmla="*/ 0 w 250"/>
                <a:gd name="T11" fmla="*/ 0 h 870"/>
                <a:gd name="T12" fmla="*/ 0 w 250"/>
                <a:gd name="T13" fmla="*/ 0 h 870"/>
                <a:gd name="T14" fmla="*/ 0 w 250"/>
                <a:gd name="T15" fmla="*/ 0 h 870"/>
                <a:gd name="T16" fmla="*/ 0 w 250"/>
                <a:gd name="T17" fmla="*/ 0 h 870"/>
                <a:gd name="T18" fmla="*/ 0 w 250"/>
                <a:gd name="T19" fmla="*/ 0 h 870"/>
                <a:gd name="T20" fmla="*/ 0 w 250"/>
                <a:gd name="T21" fmla="*/ 0 h 870"/>
                <a:gd name="T22" fmla="*/ 0 w 250"/>
                <a:gd name="T23" fmla="*/ 0 h 870"/>
                <a:gd name="T24" fmla="*/ 0 w 250"/>
                <a:gd name="T25" fmla="*/ 0 h 870"/>
                <a:gd name="T26" fmla="*/ 0 w 250"/>
                <a:gd name="T27" fmla="*/ 0 h 870"/>
                <a:gd name="T28" fmla="*/ 0 w 250"/>
                <a:gd name="T29" fmla="*/ 0 h 870"/>
                <a:gd name="T30" fmla="*/ 0 w 250"/>
                <a:gd name="T31" fmla="*/ 0 h 870"/>
                <a:gd name="T32" fmla="*/ 0 w 250"/>
                <a:gd name="T33" fmla="*/ 0 h 8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0"/>
                <a:gd name="T52" fmla="*/ 0 h 870"/>
                <a:gd name="T53" fmla="*/ 250 w 250"/>
                <a:gd name="T54" fmla="*/ 870 h 8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0" h="870">
                  <a:moveTo>
                    <a:pt x="250" y="0"/>
                  </a:moveTo>
                  <a:lnTo>
                    <a:pt x="245" y="138"/>
                  </a:lnTo>
                  <a:lnTo>
                    <a:pt x="226" y="272"/>
                  </a:lnTo>
                  <a:lnTo>
                    <a:pt x="193" y="406"/>
                  </a:lnTo>
                  <a:lnTo>
                    <a:pt x="154" y="581"/>
                  </a:lnTo>
                  <a:lnTo>
                    <a:pt x="60" y="712"/>
                  </a:lnTo>
                  <a:lnTo>
                    <a:pt x="0" y="870"/>
                  </a:lnTo>
                  <a:lnTo>
                    <a:pt x="26" y="724"/>
                  </a:lnTo>
                  <a:lnTo>
                    <a:pt x="125" y="598"/>
                  </a:lnTo>
                  <a:lnTo>
                    <a:pt x="164" y="444"/>
                  </a:lnTo>
                  <a:lnTo>
                    <a:pt x="208" y="289"/>
                  </a:lnTo>
                  <a:lnTo>
                    <a:pt x="226" y="136"/>
                  </a:lnTo>
                  <a:lnTo>
                    <a:pt x="2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21" name="Freeform 176"/>
            <p:cNvSpPr>
              <a:spLocks/>
            </p:cNvSpPr>
            <p:nvPr/>
          </p:nvSpPr>
          <p:spPr bwMode="auto">
            <a:xfrm>
              <a:off x="1070" y="3401"/>
              <a:ext cx="33" cy="121"/>
            </a:xfrm>
            <a:custGeom>
              <a:avLst/>
              <a:gdLst>
                <a:gd name="T0" fmla="*/ 0 w 300"/>
                <a:gd name="T1" fmla="*/ 0 h 1089"/>
                <a:gd name="T2" fmla="*/ 0 w 300"/>
                <a:gd name="T3" fmla="*/ 0 h 1089"/>
                <a:gd name="T4" fmla="*/ 0 w 300"/>
                <a:gd name="T5" fmla="*/ 0 h 1089"/>
                <a:gd name="T6" fmla="*/ 0 w 300"/>
                <a:gd name="T7" fmla="*/ 0 h 1089"/>
                <a:gd name="T8" fmla="*/ 0 w 300"/>
                <a:gd name="T9" fmla="*/ 0 h 1089"/>
                <a:gd name="T10" fmla="*/ 0 w 300"/>
                <a:gd name="T11" fmla="*/ 0 h 1089"/>
                <a:gd name="T12" fmla="*/ 0 w 300"/>
                <a:gd name="T13" fmla="*/ 0 h 1089"/>
                <a:gd name="T14" fmla="*/ 0 w 300"/>
                <a:gd name="T15" fmla="*/ 0 h 1089"/>
                <a:gd name="T16" fmla="*/ 0 w 300"/>
                <a:gd name="T17" fmla="*/ 0 h 1089"/>
                <a:gd name="T18" fmla="*/ 0 w 300"/>
                <a:gd name="T19" fmla="*/ 0 h 1089"/>
                <a:gd name="T20" fmla="*/ 0 w 300"/>
                <a:gd name="T21" fmla="*/ 0 h 1089"/>
                <a:gd name="T22" fmla="*/ 0 w 300"/>
                <a:gd name="T23" fmla="*/ 0 h 1089"/>
                <a:gd name="T24" fmla="*/ 0 w 300"/>
                <a:gd name="T25" fmla="*/ 0 h 1089"/>
                <a:gd name="T26" fmla="*/ 0 w 300"/>
                <a:gd name="T27" fmla="*/ 0 h 1089"/>
                <a:gd name="T28" fmla="*/ 0 w 300"/>
                <a:gd name="T29" fmla="*/ 0 h 1089"/>
                <a:gd name="T30" fmla="*/ 0 w 300"/>
                <a:gd name="T31" fmla="*/ 0 h 1089"/>
                <a:gd name="T32" fmla="*/ 0 w 300"/>
                <a:gd name="T33" fmla="*/ 0 h 1089"/>
                <a:gd name="T34" fmla="*/ 0 w 300"/>
                <a:gd name="T35" fmla="*/ 0 h 1089"/>
                <a:gd name="T36" fmla="*/ 0 w 300"/>
                <a:gd name="T37" fmla="*/ 0 h 1089"/>
                <a:gd name="T38" fmla="*/ 0 w 300"/>
                <a:gd name="T39" fmla="*/ 0 h 1089"/>
                <a:gd name="T40" fmla="*/ 0 w 300"/>
                <a:gd name="T41" fmla="*/ 0 h 1089"/>
                <a:gd name="T42" fmla="*/ 0 w 300"/>
                <a:gd name="T43" fmla="*/ 0 h 1089"/>
                <a:gd name="T44" fmla="*/ 0 w 300"/>
                <a:gd name="T45" fmla="*/ 0 h 1089"/>
                <a:gd name="T46" fmla="*/ 0 w 300"/>
                <a:gd name="T47" fmla="*/ 0 h 1089"/>
                <a:gd name="T48" fmla="*/ 0 w 300"/>
                <a:gd name="T49" fmla="*/ 0 h 1089"/>
                <a:gd name="T50" fmla="*/ 0 w 300"/>
                <a:gd name="T51" fmla="*/ 0 h 1089"/>
                <a:gd name="T52" fmla="*/ 0 w 300"/>
                <a:gd name="T53" fmla="*/ 0 h 1089"/>
                <a:gd name="T54" fmla="*/ 0 w 300"/>
                <a:gd name="T55" fmla="*/ 0 h 1089"/>
                <a:gd name="T56" fmla="*/ 0 w 300"/>
                <a:gd name="T57" fmla="*/ 0 h 1089"/>
                <a:gd name="T58" fmla="*/ 0 w 300"/>
                <a:gd name="T59" fmla="*/ 0 h 1089"/>
                <a:gd name="T60" fmla="*/ 0 w 300"/>
                <a:gd name="T61" fmla="*/ 0 h 1089"/>
                <a:gd name="T62" fmla="*/ 0 w 300"/>
                <a:gd name="T63" fmla="*/ 0 h 1089"/>
                <a:gd name="T64" fmla="*/ 0 w 300"/>
                <a:gd name="T65" fmla="*/ 0 h 10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0"/>
                <a:gd name="T100" fmla="*/ 0 h 1089"/>
                <a:gd name="T101" fmla="*/ 300 w 300"/>
                <a:gd name="T102" fmla="*/ 1089 h 10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0" h="1089">
                  <a:moveTo>
                    <a:pt x="260" y="2"/>
                  </a:moveTo>
                  <a:lnTo>
                    <a:pt x="273" y="0"/>
                  </a:lnTo>
                  <a:lnTo>
                    <a:pt x="288" y="0"/>
                  </a:lnTo>
                  <a:lnTo>
                    <a:pt x="300" y="12"/>
                  </a:lnTo>
                  <a:lnTo>
                    <a:pt x="254" y="44"/>
                  </a:lnTo>
                  <a:lnTo>
                    <a:pt x="213" y="86"/>
                  </a:lnTo>
                  <a:lnTo>
                    <a:pt x="200" y="146"/>
                  </a:lnTo>
                  <a:lnTo>
                    <a:pt x="200" y="295"/>
                  </a:lnTo>
                  <a:lnTo>
                    <a:pt x="187" y="434"/>
                  </a:lnTo>
                  <a:lnTo>
                    <a:pt x="154" y="569"/>
                  </a:lnTo>
                  <a:lnTo>
                    <a:pt x="65" y="691"/>
                  </a:lnTo>
                  <a:lnTo>
                    <a:pt x="27" y="832"/>
                  </a:lnTo>
                  <a:lnTo>
                    <a:pt x="23" y="983"/>
                  </a:lnTo>
                  <a:lnTo>
                    <a:pt x="29" y="1024"/>
                  </a:lnTo>
                  <a:lnTo>
                    <a:pt x="23" y="1056"/>
                  </a:lnTo>
                  <a:lnTo>
                    <a:pt x="19" y="1089"/>
                  </a:lnTo>
                  <a:lnTo>
                    <a:pt x="0" y="1068"/>
                  </a:lnTo>
                  <a:lnTo>
                    <a:pt x="7" y="1026"/>
                  </a:lnTo>
                  <a:lnTo>
                    <a:pt x="0" y="978"/>
                  </a:lnTo>
                  <a:lnTo>
                    <a:pt x="61" y="678"/>
                  </a:lnTo>
                  <a:lnTo>
                    <a:pt x="170" y="399"/>
                  </a:lnTo>
                  <a:lnTo>
                    <a:pt x="181" y="98"/>
                  </a:lnTo>
                  <a:lnTo>
                    <a:pt x="203" y="57"/>
                  </a:lnTo>
                  <a:lnTo>
                    <a:pt x="230" y="25"/>
                  </a:lnTo>
                  <a:lnTo>
                    <a:pt x="26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22" name="Freeform 177"/>
            <p:cNvSpPr>
              <a:spLocks/>
            </p:cNvSpPr>
            <p:nvPr/>
          </p:nvSpPr>
          <p:spPr bwMode="auto">
            <a:xfrm>
              <a:off x="1129" y="3412"/>
              <a:ext cx="20" cy="71"/>
            </a:xfrm>
            <a:custGeom>
              <a:avLst/>
              <a:gdLst>
                <a:gd name="T0" fmla="*/ 0 w 176"/>
                <a:gd name="T1" fmla="*/ 0 h 639"/>
                <a:gd name="T2" fmla="*/ 0 w 176"/>
                <a:gd name="T3" fmla="*/ 0 h 639"/>
                <a:gd name="T4" fmla="*/ 0 w 176"/>
                <a:gd name="T5" fmla="*/ 0 h 639"/>
                <a:gd name="T6" fmla="*/ 0 w 176"/>
                <a:gd name="T7" fmla="*/ 0 h 639"/>
                <a:gd name="T8" fmla="*/ 0 w 176"/>
                <a:gd name="T9" fmla="*/ 0 h 639"/>
                <a:gd name="T10" fmla="*/ 0 w 176"/>
                <a:gd name="T11" fmla="*/ 0 h 639"/>
                <a:gd name="T12" fmla="*/ 0 w 176"/>
                <a:gd name="T13" fmla="*/ 0 h 639"/>
                <a:gd name="T14" fmla="*/ 0 w 176"/>
                <a:gd name="T15" fmla="*/ 0 h 639"/>
                <a:gd name="T16" fmla="*/ 0 w 176"/>
                <a:gd name="T17" fmla="*/ 0 h 639"/>
                <a:gd name="T18" fmla="*/ 0 w 176"/>
                <a:gd name="T19" fmla="*/ 0 h 639"/>
                <a:gd name="T20" fmla="*/ 0 w 176"/>
                <a:gd name="T21" fmla="*/ 0 h 639"/>
                <a:gd name="T22" fmla="*/ 0 w 176"/>
                <a:gd name="T23" fmla="*/ 0 h 639"/>
                <a:gd name="T24" fmla="*/ 0 w 176"/>
                <a:gd name="T25" fmla="*/ 0 h 639"/>
                <a:gd name="T26" fmla="*/ 0 w 176"/>
                <a:gd name="T27" fmla="*/ 0 h 639"/>
                <a:gd name="T28" fmla="*/ 0 w 176"/>
                <a:gd name="T29" fmla="*/ 0 h 639"/>
                <a:gd name="T30" fmla="*/ 0 w 176"/>
                <a:gd name="T31" fmla="*/ 0 h 639"/>
                <a:gd name="T32" fmla="*/ 0 w 176"/>
                <a:gd name="T33" fmla="*/ 0 h 639"/>
                <a:gd name="T34" fmla="*/ 0 w 176"/>
                <a:gd name="T35" fmla="*/ 0 h 639"/>
                <a:gd name="T36" fmla="*/ 0 w 176"/>
                <a:gd name="T37" fmla="*/ 0 h 639"/>
                <a:gd name="T38" fmla="*/ 0 w 176"/>
                <a:gd name="T39" fmla="*/ 0 h 639"/>
                <a:gd name="T40" fmla="*/ 0 w 176"/>
                <a:gd name="T41" fmla="*/ 0 h 639"/>
                <a:gd name="T42" fmla="*/ 0 w 176"/>
                <a:gd name="T43" fmla="*/ 0 h 639"/>
                <a:gd name="T44" fmla="*/ 0 w 176"/>
                <a:gd name="T45" fmla="*/ 0 h 639"/>
                <a:gd name="T46" fmla="*/ 0 w 176"/>
                <a:gd name="T47" fmla="*/ 0 h 639"/>
                <a:gd name="T48" fmla="*/ 0 w 176"/>
                <a:gd name="T49" fmla="*/ 0 h 639"/>
                <a:gd name="T50" fmla="*/ 0 w 176"/>
                <a:gd name="T51" fmla="*/ 0 h 639"/>
                <a:gd name="T52" fmla="*/ 0 w 176"/>
                <a:gd name="T53" fmla="*/ 0 h 639"/>
                <a:gd name="T54" fmla="*/ 0 w 176"/>
                <a:gd name="T55" fmla="*/ 0 h 639"/>
                <a:gd name="T56" fmla="*/ 0 w 176"/>
                <a:gd name="T57" fmla="*/ 0 h 6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6"/>
                <a:gd name="T88" fmla="*/ 0 h 639"/>
                <a:gd name="T89" fmla="*/ 176 w 176"/>
                <a:gd name="T90" fmla="*/ 639 h 63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6" h="639">
                  <a:moveTo>
                    <a:pt x="176" y="0"/>
                  </a:moveTo>
                  <a:lnTo>
                    <a:pt x="133" y="138"/>
                  </a:lnTo>
                  <a:lnTo>
                    <a:pt x="52" y="254"/>
                  </a:lnTo>
                  <a:lnTo>
                    <a:pt x="28" y="401"/>
                  </a:lnTo>
                  <a:lnTo>
                    <a:pt x="47" y="483"/>
                  </a:lnTo>
                  <a:lnTo>
                    <a:pt x="59" y="561"/>
                  </a:lnTo>
                  <a:lnTo>
                    <a:pt x="34" y="630"/>
                  </a:lnTo>
                  <a:lnTo>
                    <a:pt x="20" y="636"/>
                  </a:lnTo>
                  <a:lnTo>
                    <a:pt x="9" y="639"/>
                  </a:lnTo>
                  <a:lnTo>
                    <a:pt x="0" y="639"/>
                  </a:lnTo>
                  <a:lnTo>
                    <a:pt x="30" y="602"/>
                  </a:lnTo>
                  <a:lnTo>
                    <a:pt x="45" y="557"/>
                  </a:lnTo>
                  <a:lnTo>
                    <a:pt x="34" y="506"/>
                  </a:lnTo>
                  <a:lnTo>
                    <a:pt x="9" y="425"/>
                  </a:lnTo>
                  <a:lnTo>
                    <a:pt x="3" y="343"/>
                  </a:lnTo>
                  <a:lnTo>
                    <a:pt x="19" y="266"/>
                  </a:lnTo>
                  <a:lnTo>
                    <a:pt x="41" y="221"/>
                  </a:lnTo>
                  <a:lnTo>
                    <a:pt x="69" y="186"/>
                  </a:lnTo>
                  <a:lnTo>
                    <a:pt x="89" y="151"/>
                  </a:lnTo>
                  <a:lnTo>
                    <a:pt x="132" y="107"/>
                  </a:lnTo>
                  <a:lnTo>
                    <a:pt x="152" y="48"/>
                  </a:lnTo>
                  <a:lnTo>
                    <a:pt x="1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23" name="Freeform 178"/>
            <p:cNvSpPr>
              <a:spLocks/>
            </p:cNvSpPr>
            <p:nvPr/>
          </p:nvSpPr>
          <p:spPr bwMode="auto">
            <a:xfrm>
              <a:off x="1029" y="3418"/>
              <a:ext cx="6" cy="44"/>
            </a:xfrm>
            <a:custGeom>
              <a:avLst/>
              <a:gdLst>
                <a:gd name="T0" fmla="*/ 0 w 55"/>
                <a:gd name="T1" fmla="*/ 0 h 389"/>
                <a:gd name="T2" fmla="*/ 0 w 55"/>
                <a:gd name="T3" fmla="*/ 0 h 389"/>
                <a:gd name="T4" fmla="*/ 0 w 55"/>
                <a:gd name="T5" fmla="*/ 0 h 389"/>
                <a:gd name="T6" fmla="*/ 0 w 55"/>
                <a:gd name="T7" fmla="*/ 0 h 389"/>
                <a:gd name="T8" fmla="*/ 0 w 55"/>
                <a:gd name="T9" fmla="*/ 0 h 389"/>
                <a:gd name="T10" fmla="*/ 0 w 55"/>
                <a:gd name="T11" fmla="*/ 0 h 389"/>
                <a:gd name="T12" fmla="*/ 0 w 55"/>
                <a:gd name="T13" fmla="*/ 0 h 389"/>
                <a:gd name="T14" fmla="*/ 0 w 55"/>
                <a:gd name="T15" fmla="*/ 0 h 389"/>
                <a:gd name="T16" fmla="*/ 0 w 55"/>
                <a:gd name="T17" fmla="*/ 0 h 389"/>
                <a:gd name="T18" fmla="*/ 0 w 55"/>
                <a:gd name="T19" fmla="*/ 0 h 389"/>
                <a:gd name="T20" fmla="*/ 0 w 55"/>
                <a:gd name="T21" fmla="*/ 0 h 389"/>
                <a:gd name="T22" fmla="*/ 0 w 55"/>
                <a:gd name="T23" fmla="*/ 0 h 389"/>
                <a:gd name="T24" fmla="*/ 0 w 55"/>
                <a:gd name="T25" fmla="*/ 0 h 389"/>
                <a:gd name="T26" fmla="*/ 0 w 55"/>
                <a:gd name="T27" fmla="*/ 0 h 389"/>
                <a:gd name="T28" fmla="*/ 0 w 55"/>
                <a:gd name="T29" fmla="*/ 0 h 389"/>
                <a:gd name="T30" fmla="*/ 0 w 55"/>
                <a:gd name="T31" fmla="*/ 0 h 389"/>
                <a:gd name="T32" fmla="*/ 0 w 55"/>
                <a:gd name="T33" fmla="*/ 0 h 3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389"/>
                <a:gd name="T53" fmla="*/ 55 w 55"/>
                <a:gd name="T54" fmla="*/ 389 h 3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389">
                  <a:moveTo>
                    <a:pt x="36" y="0"/>
                  </a:moveTo>
                  <a:lnTo>
                    <a:pt x="55" y="125"/>
                  </a:lnTo>
                  <a:lnTo>
                    <a:pt x="53" y="258"/>
                  </a:lnTo>
                  <a:lnTo>
                    <a:pt x="14" y="375"/>
                  </a:lnTo>
                  <a:lnTo>
                    <a:pt x="6" y="382"/>
                  </a:lnTo>
                  <a:lnTo>
                    <a:pt x="1" y="387"/>
                  </a:lnTo>
                  <a:lnTo>
                    <a:pt x="0" y="389"/>
                  </a:lnTo>
                  <a:lnTo>
                    <a:pt x="27" y="274"/>
                  </a:lnTo>
                  <a:lnTo>
                    <a:pt x="35" y="147"/>
                  </a:lnTo>
                  <a:lnTo>
                    <a:pt x="16" y="18"/>
                  </a:lnTo>
                  <a:lnTo>
                    <a:pt x="25" y="5"/>
                  </a:lnTo>
                  <a:lnTo>
                    <a:pt x="34" y="1"/>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24" name="Freeform 179"/>
            <p:cNvSpPr>
              <a:spLocks/>
            </p:cNvSpPr>
            <p:nvPr/>
          </p:nvSpPr>
          <p:spPr bwMode="auto">
            <a:xfrm>
              <a:off x="1179" y="3432"/>
              <a:ext cx="9" cy="59"/>
            </a:xfrm>
            <a:custGeom>
              <a:avLst/>
              <a:gdLst>
                <a:gd name="T0" fmla="*/ 0 w 74"/>
                <a:gd name="T1" fmla="*/ 0 h 535"/>
                <a:gd name="T2" fmla="*/ 0 w 74"/>
                <a:gd name="T3" fmla="*/ 0 h 535"/>
                <a:gd name="T4" fmla="*/ 0 w 74"/>
                <a:gd name="T5" fmla="*/ 0 h 535"/>
                <a:gd name="T6" fmla="*/ 0 w 74"/>
                <a:gd name="T7" fmla="*/ 0 h 535"/>
                <a:gd name="T8" fmla="*/ 0 w 74"/>
                <a:gd name="T9" fmla="*/ 0 h 535"/>
                <a:gd name="T10" fmla="*/ 0 w 74"/>
                <a:gd name="T11" fmla="*/ 0 h 535"/>
                <a:gd name="T12" fmla="*/ 0 w 74"/>
                <a:gd name="T13" fmla="*/ 0 h 535"/>
                <a:gd name="T14" fmla="*/ 0 w 74"/>
                <a:gd name="T15" fmla="*/ 0 h 535"/>
                <a:gd name="T16" fmla="*/ 0 w 74"/>
                <a:gd name="T17" fmla="*/ 0 h 535"/>
                <a:gd name="T18" fmla="*/ 0 w 74"/>
                <a:gd name="T19" fmla="*/ 0 h 535"/>
                <a:gd name="T20" fmla="*/ 0 w 74"/>
                <a:gd name="T21" fmla="*/ 0 h 535"/>
                <a:gd name="T22" fmla="*/ 0 w 74"/>
                <a:gd name="T23" fmla="*/ 0 h 535"/>
                <a:gd name="T24" fmla="*/ 0 w 74"/>
                <a:gd name="T25" fmla="*/ 0 h 535"/>
                <a:gd name="T26" fmla="*/ 0 w 74"/>
                <a:gd name="T27" fmla="*/ 0 h 535"/>
                <a:gd name="T28" fmla="*/ 0 w 74"/>
                <a:gd name="T29" fmla="*/ 0 h 535"/>
                <a:gd name="T30" fmla="*/ 0 w 74"/>
                <a:gd name="T31" fmla="*/ 0 h 535"/>
                <a:gd name="T32" fmla="*/ 0 w 74"/>
                <a:gd name="T33" fmla="*/ 0 h 5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535"/>
                <a:gd name="T53" fmla="*/ 74 w 74"/>
                <a:gd name="T54" fmla="*/ 535 h 5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535">
                  <a:moveTo>
                    <a:pt x="46" y="0"/>
                  </a:moveTo>
                  <a:lnTo>
                    <a:pt x="28" y="117"/>
                  </a:lnTo>
                  <a:lnTo>
                    <a:pt x="17" y="240"/>
                  </a:lnTo>
                  <a:lnTo>
                    <a:pt x="42" y="364"/>
                  </a:lnTo>
                  <a:lnTo>
                    <a:pt x="55" y="426"/>
                  </a:lnTo>
                  <a:lnTo>
                    <a:pt x="69" y="481"/>
                  </a:lnTo>
                  <a:lnTo>
                    <a:pt x="74" y="535"/>
                  </a:lnTo>
                  <a:lnTo>
                    <a:pt x="21" y="368"/>
                  </a:lnTo>
                  <a:lnTo>
                    <a:pt x="0" y="190"/>
                  </a:lnTo>
                  <a:lnTo>
                    <a:pt x="30" y="15"/>
                  </a:lnTo>
                  <a:lnTo>
                    <a:pt x="39" y="5"/>
                  </a:lnTo>
                  <a:lnTo>
                    <a:pt x="44" y="1"/>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25" name="Freeform 180"/>
            <p:cNvSpPr>
              <a:spLocks/>
            </p:cNvSpPr>
            <p:nvPr/>
          </p:nvSpPr>
          <p:spPr bwMode="auto">
            <a:xfrm>
              <a:off x="1042" y="3438"/>
              <a:ext cx="15" cy="84"/>
            </a:xfrm>
            <a:custGeom>
              <a:avLst/>
              <a:gdLst>
                <a:gd name="T0" fmla="*/ 0 w 140"/>
                <a:gd name="T1" fmla="*/ 0 h 758"/>
                <a:gd name="T2" fmla="*/ 0 w 140"/>
                <a:gd name="T3" fmla="*/ 0 h 758"/>
                <a:gd name="T4" fmla="*/ 0 w 140"/>
                <a:gd name="T5" fmla="*/ 0 h 758"/>
                <a:gd name="T6" fmla="*/ 0 w 140"/>
                <a:gd name="T7" fmla="*/ 0 h 758"/>
                <a:gd name="T8" fmla="*/ 0 w 140"/>
                <a:gd name="T9" fmla="*/ 0 h 758"/>
                <a:gd name="T10" fmla="*/ 0 w 140"/>
                <a:gd name="T11" fmla="*/ 0 h 758"/>
                <a:gd name="T12" fmla="*/ 0 w 140"/>
                <a:gd name="T13" fmla="*/ 0 h 758"/>
                <a:gd name="T14" fmla="*/ 0 w 140"/>
                <a:gd name="T15" fmla="*/ 0 h 758"/>
                <a:gd name="T16" fmla="*/ 0 w 140"/>
                <a:gd name="T17" fmla="*/ 0 h 758"/>
                <a:gd name="T18" fmla="*/ 0 w 140"/>
                <a:gd name="T19" fmla="*/ 0 h 758"/>
                <a:gd name="T20" fmla="*/ 0 w 140"/>
                <a:gd name="T21" fmla="*/ 0 h 758"/>
                <a:gd name="T22" fmla="*/ 0 w 140"/>
                <a:gd name="T23" fmla="*/ 0 h 758"/>
                <a:gd name="T24" fmla="*/ 0 w 140"/>
                <a:gd name="T25" fmla="*/ 0 h 758"/>
                <a:gd name="T26" fmla="*/ 0 w 140"/>
                <a:gd name="T27" fmla="*/ 0 h 758"/>
                <a:gd name="T28" fmla="*/ 0 w 140"/>
                <a:gd name="T29" fmla="*/ 0 h 758"/>
                <a:gd name="T30" fmla="*/ 0 w 140"/>
                <a:gd name="T31" fmla="*/ 0 h 758"/>
                <a:gd name="T32" fmla="*/ 0 w 140"/>
                <a:gd name="T33" fmla="*/ 0 h 7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0"/>
                <a:gd name="T52" fmla="*/ 0 h 758"/>
                <a:gd name="T53" fmla="*/ 140 w 140"/>
                <a:gd name="T54" fmla="*/ 758 h 7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0" h="758">
                  <a:moveTo>
                    <a:pt x="111" y="0"/>
                  </a:moveTo>
                  <a:lnTo>
                    <a:pt x="140" y="259"/>
                  </a:lnTo>
                  <a:lnTo>
                    <a:pt x="59" y="499"/>
                  </a:lnTo>
                  <a:lnTo>
                    <a:pt x="19" y="753"/>
                  </a:lnTo>
                  <a:lnTo>
                    <a:pt x="9" y="755"/>
                  </a:lnTo>
                  <a:lnTo>
                    <a:pt x="4" y="756"/>
                  </a:lnTo>
                  <a:lnTo>
                    <a:pt x="0" y="758"/>
                  </a:lnTo>
                  <a:lnTo>
                    <a:pt x="27" y="512"/>
                  </a:lnTo>
                  <a:lnTo>
                    <a:pt x="118" y="291"/>
                  </a:lnTo>
                  <a:lnTo>
                    <a:pt x="101" y="37"/>
                  </a:lnTo>
                  <a:lnTo>
                    <a:pt x="101" y="15"/>
                  </a:lnTo>
                  <a:lnTo>
                    <a:pt x="102" y="4"/>
                  </a:lnTo>
                  <a:lnTo>
                    <a:pt x="1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26" name="Freeform 181"/>
            <p:cNvSpPr>
              <a:spLocks/>
            </p:cNvSpPr>
            <p:nvPr/>
          </p:nvSpPr>
          <p:spPr bwMode="auto">
            <a:xfrm>
              <a:off x="982" y="3456"/>
              <a:ext cx="28" cy="76"/>
            </a:xfrm>
            <a:custGeom>
              <a:avLst/>
              <a:gdLst>
                <a:gd name="T0" fmla="*/ 0 w 257"/>
                <a:gd name="T1" fmla="*/ 0 h 677"/>
                <a:gd name="T2" fmla="*/ 0 w 257"/>
                <a:gd name="T3" fmla="*/ 0 h 677"/>
                <a:gd name="T4" fmla="*/ 0 w 257"/>
                <a:gd name="T5" fmla="*/ 0 h 677"/>
                <a:gd name="T6" fmla="*/ 0 w 257"/>
                <a:gd name="T7" fmla="*/ 0 h 677"/>
                <a:gd name="T8" fmla="*/ 0 w 257"/>
                <a:gd name="T9" fmla="*/ 0 h 677"/>
                <a:gd name="T10" fmla="*/ 0 w 257"/>
                <a:gd name="T11" fmla="*/ 0 h 677"/>
                <a:gd name="T12" fmla="*/ 0 w 257"/>
                <a:gd name="T13" fmla="*/ 0 h 677"/>
                <a:gd name="T14" fmla="*/ 0 w 257"/>
                <a:gd name="T15" fmla="*/ 0 h 677"/>
                <a:gd name="T16" fmla="*/ 0 w 257"/>
                <a:gd name="T17" fmla="*/ 0 h 677"/>
                <a:gd name="T18" fmla="*/ 0 w 257"/>
                <a:gd name="T19" fmla="*/ 0 h 677"/>
                <a:gd name="T20" fmla="*/ 0 w 257"/>
                <a:gd name="T21" fmla="*/ 0 h 677"/>
                <a:gd name="T22" fmla="*/ 0 w 257"/>
                <a:gd name="T23" fmla="*/ 0 h 677"/>
                <a:gd name="T24" fmla="*/ 0 w 257"/>
                <a:gd name="T25" fmla="*/ 0 h 677"/>
                <a:gd name="T26" fmla="*/ 0 w 257"/>
                <a:gd name="T27" fmla="*/ 0 h 677"/>
                <a:gd name="T28" fmla="*/ 0 w 257"/>
                <a:gd name="T29" fmla="*/ 0 h 677"/>
                <a:gd name="T30" fmla="*/ 0 w 257"/>
                <a:gd name="T31" fmla="*/ 0 h 677"/>
                <a:gd name="T32" fmla="*/ 0 w 257"/>
                <a:gd name="T33" fmla="*/ 0 h 677"/>
                <a:gd name="T34" fmla="*/ 0 w 257"/>
                <a:gd name="T35" fmla="*/ 0 h 677"/>
                <a:gd name="T36" fmla="*/ 0 w 257"/>
                <a:gd name="T37" fmla="*/ 0 h 677"/>
                <a:gd name="T38" fmla="*/ 0 w 257"/>
                <a:gd name="T39" fmla="*/ 0 h 677"/>
                <a:gd name="T40" fmla="*/ 0 w 257"/>
                <a:gd name="T41" fmla="*/ 0 h 677"/>
                <a:gd name="T42" fmla="*/ 0 w 257"/>
                <a:gd name="T43" fmla="*/ 0 h 677"/>
                <a:gd name="T44" fmla="*/ 0 w 257"/>
                <a:gd name="T45" fmla="*/ 0 h 677"/>
                <a:gd name="T46" fmla="*/ 0 w 257"/>
                <a:gd name="T47" fmla="*/ 0 h 677"/>
                <a:gd name="T48" fmla="*/ 0 w 257"/>
                <a:gd name="T49" fmla="*/ 0 h 67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7"/>
                <a:gd name="T76" fmla="*/ 0 h 677"/>
                <a:gd name="T77" fmla="*/ 257 w 257"/>
                <a:gd name="T78" fmla="*/ 677 h 67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7" h="677">
                  <a:moveTo>
                    <a:pt x="257" y="0"/>
                  </a:moveTo>
                  <a:lnTo>
                    <a:pt x="256" y="26"/>
                  </a:lnTo>
                  <a:lnTo>
                    <a:pt x="245" y="62"/>
                  </a:lnTo>
                  <a:lnTo>
                    <a:pt x="234" y="100"/>
                  </a:lnTo>
                  <a:lnTo>
                    <a:pt x="125" y="229"/>
                  </a:lnTo>
                  <a:lnTo>
                    <a:pt x="35" y="366"/>
                  </a:lnTo>
                  <a:lnTo>
                    <a:pt x="22" y="544"/>
                  </a:lnTo>
                  <a:lnTo>
                    <a:pt x="35" y="597"/>
                  </a:lnTo>
                  <a:lnTo>
                    <a:pt x="57" y="640"/>
                  </a:lnTo>
                  <a:lnTo>
                    <a:pt x="81" y="677"/>
                  </a:lnTo>
                  <a:lnTo>
                    <a:pt x="49" y="665"/>
                  </a:lnTo>
                  <a:lnTo>
                    <a:pt x="26" y="636"/>
                  </a:lnTo>
                  <a:lnTo>
                    <a:pt x="12" y="597"/>
                  </a:lnTo>
                  <a:lnTo>
                    <a:pt x="0" y="462"/>
                  </a:lnTo>
                  <a:lnTo>
                    <a:pt x="25" y="336"/>
                  </a:lnTo>
                  <a:lnTo>
                    <a:pt x="81" y="235"/>
                  </a:lnTo>
                  <a:lnTo>
                    <a:pt x="161" y="172"/>
                  </a:lnTo>
                  <a:lnTo>
                    <a:pt x="209" y="85"/>
                  </a:lnTo>
                  <a:lnTo>
                    <a:pt x="2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27" name="Freeform 182"/>
            <p:cNvSpPr>
              <a:spLocks/>
            </p:cNvSpPr>
            <p:nvPr/>
          </p:nvSpPr>
          <p:spPr bwMode="auto">
            <a:xfrm>
              <a:off x="1293" y="3456"/>
              <a:ext cx="15" cy="36"/>
            </a:xfrm>
            <a:custGeom>
              <a:avLst/>
              <a:gdLst>
                <a:gd name="T0" fmla="*/ 0 w 140"/>
                <a:gd name="T1" fmla="*/ 0 h 324"/>
                <a:gd name="T2" fmla="*/ 0 w 140"/>
                <a:gd name="T3" fmla="*/ 0 h 324"/>
                <a:gd name="T4" fmla="*/ 0 w 140"/>
                <a:gd name="T5" fmla="*/ 0 h 324"/>
                <a:gd name="T6" fmla="*/ 0 w 140"/>
                <a:gd name="T7" fmla="*/ 0 h 324"/>
                <a:gd name="T8" fmla="*/ 0 w 140"/>
                <a:gd name="T9" fmla="*/ 0 h 324"/>
                <a:gd name="T10" fmla="*/ 0 w 140"/>
                <a:gd name="T11" fmla="*/ 0 h 324"/>
                <a:gd name="T12" fmla="*/ 0 w 140"/>
                <a:gd name="T13" fmla="*/ 0 h 324"/>
                <a:gd name="T14" fmla="*/ 0 w 140"/>
                <a:gd name="T15" fmla="*/ 0 h 324"/>
                <a:gd name="T16" fmla="*/ 0 w 140"/>
                <a:gd name="T17" fmla="*/ 0 h 324"/>
                <a:gd name="T18" fmla="*/ 0 w 140"/>
                <a:gd name="T19" fmla="*/ 0 h 324"/>
                <a:gd name="T20" fmla="*/ 0 w 140"/>
                <a:gd name="T21" fmla="*/ 0 h 324"/>
                <a:gd name="T22" fmla="*/ 0 w 140"/>
                <a:gd name="T23" fmla="*/ 0 h 324"/>
                <a:gd name="T24" fmla="*/ 0 w 140"/>
                <a:gd name="T25" fmla="*/ 0 h 324"/>
                <a:gd name="T26" fmla="*/ 0 w 140"/>
                <a:gd name="T27" fmla="*/ 0 h 324"/>
                <a:gd name="T28" fmla="*/ 0 w 140"/>
                <a:gd name="T29" fmla="*/ 0 h 324"/>
                <a:gd name="T30" fmla="*/ 0 w 140"/>
                <a:gd name="T31" fmla="*/ 0 h 324"/>
                <a:gd name="T32" fmla="*/ 0 w 140"/>
                <a:gd name="T33" fmla="*/ 0 h 324"/>
                <a:gd name="T34" fmla="*/ 0 w 140"/>
                <a:gd name="T35" fmla="*/ 0 h 324"/>
                <a:gd name="T36" fmla="*/ 0 w 140"/>
                <a:gd name="T37" fmla="*/ 0 h 324"/>
                <a:gd name="T38" fmla="*/ 0 w 140"/>
                <a:gd name="T39" fmla="*/ 0 h 324"/>
                <a:gd name="T40" fmla="*/ 0 w 140"/>
                <a:gd name="T41" fmla="*/ 0 h 3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0"/>
                <a:gd name="T64" fmla="*/ 0 h 324"/>
                <a:gd name="T65" fmla="*/ 140 w 140"/>
                <a:gd name="T66" fmla="*/ 324 h 3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0" h="324">
                  <a:moveTo>
                    <a:pt x="115" y="0"/>
                  </a:moveTo>
                  <a:lnTo>
                    <a:pt x="140" y="59"/>
                  </a:lnTo>
                  <a:lnTo>
                    <a:pt x="129" y="122"/>
                  </a:lnTo>
                  <a:lnTo>
                    <a:pt x="104" y="183"/>
                  </a:lnTo>
                  <a:lnTo>
                    <a:pt x="61" y="230"/>
                  </a:lnTo>
                  <a:lnTo>
                    <a:pt x="28" y="272"/>
                  </a:lnTo>
                  <a:lnTo>
                    <a:pt x="15" y="324"/>
                  </a:lnTo>
                  <a:lnTo>
                    <a:pt x="0" y="296"/>
                  </a:lnTo>
                  <a:lnTo>
                    <a:pt x="15" y="265"/>
                  </a:lnTo>
                  <a:lnTo>
                    <a:pt x="31" y="235"/>
                  </a:lnTo>
                  <a:lnTo>
                    <a:pt x="86" y="179"/>
                  </a:lnTo>
                  <a:lnTo>
                    <a:pt x="117" y="114"/>
                  </a:lnTo>
                  <a:lnTo>
                    <a:pt x="115" y="36"/>
                  </a:lnTo>
                  <a:lnTo>
                    <a:pt x="110" y="17"/>
                  </a:lnTo>
                  <a:lnTo>
                    <a:pt x="110" y="4"/>
                  </a:lnTo>
                  <a:lnTo>
                    <a:pt x="1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28" name="Freeform 183"/>
            <p:cNvSpPr>
              <a:spLocks/>
            </p:cNvSpPr>
            <p:nvPr/>
          </p:nvSpPr>
          <p:spPr bwMode="auto">
            <a:xfrm>
              <a:off x="1090" y="3467"/>
              <a:ext cx="17" cy="46"/>
            </a:xfrm>
            <a:custGeom>
              <a:avLst/>
              <a:gdLst>
                <a:gd name="T0" fmla="*/ 0 w 148"/>
                <a:gd name="T1" fmla="*/ 0 h 412"/>
                <a:gd name="T2" fmla="*/ 0 w 148"/>
                <a:gd name="T3" fmla="*/ 0 h 412"/>
                <a:gd name="T4" fmla="*/ 0 w 148"/>
                <a:gd name="T5" fmla="*/ 0 h 412"/>
                <a:gd name="T6" fmla="*/ 0 w 148"/>
                <a:gd name="T7" fmla="*/ 0 h 412"/>
                <a:gd name="T8" fmla="*/ 0 w 148"/>
                <a:gd name="T9" fmla="*/ 0 h 412"/>
                <a:gd name="T10" fmla="*/ 0 w 148"/>
                <a:gd name="T11" fmla="*/ 0 h 412"/>
                <a:gd name="T12" fmla="*/ 0 w 148"/>
                <a:gd name="T13" fmla="*/ 0 h 412"/>
                <a:gd name="T14" fmla="*/ 0 w 148"/>
                <a:gd name="T15" fmla="*/ 0 h 412"/>
                <a:gd name="T16" fmla="*/ 0 w 148"/>
                <a:gd name="T17" fmla="*/ 0 h 412"/>
                <a:gd name="T18" fmla="*/ 0 w 148"/>
                <a:gd name="T19" fmla="*/ 0 h 412"/>
                <a:gd name="T20" fmla="*/ 0 w 148"/>
                <a:gd name="T21" fmla="*/ 0 h 412"/>
                <a:gd name="T22" fmla="*/ 0 w 148"/>
                <a:gd name="T23" fmla="*/ 0 h 412"/>
                <a:gd name="T24" fmla="*/ 0 w 148"/>
                <a:gd name="T25" fmla="*/ 0 h 412"/>
                <a:gd name="T26" fmla="*/ 0 w 148"/>
                <a:gd name="T27" fmla="*/ 0 h 412"/>
                <a:gd name="T28" fmla="*/ 0 w 148"/>
                <a:gd name="T29" fmla="*/ 0 h 412"/>
                <a:gd name="T30" fmla="*/ 0 w 148"/>
                <a:gd name="T31" fmla="*/ 0 h 412"/>
                <a:gd name="T32" fmla="*/ 0 w 148"/>
                <a:gd name="T33" fmla="*/ 0 h 4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8"/>
                <a:gd name="T52" fmla="*/ 0 h 412"/>
                <a:gd name="T53" fmla="*/ 148 w 148"/>
                <a:gd name="T54" fmla="*/ 412 h 4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8" h="412">
                  <a:moveTo>
                    <a:pt x="117" y="0"/>
                  </a:moveTo>
                  <a:lnTo>
                    <a:pt x="128" y="0"/>
                  </a:lnTo>
                  <a:lnTo>
                    <a:pt x="138" y="3"/>
                  </a:lnTo>
                  <a:lnTo>
                    <a:pt x="148" y="11"/>
                  </a:lnTo>
                  <a:lnTo>
                    <a:pt x="65" y="121"/>
                  </a:lnTo>
                  <a:lnTo>
                    <a:pt x="27" y="263"/>
                  </a:lnTo>
                  <a:lnTo>
                    <a:pt x="26" y="412"/>
                  </a:lnTo>
                  <a:lnTo>
                    <a:pt x="0" y="278"/>
                  </a:lnTo>
                  <a:lnTo>
                    <a:pt x="32" y="139"/>
                  </a:lnTo>
                  <a:lnTo>
                    <a:pt x="95" y="11"/>
                  </a:lnTo>
                  <a:lnTo>
                    <a:pt x="104" y="5"/>
                  </a:lnTo>
                  <a:lnTo>
                    <a:pt x="113" y="1"/>
                  </a:lnTo>
                  <a:lnTo>
                    <a:pt x="1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29" name="Freeform 184"/>
            <p:cNvSpPr>
              <a:spLocks/>
            </p:cNvSpPr>
            <p:nvPr/>
          </p:nvSpPr>
          <p:spPr bwMode="auto">
            <a:xfrm>
              <a:off x="1347" y="3467"/>
              <a:ext cx="10" cy="18"/>
            </a:xfrm>
            <a:custGeom>
              <a:avLst/>
              <a:gdLst>
                <a:gd name="T0" fmla="*/ 0 w 87"/>
                <a:gd name="T1" fmla="*/ 0 h 156"/>
                <a:gd name="T2" fmla="*/ 0 w 87"/>
                <a:gd name="T3" fmla="*/ 0 h 156"/>
                <a:gd name="T4" fmla="*/ 0 w 87"/>
                <a:gd name="T5" fmla="*/ 0 h 156"/>
                <a:gd name="T6" fmla="*/ 0 w 87"/>
                <a:gd name="T7" fmla="*/ 0 h 156"/>
                <a:gd name="T8" fmla="*/ 0 w 87"/>
                <a:gd name="T9" fmla="*/ 0 h 156"/>
                <a:gd name="T10" fmla="*/ 0 w 87"/>
                <a:gd name="T11" fmla="*/ 0 h 156"/>
                <a:gd name="T12" fmla="*/ 0 w 87"/>
                <a:gd name="T13" fmla="*/ 0 h 156"/>
                <a:gd name="T14" fmla="*/ 0 w 87"/>
                <a:gd name="T15" fmla="*/ 0 h 156"/>
                <a:gd name="T16" fmla="*/ 0 w 87"/>
                <a:gd name="T17" fmla="*/ 0 h 156"/>
                <a:gd name="T18" fmla="*/ 0 w 87"/>
                <a:gd name="T19" fmla="*/ 0 h 156"/>
                <a:gd name="T20" fmla="*/ 0 w 87"/>
                <a:gd name="T21" fmla="*/ 0 h 156"/>
                <a:gd name="T22" fmla="*/ 0 w 87"/>
                <a:gd name="T23" fmla="*/ 0 h 156"/>
                <a:gd name="T24" fmla="*/ 0 w 87"/>
                <a:gd name="T25" fmla="*/ 0 h 156"/>
                <a:gd name="T26" fmla="*/ 0 w 87"/>
                <a:gd name="T27" fmla="*/ 0 h 156"/>
                <a:gd name="T28" fmla="*/ 0 w 87"/>
                <a:gd name="T29" fmla="*/ 0 h 156"/>
                <a:gd name="T30" fmla="*/ 0 w 87"/>
                <a:gd name="T31" fmla="*/ 0 h 156"/>
                <a:gd name="T32" fmla="*/ 0 w 87"/>
                <a:gd name="T33" fmla="*/ 0 h 1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7"/>
                <a:gd name="T52" fmla="*/ 0 h 156"/>
                <a:gd name="T53" fmla="*/ 87 w 87"/>
                <a:gd name="T54" fmla="*/ 156 h 1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7" h="156">
                  <a:moveTo>
                    <a:pt x="60" y="0"/>
                  </a:moveTo>
                  <a:lnTo>
                    <a:pt x="69" y="0"/>
                  </a:lnTo>
                  <a:lnTo>
                    <a:pt x="78" y="0"/>
                  </a:lnTo>
                  <a:lnTo>
                    <a:pt x="87" y="0"/>
                  </a:lnTo>
                  <a:lnTo>
                    <a:pt x="54" y="31"/>
                  </a:lnTo>
                  <a:lnTo>
                    <a:pt x="34" y="69"/>
                  </a:lnTo>
                  <a:lnTo>
                    <a:pt x="14" y="103"/>
                  </a:lnTo>
                  <a:lnTo>
                    <a:pt x="9" y="124"/>
                  </a:lnTo>
                  <a:lnTo>
                    <a:pt x="3" y="143"/>
                  </a:lnTo>
                  <a:lnTo>
                    <a:pt x="0" y="156"/>
                  </a:lnTo>
                  <a:lnTo>
                    <a:pt x="2" y="100"/>
                  </a:lnTo>
                  <a:lnTo>
                    <a:pt x="19" y="39"/>
                  </a:lnTo>
                  <a:lnTo>
                    <a:pt x="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30" name="Freeform 185"/>
            <p:cNvSpPr>
              <a:spLocks/>
            </p:cNvSpPr>
            <p:nvPr/>
          </p:nvSpPr>
          <p:spPr bwMode="auto">
            <a:xfrm>
              <a:off x="1155" y="3489"/>
              <a:ext cx="4" cy="31"/>
            </a:xfrm>
            <a:custGeom>
              <a:avLst/>
              <a:gdLst>
                <a:gd name="T0" fmla="*/ 0 w 42"/>
                <a:gd name="T1" fmla="*/ 0 h 273"/>
                <a:gd name="T2" fmla="*/ 0 w 42"/>
                <a:gd name="T3" fmla="*/ 0 h 273"/>
                <a:gd name="T4" fmla="*/ 0 w 42"/>
                <a:gd name="T5" fmla="*/ 0 h 273"/>
                <a:gd name="T6" fmla="*/ 0 w 42"/>
                <a:gd name="T7" fmla="*/ 0 h 273"/>
                <a:gd name="T8" fmla="*/ 0 w 42"/>
                <a:gd name="T9" fmla="*/ 0 h 273"/>
                <a:gd name="T10" fmla="*/ 0 w 42"/>
                <a:gd name="T11" fmla="*/ 0 h 273"/>
                <a:gd name="T12" fmla="*/ 0 w 42"/>
                <a:gd name="T13" fmla="*/ 0 h 273"/>
                <a:gd name="T14" fmla="*/ 0 w 42"/>
                <a:gd name="T15" fmla="*/ 0 h 273"/>
                <a:gd name="T16" fmla="*/ 0 w 42"/>
                <a:gd name="T17" fmla="*/ 0 h 2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273"/>
                <a:gd name="T29" fmla="*/ 42 w 42"/>
                <a:gd name="T30" fmla="*/ 273 h 2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273">
                  <a:moveTo>
                    <a:pt x="0" y="0"/>
                  </a:moveTo>
                  <a:lnTo>
                    <a:pt x="28" y="88"/>
                  </a:lnTo>
                  <a:lnTo>
                    <a:pt x="42" y="183"/>
                  </a:lnTo>
                  <a:lnTo>
                    <a:pt x="32" y="273"/>
                  </a:lnTo>
                  <a:lnTo>
                    <a:pt x="23" y="188"/>
                  </a:lnTo>
                  <a:lnTo>
                    <a:pt x="8" y="9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31" name="Freeform 186"/>
            <p:cNvSpPr>
              <a:spLocks/>
            </p:cNvSpPr>
            <p:nvPr/>
          </p:nvSpPr>
          <p:spPr bwMode="auto">
            <a:xfrm>
              <a:off x="1204" y="3491"/>
              <a:ext cx="5" cy="29"/>
            </a:xfrm>
            <a:custGeom>
              <a:avLst/>
              <a:gdLst>
                <a:gd name="T0" fmla="*/ 0 w 40"/>
                <a:gd name="T1" fmla="*/ 0 h 261"/>
                <a:gd name="T2" fmla="*/ 0 w 40"/>
                <a:gd name="T3" fmla="*/ 0 h 261"/>
                <a:gd name="T4" fmla="*/ 0 w 40"/>
                <a:gd name="T5" fmla="*/ 0 h 261"/>
                <a:gd name="T6" fmla="*/ 0 w 40"/>
                <a:gd name="T7" fmla="*/ 0 h 261"/>
                <a:gd name="T8" fmla="*/ 0 w 40"/>
                <a:gd name="T9" fmla="*/ 0 h 261"/>
                <a:gd name="T10" fmla="*/ 0 w 40"/>
                <a:gd name="T11" fmla="*/ 0 h 261"/>
                <a:gd name="T12" fmla="*/ 0 w 40"/>
                <a:gd name="T13" fmla="*/ 0 h 261"/>
                <a:gd name="T14" fmla="*/ 0 w 40"/>
                <a:gd name="T15" fmla="*/ 0 h 261"/>
                <a:gd name="T16" fmla="*/ 0 w 40"/>
                <a:gd name="T17" fmla="*/ 0 h 2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261"/>
                <a:gd name="T29" fmla="*/ 40 w 40"/>
                <a:gd name="T30" fmla="*/ 261 h 2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261">
                  <a:moveTo>
                    <a:pt x="29" y="0"/>
                  </a:moveTo>
                  <a:lnTo>
                    <a:pt x="40" y="89"/>
                  </a:lnTo>
                  <a:lnTo>
                    <a:pt x="35" y="183"/>
                  </a:lnTo>
                  <a:lnTo>
                    <a:pt x="0" y="261"/>
                  </a:lnTo>
                  <a:lnTo>
                    <a:pt x="15" y="185"/>
                  </a:lnTo>
                  <a:lnTo>
                    <a:pt x="23" y="86"/>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32" name="Freeform 187"/>
            <p:cNvSpPr>
              <a:spLocks/>
            </p:cNvSpPr>
            <p:nvPr/>
          </p:nvSpPr>
          <p:spPr bwMode="auto">
            <a:xfrm>
              <a:off x="1119" y="3507"/>
              <a:ext cx="3" cy="19"/>
            </a:xfrm>
            <a:custGeom>
              <a:avLst/>
              <a:gdLst>
                <a:gd name="T0" fmla="*/ 0 w 26"/>
                <a:gd name="T1" fmla="*/ 0 h 177"/>
                <a:gd name="T2" fmla="*/ 0 w 26"/>
                <a:gd name="T3" fmla="*/ 0 h 177"/>
                <a:gd name="T4" fmla="*/ 0 w 26"/>
                <a:gd name="T5" fmla="*/ 0 h 177"/>
                <a:gd name="T6" fmla="*/ 0 w 26"/>
                <a:gd name="T7" fmla="*/ 0 h 177"/>
                <a:gd name="T8" fmla="*/ 0 w 26"/>
                <a:gd name="T9" fmla="*/ 0 h 177"/>
                <a:gd name="T10" fmla="*/ 0 w 26"/>
                <a:gd name="T11" fmla="*/ 0 h 177"/>
                <a:gd name="T12" fmla="*/ 0 w 26"/>
                <a:gd name="T13" fmla="*/ 0 h 177"/>
                <a:gd name="T14" fmla="*/ 0 w 26"/>
                <a:gd name="T15" fmla="*/ 0 h 177"/>
                <a:gd name="T16" fmla="*/ 0 w 26"/>
                <a:gd name="T17" fmla="*/ 0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177"/>
                <a:gd name="T29" fmla="*/ 26 w 26"/>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177">
                  <a:moveTo>
                    <a:pt x="16" y="0"/>
                  </a:moveTo>
                  <a:lnTo>
                    <a:pt x="25" y="55"/>
                  </a:lnTo>
                  <a:lnTo>
                    <a:pt x="26" y="118"/>
                  </a:lnTo>
                  <a:lnTo>
                    <a:pt x="16" y="177"/>
                  </a:lnTo>
                  <a:lnTo>
                    <a:pt x="8" y="118"/>
                  </a:lnTo>
                  <a:lnTo>
                    <a:pt x="0" y="51"/>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33" name="Freeform 188"/>
            <p:cNvSpPr>
              <a:spLocks/>
            </p:cNvSpPr>
            <p:nvPr/>
          </p:nvSpPr>
          <p:spPr bwMode="auto">
            <a:xfrm>
              <a:off x="1068" y="3548"/>
              <a:ext cx="117" cy="80"/>
            </a:xfrm>
            <a:custGeom>
              <a:avLst/>
              <a:gdLst>
                <a:gd name="T0" fmla="*/ 0 w 1059"/>
                <a:gd name="T1" fmla="*/ 0 h 718"/>
                <a:gd name="T2" fmla="*/ 0 w 1059"/>
                <a:gd name="T3" fmla="*/ 0 h 718"/>
                <a:gd name="T4" fmla="*/ 0 w 1059"/>
                <a:gd name="T5" fmla="*/ 0 h 718"/>
                <a:gd name="T6" fmla="*/ 0 w 1059"/>
                <a:gd name="T7" fmla="*/ 0 h 718"/>
                <a:gd name="T8" fmla="*/ 0 w 1059"/>
                <a:gd name="T9" fmla="*/ 0 h 718"/>
                <a:gd name="T10" fmla="*/ 0 w 1059"/>
                <a:gd name="T11" fmla="*/ 0 h 718"/>
                <a:gd name="T12" fmla="*/ 0 w 1059"/>
                <a:gd name="T13" fmla="*/ 0 h 718"/>
                <a:gd name="T14" fmla="*/ 0 w 1059"/>
                <a:gd name="T15" fmla="*/ 0 h 718"/>
                <a:gd name="T16" fmla="*/ 0 w 1059"/>
                <a:gd name="T17" fmla="*/ 0 h 718"/>
                <a:gd name="T18" fmla="*/ 0 w 1059"/>
                <a:gd name="T19" fmla="*/ 0 h 718"/>
                <a:gd name="T20" fmla="*/ 0 w 1059"/>
                <a:gd name="T21" fmla="*/ 0 h 718"/>
                <a:gd name="T22" fmla="*/ 0 w 1059"/>
                <a:gd name="T23" fmla="*/ 0 h 718"/>
                <a:gd name="T24" fmla="*/ 0 w 1059"/>
                <a:gd name="T25" fmla="*/ 0 h 718"/>
                <a:gd name="T26" fmla="*/ 0 w 1059"/>
                <a:gd name="T27" fmla="*/ 0 h 718"/>
                <a:gd name="T28" fmla="*/ 0 w 1059"/>
                <a:gd name="T29" fmla="*/ 0 h 718"/>
                <a:gd name="T30" fmla="*/ 0 w 1059"/>
                <a:gd name="T31" fmla="*/ 0 h 718"/>
                <a:gd name="T32" fmla="*/ 0 w 1059"/>
                <a:gd name="T33" fmla="*/ 0 h 718"/>
                <a:gd name="T34" fmla="*/ 0 w 1059"/>
                <a:gd name="T35" fmla="*/ 0 h 718"/>
                <a:gd name="T36" fmla="*/ 0 w 1059"/>
                <a:gd name="T37" fmla="*/ 0 h 718"/>
                <a:gd name="T38" fmla="*/ 0 w 1059"/>
                <a:gd name="T39" fmla="*/ 0 h 718"/>
                <a:gd name="T40" fmla="*/ 0 w 1059"/>
                <a:gd name="T41" fmla="*/ 0 h 718"/>
                <a:gd name="T42" fmla="*/ 0 w 1059"/>
                <a:gd name="T43" fmla="*/ 0 h 718"/>
                <a:gd name="T44" fmla="*/ 0 w 1059"/>
                <a:gd name="T45" fmla="*/ 0 h 718"/>
                <a:gd name="T46" fmla="*/ 0 w 1059"/>
                <a:gd name="T47" fmla="*/ 0 h 718"/>
                <a:gd name="T48" fmla="*/ 0 w 1059"/>
                <a:gd name="T49" fmla="*/ 0 h 718"/>
                <a:gd name="T50" fmla="*/ 0 w 1059"/>
                <a:gd name="T51" fmla="*/ 0 h 718"/>
                <a:gd name="T52" fmla="*/ 0 w 1059"/>
                <a:gd name="T53" fmla="*/ 0 h 718"/>
                <a:gd name="T54" fmla="*/ 0 w 1059"/>
                <a:gd name="T55" fmla="*/ 0 h 718"/>
                <a:gd name="T56" fmla="*/ 0 w 1059"/>
                <a:gd name="T57" fmla="*/ 0 h 718"/>
                <a:gd name="T58" fmla="*/ 0 w 1059"/>
                <a:gd name="T59" fmla="*/ 0 h 718"/>
                <a:gd name="T60" fmla="*/ 0 w 1059"/>
                <a:gd name="T61" fmla="*/ 0 h 718"/>
                <a:gd name="T62" fmla="*/ 0 w 1059"/>
                <a:gd name="T63" fmla="*/ 0 h 718"/>
                <a:gd name="T64" fmla="*/ 0 w 1059"/>
                <a:gd name="T65" fmla="*/ 0 h 718"/>
                <a:gd name="T66" fmla="*/ 0 w 1059"/>
                <a:gd name="T67" fmla="*/ 0 h 718"/>
                <a:gd name="T68" fmla="*/ 0 w 1059"/>
                <a:gd name="T69" fmla="*/ 0 h 718"/>
                <a:gd name="T70" fmla="*/ 0 w 1059"/>
                <a:gd name="T71" fmla="*/ 0 h 718"/>
                <a:gd name="T72" fmla="*/ 0 w 1059"/>
                <a:gd name="T73" fmla="*/ 0 h 718"/>
                <a:gd name="T74" fmla="*/ 0 w 1059"/>
                <a:gd name="T75" fmla="*/ 0 h 718"/>
                <a:gd name="T76" fmla="*/ 0 w 1059"/>
                <a:gd name="T77" fmla="*/ 0 h 718"/>
                <a:gd name="T78" fmla="*/ 0 w 1059"/>
                <a:gd name="T79" fmla="*/ 0 h 718"/>
                <a:gd name="T80" fmla="*/ 0 w 1059"/>
                <a:gd name="T81" fmla="*/ 0 h 718"/>
                <a:gd name="T82" fmla="*/ 0 w 1059"/>
                <a:gd name="T83" fmla="*/ 0 h 718"/>
                <a:gd name="T84" fmla="*/ 0 w 1059"/>
                <a:gd name="T85" fmla="*/ 0 h 718"/>
                <a:gd name="T86" fmla="*/ 0 w 1059"/>
                <a:gd name="T87" fmla="*/ 0 h 718"/>
                <a:gd name="T88" fmla="*/ 0 w 1059"/>
                <a:gd name="T89" fmla="*/ 0 h 718"/>
                <a:gd name="T90" fmla="*/ 0 w 1059"/>
                <a:gd name="T91" fmla="*/ 0 h 718"/>
                <a:gd name="T92" fmla="*/ 0 w 1059"/>
                <a:gd name="T93" fmla="*/ 0 h 718"/>
                <a:gd name="T94" fmla="*/ 0 w 1059"/>
                <a:gd name="T95" fmla="*/ 0 h 718"/>
                <a:gd name="T96" fmla="*/ 0 w 1059"/>
                <a:gd name="T97" fmla="*/ 0 h 718"/>
                <a:gd name="T98" fmla="*/ 0 w 1059"/>
                <a:gd name="T99" fmla="*/ 0 h 718"/>
                <a:gd name="T100" fmla="*/ 0 w 1059"/>
                <a:gd name="T101" fmla="*/ 0 h 718"/>
                <a:gd name="T102" fmla="*/ 0 w 1059"/>
                <a:gd name="T103" fmla="*/ 0 h 718"/>
                <a:gd name="T104" fmla="*/ 0 w 1059"/>
                <a:gd name="T105" fmla="*/ 0 h 718"/>
                <a:gd name="T106" fmla="*/ 0 w 1059"/>
                <a:gd name="T107" fmla="*/ 0 h 718"/>
                <a:gd name="T108" fmla="*/ 0 w 1059"/>
                <a:gd name="T109" fmla="*/ 0 h 718"/>
                <a:gd name="T110" fmla="*/ 0 w 1059"/>
                <a:gd name="T111" fmla="*/ 0 h 718"/>
                <a:gd name="T112" fmla="*/ 0 w 1059"/>
                <a:gd name="T113" fmla="*/ 0 h 7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59"/>
                <a:gd name="T172" fmla="*/ 0 h 718"/>
                <a:gd name="T173" fmla="*/ 1059 w 1059"/>
                <a:gd name="T174" fmla="*/ 718 h 7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59" h="718">
                  <a:moveTo>
                    <a:pt x="1007" y="0"/>
                  </a:moveTo>
                  <a:lnTo>
                    <a:pt x="1024" y="9"/>
                  </a:lnTo>
                  <a:lnTo>
                    <a:pt x="1043" y="13"/>
                  </a:lnTo>
                  <a:lnTo>
                    <a:pt x="1059" y="15"/>
                  </a:lnTo>
                  <a:lnTo>
                    <a:pt x="944" y="152"/>
                  </a:lnTo>
                  <a:lnTo>
                    <a:pt x="794" y="265"/>
                  </a:lnTo>
                  <a:lnTo>
                    <a:pt x="648" y="375"/>
                  </a:lnTo>
                  <a:lnTo>
                    <a:pt x="595" y="401"/>
                  </a:lnTo>
                  <a:lnTo>
                    <a:pt x="549" y="433"/>
                  </a:lnTo>
                  <a:lnTo>
                    <a:pt x="492" y="465"/>
                  </a:lnTo>
                  <a:lnTo>
                    <a:pt x="445" y="514"/>
                  </a:lnTo>
                  <a:lnTo>
                    <a:pt x="386" y="546"/>
                  </a:lnTo>
                  <a:lnTo>
                    <a:pt x="339" y="590"/>
                  </a:lnTo>
                  <a:lnTo>
                    <a:pt x="269" y="627"/>
                  </a:lnTo>
                  <a:lnTo>
                    <a:pt x="206" y="669"/>
                  </a:lnTo>
                  <a:lnTo>
                    <a:pt x="143" y="714"/>
                  </a:lnTo>
                  <a:lnTo>
                    <a:pt x="132" y="717"/>
                  </a:lnTo>
                  <a:lnTo>
                    <a:pt x="124" y="718"/>
                  </a:lnTo>
                  <a:lnTo>
                    <a:pt x="122" y="718"/>
                  </a:lnTo>
                  <a:lnTo>
                    <a:pt x="81" y="584"/>
                  </a:lnTo>
                  <a:lnTo>
                    <a:pt x="43" y="453"/>
                  </a:lnTo>
                  <a:lnTo>
                    <a:pt x="9" y="314"/>
                  </a:lnTo>
                  <a:lnTo>
                    <a:pt x="1" y="290"/>
                  </a:lnTo>
                  <a:lnTo>
                    <a:pt x="0" y="266"/>
                  </a:lnTo>
                  <a:lnTo>
                    <a:pt x="9" y="249"/>
                  </a:lnTo>
                  <a:lnTo>
                    <a:pt x="78" y="232"/>
                  </a:lnTo>
                  <a:lnTo>
                    <a:pt x="147" y="217"/>
                  </a:lnTo>
                  <a:lnTo>
                    <a:pt x="192" y="171"/>
                  </a:lnTo>
                  <a:lnTo>
                    <a:pt x="203" y="142"/>
                  </a:lnTo>
                  <a:lnTo>
                    <a:pt x="218" y="120"/>
                  </a:lnTo>
                  <a:lnTo>
                    <a:pt x="234" y="101"/>
                  </a:lnTo>
                  <a:lnTo>
                    <a:pt x="236" y="136"/>
                  </a:lnTo>
                  <a:lnTo>
                    <a:pt x="241" y="175"/>
                  </a:lnTo>
                  <a:lnTo>
                    <a:pt x="254" y="205"/>
                  </a:lnTo>
                  <a:lnTo>
                    <a:pt x="414" y="214"/>
                  </a:lnTo>
                  <a:lnTo>
                    <a:pt x="568" y="204"/>
                  </a:lnTo>
                  <a:lnTo>
                    <a:pt x="717" y="227"/>
                  </a:lnTo>
                  <a:lnTo>
                    <a:pt x="798" y="202"/>
                  </a:lnTo>
                  <a:lnTo>
                    <a:pt x="856" y="152"/>
                  </a:lnTo>
                  <a:lnTo>
                    <a:pt x="913" y="101"/>
                  </a:lnTo>
                  <a:lnTo>
                    <a:pt x="943" y="56"/>
                  </a:lnTo>
                  <a:lnTo>
                    <a:pt x="970" y="17"/>
                  </a:lnTo>
                  <a:lnTo>
                    <a:pt x="1007" y="0"/>
                  </a:ln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34" name="Freeform 189"/>
            <p:cNvSpPr>
              <a:spLocks/>
            </p:cNvSpPr>
            <p:nvPr/>
          </p:nvSpPr>
          <p:spPr bwMode="auto">
            <a:xfrm>
              <a:off x="1310" y="2403"/>
              <a:ext cx="34" cy="34"/>
            </a:xfrm>
            <a:custGeom>
              <a:avLst/>
              <a:gdLst>
                <a:gd name="T0" fmla="*/ 0 w 306"/>
                <a:gd name="T1" fmla="*/ 0 h 308"/>
                <a:gd name="T2" fmla="*/ 0 w 306"/>
                <a:gd name="T3" fmla="*/ 0 h 308"/>
                <a:gd name="T4" fmla="*/ 0 w 306"/>
                <a:gd name="T5" fmla="*/ 0 h 308"/>
                <a:gd name="T6" fmla="*/ 0 w 306"/>
                <a:gd name="T7" fmla="*/ 0 h 308"/>
                <a:gd name="T8" fmla="*/ 0 w 306"/>
                <a:gd name="T9" fmla="*/ 0 h 308"/>
                <a:gd name="T10" fmla="*/ 0 w 306"/>
                <a:gd name="T11" fmla="*/ 0 h 308"/>
                <a:gd name="T12" fmla="*/ 0 w 306"/>
                <a:gd name="T13" fmla="*/ 0 h 308"/>
                <a:gd name="T14" fmla="*/ 0 w 306"/>
                <a:gd name="T15" fmla="*/ 0 h 308"/>
                <a:gd name="T16" fmla="*/ 0 w 306"/>
                <a:gd name="T17" fmla="*/ 0 h 308"/>
                <a:gd name="T18" fmla="*/ 0 w 306"/>
                <a:gd name="T19" fmla="*/ 0 h 308"/>
                <a:gd name="T20" fmla="*/ 0 w 306"/>
                <a:gd name="T21" fmla="*/ 0 h 308"/>
                <a:gd name="T22" fmla="*/ 0 w 306"/>
                <a:gd name="T23" fmla="*/ 0 h 308"/>
                <a:gd name="T24" fmla="*/ 0 w 306"/>
                <a:gd name="T25" fmla="*/ 0 h 308"/>
                <a:gd name="T26" fmla="*/ 0 w 306"/>
                <a:gd name="T27" fmla="*/ 0 h 308"/>
                <a:gd name="T28" fmla="*/ 0 w 306"/>
                <a:gd name="T29" fmla="*/ 0 h 308"/>
                <a:gd name="T30" fmla="*/ 0 w 306"/>
                <a:gd name="T31" fmla="*/ 0 h 308"/>
                <a:gd name="T32" fmla="*/ 0 w 306"/>
                <a:gd name="T33" fmla="*/ 0 h 3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6"/>
                <a:gd name="T52" fmla="*/ 0 h 308"/>
                <a:gd name="T53" fmla="*/ 306 w 306"/>
                <a:gd name="T54" fmla="*/ 308 h 3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6" h="308">
                  <a:moveTo>
                    <a:pt x="152" y="0"/>
                  </a:moveTo>
                  <a:lnTo>
                    <a:pt x="230" y="20"/>
                  </a:lnTo>
                  <a:lnTo>
                    <a:pt x="284" y="77"/>
                  </a:lnTo>
                  <a:lnTo>
                    <a:pt x="306" y="154"/>
                  </a:lnTo>
                  <a:lnTo>
                    <a:pt x="284" y="232"/>
                  </a:lnTo>
                  <a:lnTo>
                    <a:pt x="230" y="287"/>
                  </a:lnTo>
                  <a:lnTo>
                    <a:pt x="152" y="308"/>
                  </a:lnTo>
                  <a:lnTo>
                    <a:pt x="75" y="287"/>
                  </a:lnTo>
                  <a:lnTo>
                    <a:pt x="20" y="232"/>
                  </a:lnTo>
                  <a:lnTo>
                    <a:pt x="0" y="154"/>
                  </a:lnTo>
                  <a:lnTo>
                    <a:pt x="20" y="77"/>
                  </a:lnTo>
                  <a:lnTo>
                    <a:pt x="75" y="20"/>
                  </a:lnTo>
                  <a:lnTo>
                    <a:pt x="1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35" name="Freeform 190"/>
            <p:cNvSpPr>
              <a:spLocks/>
            </p:cNvSpPr>
            <p:nvPr/>
          </p:nvSpPr>
          <p:spPr bwMode="auto">
            <a:xfrm>
              <a:off x="1331" y="2407"/>
              <a:ext cx="9" cy="9"/>
            </a:xfrm>
            <a:custGeom>
              <a:avLst/>
              <a:gdLst>
                <a:gd name="T0" fmla="*/ 0 w 78"/>
                <a:gd name="T1" fmla="*/ 0 h 83"/>
                <a:gd name="T2" fmla="*/ 0 w 78"/>
                <a:gd name="T3" fmla="*/ 0 h 83"/>
                <a:gd name="T4" fmla="*/ 0 w 78"/>
                <a:gd name="T5" fmla="*/ 0 h 83"/>
                <a:gd name="T6" fmla="*/ 0 w 78"/>
                <a:gd name="T7" fmla="*/ 0 h 83"/>
                <a:gd name="T8" fmla="*/ 0 w 78"/>
                <a:gd name="T9" fmla="*/ 0 h 83"/>
                <a:gd name="T10" fmla="*/ 0 w 78"/>
                <a:gd name="T11" fmla="*/ 0 h 83"/>
                <a:gd name="T12" fmla="*/ 0 w 78"/>
                <a:gd name="T13" fmla="*/ 0 h 83"/>
                <a:gd name="T14" fmla="*/ 0 w 78"/>
                <a:gd name="T15" fmla="*/ 0 h 83"/>
                <a:gd name="T16" fmla="*/ 0 w 78"/>
                <a:gd name="T17" fmla="*/ 0 h 83"/>
                <a:gd name="T18" fmla="*/ 0 w 78"/>
                <a:gd name="T19" fmla="*/ 0 h 83"/>
                <a:gd name="T20" fmla="*/ 0 w 78"/>
                <a:gd name="T21" fmla="*/ 0 h 83"/>
                <a:gd name="T22" fmla="*/ 0 w 78"/>
                <a:gd name="T23" fmla="*/ 0 h 83"/>
                <a:gd name="T24" fmla="*/ 0 w 78"/>
                <a:gd name="T25" fmla="*/ 0 h 83"/>
                <a:gd name="T26" fmla="*/ 0 w 78"/>
                <a:gd name="T27" fmla="*/ 0 h 83"/>
                <a:gd name="T28" fmla="*/ 0 w 78"/>
                <a:gd name="T29" fmla="*/ 0 h 83"/>
                <a:gd name="T30" fmla="*/ 0 w 78"/>
                <a:gd name="T31" fmla="*/ 0 h 83"/>
                <a:gd name="T32" fmla="*/ 0 w 78"/>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83"/>
                <a:gd name="T53" fmla="*/ 78 w 78"/>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83">
                  <a:moveTo>
                    <a:pt x="40" y="0"/>
                  </a:moveTo>
                  <a:lnTo>
                    <a:pt x="58" y="6"/>
                  </a:lnTo>
                  <a:lnTo>
                    <a:pt x="72" y="22"/>
                  </a:lnTo>
                  <a:lnTo>
                    <a:pt x="78" y="41"/>
                  </a:lnTo>
                  <a:lnTo>
                    <a:pt x="72" y="62"/>
                  </a:lnTo>
                  <a:lnTo>
                    <a:pt x="58" y="77"/>
                  </a:lnTo>
                  <a:lnTo>
                    <a:pt x="40" y="83"/>
                  </a:lnTo>
                  <a:lnTo>
                    <a:pt x="19" y="77"/>
                  </a:lnTo>
                  <a:lnTo>
                    <a:pt x="6" y="62"/>
                  </a:lnTo>
                  <a:lnTo>
                    <a:pt x="0" y="41"/>
                  </a:lnTo>
                  <a:lnTo>
                    <a:pt x="6" y="22"/>
                  </a:lnTo>
                  <a:lnTo>
                    <a:pt x="19" y="6"/>
                  </a:lnTo>
                  <a:lnTo>
                    <a:pt x="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36" name="Freeform 191"/>
            <p:cNvSpPr>
              <a:spLocks/>
            </p:cNvSpPr>
            <p:nvPr/>
          </p:nvSpPr>
          <p:spPr bwMode="auto">
            <a:xfrm>
              <a:off x="1000" y="2426"/>
              <a:ext cx="34" cy="34"/>
            </a:xfrm>
            <a:custGeom>
              <a:avLst/>
              <a:gdLst>
                <a:gd name="T0" fmla="*/ 0 w 308"/>
                <a:gd name="T1" fmla="*/ 0 h 308"/>
                <a:gd name="T2" fmla="*/ 0 w 308"/>
                <a:gd name="T3" fmla="*/ 0 h 308"/>
                <a:gd name="T4" fmla="*/ 0 w 308"/>
                <a:gd name="T5" fmla="*/ 0 h 308"/>
                <a:gd name="T6" fmla="*/ 0 w 308"/>
                <a:gd name="T7" fmla="*/ 0 h 308"/>
                <a:gd name="T8" fmla="*/ 0 w 308"/>
                <a:gd name="T9" fmla="*/ 0 h 308"/>
                <a:gd name="T10" fmla="*/ 0 w 308"/>
                <a:gd name="T11" fmla="*/ 0 h 308"/>
                <a:gd name="T12" fmla="*/ 0 w 308"/>
                <a:gd name="T13" fmla="*/ 0 h 308"/>
                <a:gd name="T14" fmla="*/ 0 w 308"/>
                <a:gd name="T15" fmla="*/ 0 h 308"/>
                <a:gd name="T16" fmla="*/ 0 w 308"/>
                <a:gd name="T17" fmla="*/ 0 h 308"/>
                <a:gd name="T18" fmla="*/ 0 w 308"/>
                <a:gd name="T19" fmla="*/ 0 h 308"/>
                <a:gd name="T20" fmla="*/ 0 w 308"/>
                <a:gd name="T21" fmla="*/ 0 h 308"/>
                <a:gd name="T22" fmla="*/ 0 w 308"/>
                <a:gd name="T23" fmla="*/ 0 h 308"/>
                <a:gd name="T24" fmla="*/ 0 w 308"/>
                <a:gd name="T25" fmla="*/ 0 h 308"/>
                <a:gd name="T26" fmla="*/ 0 w 308"/>
                <a:gd name="T27" fmla="*/ 0 h 308"/>
                <a:gd name="T28" fmla="*/ 0 w 308"/>
                <a:gd name="T29" fmla="*/ 0 h 308"/>
                <a:gd name="T30" fmla="*/ 0 w 308"/>
                <a:gd name="T31" fmla="*/ 0 h 308"/>
                <a:gd name="T32" fmla="*/ 0 w 308"/>
                <a:gd name="T33" fmla="*/ 0 h 3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8"/>
                <a:gd name="T52" fmla="*/ 0 h 308"/>
                <a:gd name="T53" fmla="*/ 308 w 308"/>
                <a:gd name="T54" fmla="*/ 308 h 3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8" h="308">
                  <a:moveTo>
                    <a:pt x="155" y="0"/>
                  </a:moveTo>
                  <a:lnTo>
                    <a:pt x="233" y="20"/>
                  </a:lnTo>
                  <a:lnTo>
                    <a:pt x="287" y="77"/>
                  </a:lnTo>
                  <a:lnTo>
                    <a:pt x="308" y="154"/>
                  </a:lnTo>
                  <a:lnTo>
                    <a:pt x="287" y="233"/>
                  </a:lnTo>
                  <a:lnTo>
                    <a:pt x="233" y="287"/>
                  </a:lnTo>
                  <a:lnTo>
                    <a:pt x="155" y="308"/>
                  </a:lnTo>
                  <a:lnTo>
                    <a:pt x="77" y="287"/>
                  </a:lnTo>
                  <a:lnTo>
                    <a:pt x="20" y="233"/>
                  </a:lnTo>
                  <a:lnTo>
                    <a:pt x="0" y="154"/>
                  </a:lnTo>
                  <a:lnTo>
                    <a:pt x="20" y="77"/>
                  </a:lnTo>
                  <a:lnTo>
                    <a:pt x="77" y="20"/>
                  </a:lnTo>
                  <a:lnTo>
                    <a:pt x="1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37" name="Freeform 192"/>
            <p:cNvSpPr>
              <a:spLocks/>
            </p:cNvSpPr>
            <p:nvPr/>
          </p:nvSpPr>
          <p:spPr bwMode="auto">
            <a:xfrm>
              <a:off x="1022" y="2430"/>
              <a:ext cx="8" cy="9"/>
            </a:xfrm>
            <a:custGeom>
              <a:avLst/>
              <a:gdLst>
                <a:gd name="T0" fmla="*/ 0 w 80"/>
                <a:gd name="T1" fmla="*/ 0 h 82"/>
                <a:gd name="T2" fmla="*/ 0 w 80"/>
                <a:gd name="T3" fmla="*/ 0 h 82"/>
                <a:gd name="T4" fmla="*/ 0 w 80"/>
                <a:gd name="T5" fmla="*/ 0 h 82"/>
                <a:gd name="T6" fmla="*/ 0 w 80"/>
                <a:gd name="T7" fmla="*/ 0 h 82"/>
                <a:gd name="T8" fmla="*/ 0 w 80"/>
                <a:gd name="T9" fmla="*/ 0 h 82"/>
                <a:gd name="T10" fmla="*/ 0 w 80"/>
                <a:gd name="T11" fmla="*/ 0 h 82"/>
                <a:gd name="T12" fmla="*/ 0 w 80"/>
                <a:gd name="T13" fmla="*/ 0 h 82"/>
                <a:gd name="T14" fmla="*/ 0 w 80"/>
                <a:gd name="T15" fmla="*/ 0 h 82"/>
                <a:gd name="T16" fmla="*/ 0 w 80"/>
                <a:gd name="T17" fmla="*/ 0 h 82"/>
                <a:gd name="T18" fmla="*/ 0 w 80"/>
                <a:gd name="T19" fmla="*/ 0 h 82"/>
                <a:gd name="T20" fmla="*/ 0 w 80"/>
                <a:gd name="T21" fmla="*/ 0 h 82"/>
                <a:gd name="T22" fmla="*/ 0 w 80"/>
                <a:gd name="T23" fmla="*/ 0 h 82"/>
                <a:gd name="T24" fmla="*/ 0 w 80"/>
                <a:gd name="T25" fmla="*/ 0 h 82"/>
                <a:gd name="T26" fmla="*/ 0 w 80"/>
                <a:gd name="T27" fmla="*/ 0 h 82"/>
                <a:gd name="T28" fmla="*/ 0 w 80"/>
                <a:gd name="T29" fmla="*/ 0 h 82"/>
                <a:gd name="T30" fmla="*/ 0 w 80"/>
                <a:gd name="T31" fmla="*/ 0 h 82"/>
                <a:gd name="T32" fmla="*/ 0 w 80"/>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82"/>
                <a:gd name="T53" fmla="*/ 80 w 80"/>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82">
                  <a:moveTo>
                    <a:pt x="41" y="0"/>
                  </a:moveTo>
                  <a:lnTo>
                    <a:pt x="61" y="6"/>
                  </a:lnTo>
                  <a:lnTo>
                    <a:pt x="75" y="21"/>
                  </a:lnTo>
                  <a:lnTo>
                    <a:pt x="80" y="40"/>
                  </a:lnTo>
                  <a:lnTo>
                    <a:pt x="75" y="61"/>
                  </a:lnTo>
                  <a:lnTo>
                    <a:pt x="61" y="76"/>
                  </a:lnTo>
                  <a:lnTo>
                    <a:pt x="41" y="82"/>
                  </a:lnTo>
                  <a:lnTo>
                    <a:pt x="20" y="76"/>
                  </a:lnTo>
                  <a:lnTo>
                    <a:pt x="6" y="61"/>
                  </a:lnTo>
                  <a:lnTo>
                    <a:pt x="0" y="40"/>
                  </a:lnTo>
                  <a:lnTo>
                    <a:pt x="6" y="21"/>
                  </a:lnTo>
                  <a:lnTo>
                    <a:pt x="20" y="6"/>
                  </a:lnTo>
                  <a:lnTo>
                    <a:pt x="4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38" name="Freeform 193"/>
            <p:cNvSpPr>
              <a:spLocks/>
            </p:cNvSpPr>
            <p:nvPr/>
          </p:nvSpPr>
          <p:spPr bwMode="auto">
            <a:xfrm>
              <a:off x="1070" y="2763"/>
              <a:ext cx="224" cy="29"/>
            </a:xfrm>
            <a:custGeom>
              <a:avLst/>
              <a:gdLst>
                <a:gd name="T0" fmla="*/ 0 w 2016"/>
                <a:gd name="T1" fmla="*/ 0 h 257"/>
                <a:gd name="T2" fmla="*/ 0 w 2016"/>
                <a:gd name="T3" fmla="*/ 0 h 257"/>
                <a:gd name="T4" fmla="*/ 0 w 2016"/>
                <a:gd name="T5" fmla="*/ 0 h 257"/>
                <a:gd name="T6" fmla="*/ 0 w 2016"/>
                <a:gd name="T7" fmla="*/ 0 h 257"/>
                <a:gd name="T8" fmla="*/ 0 w 2016"/>
                <a:gd name="T9" fmla="*/ 0 h 257"/>
                <a:gd name="T10" fmla="*/ 0 w 2016"/>
                <a:gd name="T11" fmla="*/ 0 h 257"/>
                <a:gd name="T12" fmla="*/ 0 w 2016"/>
                <a:gd name="T13" fmla="*/ 0 h 257"/>
                <a:gd name="T14" fmla="*/ 0 w 2016"/>
                <a:gd name="T15" fmla="*/ 0 h 257"/>
                <a:gd name="T16" fmla="*/ 0 w 2016"/>
                <a:gd name="T17" fmla="*/ 0 h 257"/>
                <a:gd name="T18" fmla="*/ 0 w 2016"/>
                <a:gd name="T19" fmla="*/ 0 h 257"/>
                <a:gd name="T20" fmla="*/ 0 w 2016"/>
                <a:gd name="T21" fmla="*/ 0 h 257"/>
                <a:gd name="T22" fmla="*/ 0 w 2016"/>
                <a:gd name="T23" fmla="*/ 0 h 257"/>
                <a:gd name="T24" fmla="*/ 0 w 2016"/>
                <a:gd name="T25" fmla="*/ 0 h 257"/>
                <a:gd name="T26" fmla="*/ 0 w 2016"/>
                <a:gd name="T27" fmla="*/ 0 h 257"/>
                <a:gd name="T28" fmla="*/ 0 w 2016"/>
                <a:gd name="T29" fmla="*/ 0 h 257"/>
                <a:gd name="T30" fmla="*/ 0 w 2016"/>
                <a:gd name="T31" fmla="*/ 0 h 257"/>
                <a:gd name="T32" fmla="*/ 0 w 2016"/>
                <a:gd name="T33" fmla="*/ 0 h 257"/>
                <a:gd name="T34" fmla="*/ 0 w 2016"/>
                <a:gd name="T35" fmla="*/ 0 h 257"/>
                <a:gd name="T36" fmla="*/ 0 w 2016"/>
                <a:gd name="T37" fmla="*/ 0 h 257"/>
                <a:gd name="T38" fmla="*/ 0 w 2016"/>
                <a:gd name="T39" fmla="*/ 0 h 257"/>
                <a:gd name="T40" fmla="*/ 0 w 2016"/>
                <a:gd name="T41" fmla="*/ 0 h 257"/>
                <a:gd name="T42" fmla="*/ 0 w 2016"/>
                <a:gd name="T43" fmla="*/ 0 h 2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16"/>
                <a:gd name="T67" fmla="*/ 0 h 257"/>
                <a:gd name="T68" fmla="*/ 2016 w 2016"/>
                <a:gd name="T69" fmla="*/ 257 h 25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16" h="257">
                  <a:moveTo>
                    <a:pt x="742" y="149"/>
                  </a:moveTo>
                  <a:lnTo>
                    <a:pt x="1265" y="99"/>
                  </a:lnTo>
                  <a:lnTo>
                    <a:pt x="1637" y="68"/>
                  </a:lnTo>
                  <a:lnTo>
                    <a:pt x="1879" y="41"/>
                  </a:lnTo>
                  <a:lnTo>
                    <a:pt x="2016" y="0"/>
                  </a:lnTo>
                  <a:lnTo>
                    <a:pt x="2014" y="67"/>
                  </a:lnTo>
                  <a:lnTo>
                    <a:pt x="1847" y="119"/>
                  </a:lnTo>
                  <a:lnTo>
                    <a:pt x="1571" y="166"/>
                  </a:lnTo>
                  <a:lnTo>
                    <a:pt x="1389" y="204"/>
                  </a:lnTo>
                  <a:lnTo>
                    <a:pt x="1203" y="240"/>
                  </a:lnTo>
                  <a:lnTo>
                    <a:pt x="959" y="249"/>
                  </a:lnTo>
                  <a:lnTo>
                    <a:pt x="573" y="257"/>
                  </a:lnTo>
                  <a:lnTo>
                    <a:pt x="219" y="250"/>
                  </a:lnTo>
                  <a:lnTo>
                    <a:pt x="0" y="178"/>
                  </a:lnTo>
                  <a:lnTo>
                    <a:pt x="241" y="131"/>
                  </a:lnTo>
                  <a:lnTo>
                    <a:pt x="498" y="137"/>
                  </a:lnTo>
                  <a:lnTo>
                    <a:pt x="742" y="149"/>
                  </a:lnTo>
                  <a:close/>
                </a:path>
              </a:pathLst>
            </a:custGeom>
            <a:solidFill>
              <a:srgbClr val="EDC9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aphicFrame>
        <p:nvGraphicFramePr>
          <p:cNvPr id="35844" name="Object 0"/>
          <p:cNvGraphicFramePr>
            <a:graphicFrameLocks noChangeAspect="1"/>
          </p:cNvGraphicFramePr>
          <p:nvPr/>
        </p:nvGraphicFramePr>
        <p:xfrm>
          <a:off x="3048000" y="762000"/>
          <a:ext cx="5486400" cy="5457825"/>
        </p:xfrm>
        <a:graphic>
          <a:graphicData uri="http://schemas.openxmlformats.org/presentationml/2006/ole">
            <mc:AlternateContent xmlns:mc="http://schemas.openxmlformats.org/markup-compatibility/2006">
              <mc:Choice xmlns:v="urn:schemas-microsoft-com:vml" Requires="v">
                <p:oleObj spid="_x0000_s36046" name="Clip" r:id="rId4" imgW="3657600" imgH="3639312" progId="MS_ClipArt_Gallery.2">
                  <p:embed/>
                </p:oleObj>
              </mc:Choice>
              <mc:Fallback>
                <p:oleObj name="Clip" r:id="rId4" imgW="3657600" imgH="3639312" progId="MS_ClipArt_Gallery.2">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762000"/>
                        <a:ext cx="5486400" cy="545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387" name="Rectangle 195"/>
          <p:cNvSpPr>
            <a:spLocks noGrp="1" noChangeArrowheads="1"/>
          </p:cNvSpPr>
          <p:nvPr>
            <p:ph type="title"/>
          </p:nvPr>
        </p:nvSpPr>
        <p:spPr>
          <a:xfrm>
            <a:off x="762000" y="762000"/>
            <a:ext cx="2895600" cy="1981200"/>
          </a:xfrm>
        </p:spPr>
        <p:txBody>
          <a:bodyPr/>
          <a:lstStyle/>
          <a:p>
            <a:pPr>
              <a:defRPr/>
            </a:pPr>
            <a:r>
              <a:rPr lang="en-US" sz="4000">
                <a:effectLst>
                  <a:outerShdw blurRad="38100" dist="38100" dir="2700000" algn="tl">
                    <a:srgbClr val="000000"/>
                  </a:outerShdw>
                </a:effectLst>
              </a:rPr>
              <a:t>Darwin on the Eye</a:t>
            </a:r>
            <a:endParaRPr lang="en-US">
              <a:effectLst>
                <a:outerShdw blurRad="38100" dist="38100" dir="2700000" algn="tl">
                  <a:srgbClr val="000000"/>
                </a:outerShdw>
              </a:effectLst>
            </a:endParaRPr>
          </a:p>
        </p:txBody>
      </p:sp>
      <p:sp>
        <p:nvSpPr>
          <p:cNvPr id="8388" name="Rectangle 196"/>
          <p:cNvSpPr>
            <a:spLocks noGrp="1" noChangeArrowheads="1"/>
          </p:cNvSpPr>
          <p:nvPr>
            <p:ph type="body" idx="1"/>
          </p:nvPr>
        </p:nvSpPr>
        <p:spPr>
          <a:xfrm>
            <a:off x="3814848" y="876300"/>
            <a:ext cx="4686300" cy="5200650"/>
          </a:xfrm>
        </p:spPr>
        <p:txBody>
          <a:bodyPr/>
          <a:lstStyle/>
          <a:p>
            <a:pPr marL="0" indent="0" algn="ctr">
              <a:spcBef>
                <a:spcPct val="5000"/>
              </a:spcBef>
              <a:buNone/>
            </a:pPr>
            <a:r>
              <a:rPr lang="en-US" altLang="en-US" sz="2600" dirty="0"/>
              <a:t>“To suppose that the eye, with all its inimitable contrivances for adjusting the focus to different distances, for admitting different amounts of light, and for the correction of spherical and chromatic aberration, could have been formed by natural selection, seems, I freely confess, absurd in the highest possible degree.”</a:t>
            </a:r>
          </a:p>
          <a:p>
            <a:pPr marL="457200" lvl="1" indent="0" algn="ctr">
              <a:spcBef>
                <a:spcPct val="5000"/>
              </a:spcBef>
              <a:buNone/>
            </a:pPr>
            <a:r>
              <a:rPr lang="en-US" altLang="en-US" sz="2400" i="1" dirty="0">
                <a:solidFill>
                  <a:schemeClr val="bg2"/>
                </a:solidFill>
              </a:rPr>
              <a:t>Origin of Species</a:t>
            </a:r>
            <a:r>
              <a:rPr lang="en-US" altLang="en-US" sz="2400" dirty="0">
                <a:solidFill>
                  <a:schemeClr val="bg2"/>
                </a:solidFill>
              </a:rPr>
              <a:t>, p. 217</a:t>
            </a:r>
            <a:endParaRPr lang="en-US" altLang="en-US" sz="2000" dirty="0">
              <a:solidFill>
                <a:schemeClr val="bg2"/>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8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38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88" grpId="0" build="p" autoUpdateAnimBg="0"/>
    </p:bldLst>
  </p:timing>
</p:sld>
</file>

<file path=ppt/theme/theme1.xml><?xml version="1.0" encoding="utf-8"?>
<a:theme xmlns:a="http://schemas.openxmlformats.org/drawingml/2006/main" name="Default Design">
  <a:themeElements>
    <a:clrScheme name="">
      <a:dk1>
        <a:srgbClr val="0000FF"/>
      </a:dk1>
      <a:lt1>
        <a:srgbClr val="FFFFFF"/>
      </a:lt1>
      <a:dk2>
        <a:srgbClr val="FF0000"/>
      </a:dk2>
      <a:lt2>
        <a:srgbClr val="000000"/>
      </a:lt2>
      <a:accent1>
        <a:srgbClr val="008000"/>
      </a:accent1>
      <a:accent2>
        <a:srgbClr val="996633"/>
      </a:accent2>
      <a:accent3>
        <a:srgbClr val="FFFFFF"/>
      </a:accent3>
      <a:accent4>
        <a:srgbClr val="0000DA"/>
      </a:accent4>
      <a:accent5>
        <a:srgbClr val="AAC0AA"/>
      </a:accent5>
      <a:accent6>
        <a:srgbClr val="8A5C2D"/>
      </a:accent6>
      <a:hlink>
        <a:srgbClr val="9900FF"/>
      </a:hlink>
      <a:folHlink>
        <a:srgbClr val="FFFF00"/>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reation-Evolution Seminar - 1997">
  <a:themeElements>
    <a:clrScheme name="">
      <a:dk1>
        <a:srgbClr val="000000"/>
      </a:dk1>
      <a:lt1>
        <a:srgbClr val="A2C1FE"/>
      </a:lt1>
      <a:dk2>
        <a:srgbClr val="00279F"/>
      </a:dk2>
      <a:lt2>
        <a:srgbClr val="FAFD00"/>
      </a:lt2>
      <a:accent1>
        <a:srgbClr val="6E0043"/>
      </a:accent1>
      <a:accent2>
        <a:srgbClr val="E5405D"/>
      </a:accent2>
      <a:accent3>
        <a:srgbClr val="CEDDFE"/>
      </a:accent3>
      <a:accent4>
        <a:srgbClr val="000000"/>
      </a:accent4>
      <a:accent5>
        <a:srgbClr val="BAAAB0"/>
      </a:accent5>
      <a:accent6>
        <a:srgbClr val="CF3953"/>
      </a:accent6>
      <a:hlink>
        <a:srgbClr val="FC0128"/>
      </a:hlink>
      <a:folHlink>
        <a:srgbClr val="FE9B03"/>
      </a:folHlink>
    </a:clrScheme>
    <a:fontScheme name="Creation-Evolution Seminar - 199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reation-Evolution Seminar - 199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reation-Evolution Seminar - 199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reation-Evolution Seminar - 199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reation-Evolution Seminar - 199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reation-Evolution Seminar - 199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reation-Evolution Seminar - 199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reation-Evolution Seminar - 199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87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87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1744</TotalTime>
  <Words>899</Words>
  <Application>Microsoft Office PowerPoint</Application>
  <PresentationFormat>On-screen Show (4:3)</PresentationFormat>
  <Paragraphs>161</Paragraphs>
  <Slides>37</Slides>
  <Notes>31</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37</vt:i4>
      </vt:variant>
    </vt:vector>
  </HeadingPairs>
  <TitlesOfParts>
    <vt:vector size="47" baseType="lpstr">
      <vt:lpstr>Arial Narrow</vt:lpstr>
      <vt:lpstr>Arial</vt:lpstr>
      <vt:lpstr>Times New Roman</vt:lpstr>
      <vt:lpstr>Wingdings</vt:lpstr>
      <vt:lpstr>Arial Black</vt:lpstr>
      <vt:lpstr>Monotype Sorts</vt:lpstr>
      <vt:lpstr>Default Design</vt:lpstr>
      <vt:lpstr>Creation-Evolution Seminar - 1997</vt:lpstr>
      <vt:lpstr>1_Default Design</vt:lpstr>
      <vt:lpstr>Microsoft Clip Gallery</vt:lpstr>
      <vt:lpstr>Complexity</vt:lpstr>
      <vt:lpstr>Belief in God:   Is It Reasonable In This Scientific Age?</vt:lpstr>
      <vt:lpstr>Belief in God:   Is It Reasonable In This Scientific Age?</vt:lpstr>
      <vt:lpstr>Darwin on Complex Organs</vt:lpstr>
      <vt:lpstr>A Ditch</vt:lpstr>
      <vt:lpstr>A Wider Ditch</vt:lpstr>
      <vt:lpstr>An Even Wider Ditch</vt:lpstr>
      <vt:lpstr>PowerPoint Presentation</vt:lpstr>
      <vt:lpstr>Darwin on the Eye</vt:lpstr>
      <vt:lpstr>PowerPoint Presentation</vt:lpstr>
      <vt:lpstr>Darwin on the Eye</vt:lpstr>
      <vt:lpstr>Darwin on the Eye</vt:lpstr>
      <vt:lpstr>Jellyfish have simple photoreceptors for eyes</vt:lpstr>
      <vt:lpstr>PowerPoint Presentation</vt:lpstr>
      <vt:lpstr>PowerPoint Presentation</vt:lpstr>
      <vt:lpstr>Fruit Fly’s Compound Eye</vt:lpstr>
      <vt:lpstr>PowerPoint Presentation</vt:lpstr>
      <vt:lpstr>Eagle’s Eye</vt:lpstr>
      <vt:lpstr>PowerPoint Presentation</vt:lpstr>
      <vt:lpstr>PowerPoint Presentation</vt:lpstr>
      <vt:lpstr>PowerPoint Presentation</vt:lpstr>
      <vt:lpstr>Biochemistry of Vision</vt:lpstr>
      <vt:lpstr>PowerPoint Presentation</vt:lpstr>
      <vt:lpstr>Neural Layer of the Human Retina</vt:lpstr>
      <vt:lpstr>Closer View of the Neural Layer</vt:lpstr>
      <vt:lpstr>PowerPoint Presentation</vt:lpstr>
      <vt:lpstr>Light</vt:lpstr>
      <vt:lpstr>Biochemistry of Blood Clotting</vt:lpstr>
      <vt:lpstr>You May Have Watched This...</vt:lpstr>
      <vt:lpstr>INTRINSIC PATHWAY</vt:lpstr>
      <vt:lpstr>PowerPoint Presentation</vt:lpstr>
      <vt:lpstr>PowerPoint Presentation</vt:lpstr>
      <vt:lpstr>PowerPoint Presentation</vt:lpstr>
      <vt:lpstr>PowerPoint Presentation</vt:lpstr>
      <vt:lpstr>PowerPoint Presentation</vt:lpstr>
      <vt:lpstr>PowerPoint Presentation</vt:lpstr>
      <vt:lpstr>There are many reasons for our hope from examining the natural world! 1 Peter 3:15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Darwin on Complex Organs</dc:title>
  <dc:creator>Ron Milliner</dc:creator>
  <cp:lastModifiedBy>Marshall Reid</cp:lastModifiedBy>
  <cp:revision>84</cp:revision>
  <cp:lastPrinted>1999-01-24T00:31:44Z</cp:lastPrinted>
  <dcterms:created xsi:type="dcterms:W3CDTF">1999-01-22T02:52:37Z</dcterms:created>
  <dcterms:modified xsi:type="dcterms:W3CDTF">2016-10-03T18:56:37Z</dcterms:modified>
</cp:coreProperties>
</file>