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74" r:id="rId3"/>
    <p:sldId id="27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  <a:srgbClr val="990033"/>
    <a:srgbClr val="FFFFBC"/>
    <a:srgbClr val="604623"/>
    <a:srgbClr val="F1BF0B"/>
    <a:srgbClr val="A50021"/>
    <a:srgbClr val="CC0000"/>
    <a:srgbClr val="6699FF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4" autoAdjust="0"/>
    <p:restoredTop sz="94660"/>
  </p:normalViewPr>
  <p:slideViewPr>
    <p:cSldViewPr>
      <p:cViewPr varScale="1">
        <p:scale>
          <a:sx n="65" d="100"/>
          <a:sy n="65" d="100"/>
        </p:scale>
        <p:origin x="1342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AC7E32C4-3E4D-423E-8A4F-98DC77573111}"/>
    <pc:docChg chg="modSld">
      <pc:chgData name="Marshall Reid" userId="d17931b4e14e5cc9" providerId="LiveId" clId="{AC7E32C4-3E4D-423E-8A4F-98DC77573111}" dt="2017-11-03T19:31:50.108" v="1" actId="2711"/>
      <pc:docMkLst>
        <pc:docMk/>
      </pc:docMkLst>
      <pc:sldChg chg="modSp">
        <pc:chgData name="Marshall Reid" userId="d17931b4e14e5cc9" providerId="LiveId" clId="{AC7E32C4-3E4D-423E-8A4F-98DC77573111}" dt="2017-11-03T19:31:50.108" v="1" actId="2711"/>
        <pc:sldMkLst>
          <pc:docMk/>
          <pc:sldMk cId="2499313741" sldId="274"/>
        </pc:sldMkLst>
        <pc:spChg chg="mod">
          <ac:chgData name="Marshall Reid" userId="d17931b4e14e5cc9" providerId="LiveId" clId="{AC7E32C4-3E4D-423E-8A4F-98DC77573111}" dt="2017-11-03T19:31:50.108" v="1" actId="2711"/>
          <ac:spMkLst>
            <pc:docMk/>
            <pc:sldMk cId="2499313741" sldId="27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14BCC-B5CD-4012-91D7-A32E6C13303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0E260-F56F-44DD-B049-439CDE8D2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6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66F2B1-0EA9-4B5D-BDF4-D1D76DB72172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92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E70F3-A997-4B93-B5B7-F9FF2A599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85504-7219-4245-B1A2-9C299849C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177BA-36D3-4B70-9B84-B484FDBA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A694C-368E-4F19-B082-682B3B32F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39D74-8CCC-45D4-A2D4-1BF00A98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CA070-99DD-4128-AF9B-D90686568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94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7A422-D9A0-4B4F-A9D1-9898CCB5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039C9-DB7C-4D4C-84F9-5200A058A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7800F-238A-4954-937A-6B509E6D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C4A4F-C634-416E-A5ED-CC70255CF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A321D-749B-4F47-9665-5EB1D393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12500-1856-4BD1-A10A-BC433E2B0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98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56EF4-9281-4817-AECD-750BF0329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69E653-AFE4-49C9-A232-1E555D7AF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889B2-726E-49D7-914F-9A0CB6726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26893-350B-4999-8921-05DA27BD6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DD455-208D-4BDD-8EBE-880E52CB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2054C-F5A7-4999-A8DC-99E597663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113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6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58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95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7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07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0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77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4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AF63-56E8-4DAB-A01A-69E4B7A1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EF65-7C1E-48F4-86B0-5AA70267A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9FF61-88AB-44F3-A8DC-E1811657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0DA06-97E0-48A7-AD98-2CDCB43A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37C44-3581-4CAB-9D76-A2288366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434B7-6D91-44CF-8F65-CEDAA14E4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457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17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64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4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8AF3-6FC2-48D3-9D7B-9A3028F96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2B34F-8D62-4494-A7B2-C0B20678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8E9ED-186C-45D1-AE50-5074CB5D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AD1AE-CDC8-4CC9-B5B6-7C6847A5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B61E4-4810-4038-92A5-5F08EF0C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001E5-38F2-4BA9-B0B6-7FB62D631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6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B334-4F02-4742-9663-D09789D4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C1CF-6692-4244-8BEA-A6EBF39BD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9FC33-A5BB-4B50-BA56-F7E3B7D98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D79C7-870D-42B7-AE0E-BA921480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060F3-E212-402F-BFED-56870B9D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199BB-FA15-43CA-A621-2B80A25A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3CAB4-F7EF-476F-89BC-3346B83AB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98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CF46-68FE-48F3-BC07-E68926B9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59312-B7C0-45BB-BA5F-205B8BB3E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E140E-5716-4BE7-B49C-7081C2EA1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BE082-0EEC-485A-BAF1-71F0488AD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E42EF-CD40-4A33-B19A-94746E354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D8880-DC01-4DC5-BA83-243CD053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DEF1C-EF8D-4858-93B3-D2762E2B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1F4D7-92F0-4DEA-9EEA-E93CA465F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EE3DF-9A80-4385-BD6A-FB9E48582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4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5738-487B-410E-8C4C-4367E56B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23123-B97E-4DC7-9781-BECB24BD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847DE-0507-4E1F-8841-AEF6CE6C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51285-6C16-473F-AEA6-623409CA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FFC42-6460-415B-9702-0A000DE54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31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CCE92-1BF4-441D-B90B-4BE80F2A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64D0F-EE8A-4C76-BE3F-ABCB5B67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3B847-CFFD-4EEB-99C5-8F82D5B4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73C02-1C37-4F42-9ECC-7D0E788A7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57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3C4D-0AB2-422A-8D7C-ABE8A85FC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2863-61A0-4D50-B50C-FAAEB3754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80ABB-6207-442F-A486-BEC4919DC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6CF52-EC46-4FE0-B948-13B96F9F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C254B-C4C3-4576-AF25-D35D188A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48A20-1F15-4177-A4ED-840EC188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E9BB-08E6-4D1F-9FD0-D897EE751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61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B94C-A337-4B69-8AAB-C3487AE4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D749F7-1B68-44B3-A81B-2688C73EA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2C368-0312-48F9-826C-5869C7054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7C6B9-A5E5-4261-8D4F-BCABBC07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EBBC9-6ED1-44E4-A53B-F210EC18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F3B8B-6E63-4744-806D-6B473687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FFA86-D515-47CF-8A3E-6340E7EF5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35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56E1B3-C88E-49D0-985E-E30A1B365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6CF077-3059-4801-B47C-3574393CD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0C2FD2-38F9-4D88-B072-7CDBD3E38D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203653-3959-4AA0-B95B-2005E22D47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67C03A-7EF3-47F2-BD5B-312F462B9A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30CFDC-64D5-4605-AC2D-4B55616528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0831-6B15-4EE3-8AA0-D816373C9F1E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76CC-D28C-48D1-B6AA-D659BB27D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9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7922" y="2910017"/>
            <a:ext cx="632128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ir Millhouse  Italic" panose="02000000000000000000"/>
                <a:ea typeface="Abraham Lincoln" pitchFamily="2" charset="0"/>
              </a:rPr>
              <a:t>HOME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ir Millhouse  Italic" panose="02000000000000000000"/>
                <a:ea typeface="Abraham Lincoln" pitchFamily="2" charset="0"/>
              </a:rPr>
              <a:t> and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ir Millhouse  Italic" panose="02000000000000000000"/>
                <a:ea typeface="Abraham Lincoln" pitchFamily="2" charset="0"/>
              </a:rPr>
              <a:t>FAMILY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Air Millhouse  Italic" panose="02000000000000000000"/>
              <a:ea typeface="Abraham Lincol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89C718-1E13-4C6C-B298-74E23EB206F7}"/>
              </a:ext>
            </a:extLst>
          </p:cNvPr>
          <p:cNvSpPr txBox="1"/>
          <p:nvPr/>
        </p:nvSpPr>
        <p:spPr>
          <a:xfrm>
            <a:off x="1427922" y="5731251"/>
            <a:ext cx="45057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77800">
                    <a:prstClr val="black"/>
                  </a:glow>
                </a:effectLst>
                <a:uLnTx/>
                <a:uFillTx/>
                <a:latin typeface="Air Millhouse  Italic" panose="02000000000000000000" charset="0"/>
                <a:ea typeface="+mn-ea"/>
                <a:cs typeface="+mn-cs"/>
              </a:rPr>
              <a:t>NORTH  GARDENDALE  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E6C95-1F47-4835-9B3A-A02851CF3BFF}"/>
              </a:ext>
            </a:extLst>
          </p:cNvPr>
          <p:cNvSpPr txBox="1"/>
          <p:nvPr/>
        </p:nvSpPr>
        <p:spPr>
          <a:xfrm>
            <a:off x="5123935" y="804733"/>
            <a:ext cx="26252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177800">
                    <a:prstClr val="black">
                      <a:alpha val="60000"/>
                    </a:prstClr>
                  </a:glow>
                </a:effectLst>
                <a:uLnTx/>
                <a:uFillTx/>
                <a:latin typeface="Air Millhouse  Italic" panose="02000000000000000000" charset="0"/>
                <a:ea typeface="+mn-ea"/>
                <a:cs typeface="+mn-cs"/>
              </a:rPr>
              <a:t>OCTOBER 28,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77800">
                    <a:prstClr val="black">
                      <a:alpha val="60000"/>
                    </a:prstClr>
                  </a:glow>
                </a:effectLst>
                <a:uLnTx/>
                <a:uFillTx/>
                <a:latin typeface="Air Millhouse  Italic" panose="02000000000000000000" charset="0"/>
                <a:ea typeface="+mn-ea"/>
                <a:cs typeface="+mn-cs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4993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FBD37C-0187-49BD-A139-4F4055327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889"/>
          <a:stretch/>
        </p:blipFill>
        <p:spPr>
          <a:xfrm>
            <a:off x="-8792" y="0"/>
            <a:ext cx="915279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A80609-216E-420A-AF8C-6053D1AD7BCD}"/>
              </a:ext>
            </a:extLst>
          </p:cNvPr>
          <p:cNvSpPr txBox="1"/>
          <p:nvPr/>
        </p:nvSpPr>
        <p:spPr>
          <a:xfrm>
            <a:off x="1143000" y="109216"/>
            <a:ext cx="4191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1BF0B"/>
                </a:solidFill>
                <a:latin typeface="Gotham Narrow Black" pitchFamily="50" charset="0"/>
              </a:rPr>
              <a:t>Special Needs:</a:t>
            </a:r>
          </a:p>
          <a:p>
            <a:r>
              <a:rPr lang="en-US" sz="4600" dirty="0">
                <a:solidFill>
                  <a:srgbClr val="F1BF0B"/>
                </a:solidFill>
                <a:latin typeface="Gotham Narrow Black" pitchFamily="50" charset="0"/>
              </a:rPr>
              <a:t>HIS &amp; HERS</a:t>
            </a:r>
          </a:p>
          <a:p>
            <a:r>
              <a:rPr lang="en-US" sz="3500" dirty="0">
                <a:solidFill>
                  <a:schemeClr val="bg1"/>
                </a:solidFill>
                <a:latin typeface="Gotham Narrow Black" pitchFamily="50" charset="0"/>
              </a:rPr>
              <a:t>Ephesians 5:33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21D4F3-594B-4F4B-87CC-6D3385230194}"/>
              </a:ext>
            </a:extLst>
          </p:cNvPr>
          <p:cNvSpPr txBox="1"/>
          <p:nvPr/>
        </p:nvSpPr>
        <p:spPr>
          <a:xfrm>
            <a:off x="1210408" y="4870163"/>
            <a:ext cx="6714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effectLst>
                  <a:glow rad="101600">
                    <a:srgbClr val="604623">
                      <a:alpha val="60000"/>
                    </a:srgbClr>
                  </a:glow>
                </a:effectLst>
                <a:latin typeface="Gotham Narrow Black" pitchFamily="50" charset="0"/>
              </a:rPr>
              <a:t>Let each one of you in particular so love his own wife as himself, and let the wife see that she respects her husband.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A526C6-4B6E-4AF3-B876-114389B2507F}"/>
              </a:ext>
            </a:extLst>
          </p:cNvPr>
          <p:cNvSpPr txBox="1"/>
          <p:nvPr/>
        </p:nvSpPr>
        <p:spPr>
          <a:xfrm>
            <a:off x="430091" y="2940239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glow rad="101600">
                    <a:srgbClr val="FFFFBC">
                      <a:alpha val="60000"/>
                    </a:srgbClr>
                  </a:glow>
                </a:effectLst>
                <a:latin typeface="Gotham Narrow Black" pitchFamily="50" charset="0"/>
              </a:rPr>
              <a:t>HER NEED: TO BE LOVED</a:t>
            </a:r>
          </a:p>
          <a:p>
            <a:pPr algn="ctr">
              <a:spcBef>
                <a:spcPts val="2400"/>
              </a:spcBef>
            </a:pPr>
            <a:r>
              <a:rPr lang="en-US" sz="4000" dirty="0">
                <a:effectLst>
                  <a:glow rad="101600">
                    <a:srgbClr val="FFFFBC">
                      <a:alpha val="60000"/>
                    </a:srgbClr>
                  </a:glow>
                </a:effectLst>
                <a:latin typeface="Gotham Narrow Black" pitchFamily="50" charset="0"/>
              </a:rPr>
              <a:t>HIS NEED: TO BE RESPECTED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25A50F-521C-4C97-8CD3-031EDF0AF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498123" y="0"/>
            <a:ext cx="3645877" cy="2057399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54158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57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Abraham Lincoln</vt:lpstr>
      <vt:lpstr>Air Millhouse  Italic</vt:lpstr>
      <vt:lpstr>Arial</vt:lpstr>
      <vt:lpstr>Calibri</vt:lpstr>
      <vt:lpstr>Gotham Narrow Black</vt:lpstr>
      <vt:lpstr>Default Design</vt:lpstr>
      <vt:lpstr>1_Office Theme</vt:lpstr>
      <vt:lpstr>PowerPoint Presentation</vt:lpstr>
      <vt:lpstr>PowerPoint Presentation</vt:lpstr>
    </vt:vector>
  </TitlesOfParts>
  <Company>Dowlen Road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Max Dawson</dc:creator>
  <cp:lastModifiedBy>Marshall Reid</cp:lastModifiedBy>
  <cp:revision>14</cp:revision>
  <dcterms:created xsi:type="dcterms:W3CDTF">2004-01-27T17:42:03Z</dcterms:created>
  <dcterms:modified xsi:type="dcterms:W3CDTF">2017-11-03T19:31:57Z</dcterms:modified>
</cp:coreProperties>
</file>