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7" r:id="rId3"/>
    <p:sldId id="261" r:id="rId4"/>
    <p:sldId id="258" r:id="rId5"/>
    <p:sldId id="259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17971E-617C-4461-A798-4342A5ACAA65}" v="3" dt="2018-07-26T18:31:33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9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shall Reid" userId="d17931b4e14e5cc9" providerId="LiveId" clId="{AD3F6F76-256E-45F1-B4A2-4AA5972CC4CC}"/>
    <pc:docChg chg="delSld modSld">
      <pc:chgData name="Marshall Reid" userId="d17931b4e14e5cc9" providerId="LiveId" clId="{AD3F6F76-256E-45F1-B4A2-4AA5972CC4CC}" dt="2018-07-26T18:31:33.281" v="2"/>
      <pc:docMkLst>
        <pc:docMk/>
      </pc:docMkLst>
      <pc:sldChg chg="del">
        <pc:chgData name="Marshall Reid" userId="d17931b4e14e5cc9" providerId="LiveId" clId="{AD3F6F76-256E-45F1-B4A2-4AA5972CC4CC}" dt="2018-07-26T18:31:20.897" v="0" actId="2696"/>
        <pc:sldMkLst>
          <pc:docMk/>
          <pc:sldMk cId="2249531562" sldId="260"/>
        </pc:sldMkLst>
      </pc:sldChg>
      <pc:sldChg chg="modTransition modAnim">
        <pc:chgData name="Marshall Reid" userId="d17931b4e14e5cc9" providerId="LiveId" clId="{AD3F6F76-256E-45F1-B4A2-4AA5972CC4CC}" dt="2018-07-26T18:31:33.281" v="2"/>
        <pc:sldMkLst>
          <pc:docMk/>
          <pc:sldMk cId="2924467949" sldId="26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16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4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B52E9-F1A2-4116-847C-9088F97E6A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FC57-ECBE-425A-9C12-F356CC1E3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F2104-4935-4F47-91E8-2F8BE267A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6382F-BD23-4848-8D92-6A39D0483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7AB0B-55B7-4CE3-B18A-0A82CD702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1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F979-6519-4C6D-9AF6-08CE21B7E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4FE4-2183-4E32-B780-771FE4719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07741-3A6C-4CEF-B16C-556471EC5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8ED2D-AD5A-470E-9700-D3E17FA4A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69598-8C53-4343-ACF8-6A7F2EA4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82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EEFA-1EE0-4146-80FE-09582BCE0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40B4C-A4D7-4011-A85D-B1A5847FB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F2A4E-50C9-4DFA-85D4-9933D36C0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F4C9A-14CA-4E85-B5EF-6151F68D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17923-8D34-4665-B830-EE5CF34F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67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A2497-DABC-4DDE-BC90-A1FAAF927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2E4EA-E807-49ED-8082-E2BA89E37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41872-ECDF-4800-B05D-F87201E12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20B9E-6DC9-49DC-8445-BE229E75C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67ED-3192-4E98-87B9-03924D2F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15DE7-E83C-47D9-AE1B-8FD443F77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7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7C2F9-E64D-40E4-B7F1-98143301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50E97-0B98-40C6-BDB9-AF43CA69E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11DD0F-42D8-41CE-A85F-D3A28441F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781570-FBC5-46D1-9C4D-CB304D50E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463DDE-1994-4F16-9BB2-32C8A2AB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3D17A5-2050-4F26-9253-99E1A8ED5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57E1E4-7C12-4098-8669-4D0761EC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880CBF-987B-48C8-831D-894F1DE89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7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61F-7B7A-4F46-9CD7-0ECD30AF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F1D0F8-35E9-4E59-AC1D-21FB06E1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D0E3C-076A-46DB-9AC6-55B07C8D8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53A081-D176-4275-8B00-81AA3390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0CA27F-7B25-4A4B-9CED-E8A6C1074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E7802-0896-4E37-B111-E4029B1F5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CE208-25CF-4142-ABBF-3C52CE9B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21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8E21-B7D6-4AE3-8DC5-1D7D65BA6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29A99-D90D-4B09-97E0-58B4953DE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40B84-C8E2-4495-97CB-C7E066731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4FF14-4DCA-438F-90A1-B3CAD3742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84551-DC7D-4BC6-AD89-A01D1CA6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FCE0-7A83-4CAF-8221-B27C5A4C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3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3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8369-BDB8-4D6C-9CF3-0C9842335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1F949-00EA-4BE1-BCCC-CADB6693C9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3660A-E9FA-429C-B06C-DE7CEACD6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50C5F-F874-4D5A-A9F0-9E651F8B7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8ED5BA-B897-45D8-8A48-95F2A5152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1BF0EE-EAF0-4154-AFC3-B452C57E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9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1DA8D-C97D-4889-9A9F-6C7275F21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8518-B18E-41BF-B4D3-383650EC36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7EF5E-01B3-4BAE-AB44-82C228D2C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1A94-F60D-40D5-9E0A-2FFA94D5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EEF8F-1BF1-4EF5-9EFA-37D678CD2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7AC505-91B7-488D-BB9B-D4D8187A0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67A91C-A136-416A-B829-2B6B99041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BDC52-79AD-4E6F-BF8B-8641AD7E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0C1BA-2066-4B95-A286-BE6C84FF3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728F6-B53F-45BE-A537-36347588B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2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5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9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5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3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www.inspirationcruises.com/-/wp-content/uploads/2017/08/NazarethVillageSite-27Synagogue.jpg">
            <a:extLst>
              <a:ext uri="{FF2B5EF4-FFF2-40B4-BE49-F238E27FC236}">
                <a16:creationId xmlns:a16="http://schemas.microsoft.com/office/drawing/2014/main" id="{D6586765-7F53-410E-BB04-A650A2EC243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r="78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DFECB-D29D-4B7A-8128-7BA23514D5CC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1575-F58B-4ABB-8951-C7F2C72B6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5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442B21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5">
            <a:extLst>
              <a:ext uri="{FF2B5EF4-FFF2-40B4-BE49-F238E27FC236}">
                <a16:creationId xmlns:a16="http://schemas.microsoft.com/office/drawing/2014/main" id="{7C7FEEAE-8B7F-4C62-BA15-A84F3432EDE1}"/>
              </a:ext>
            </a:extLst>
          </p:cNvPr>
          <p:cNvGrpSpPr/>
          <p:nvPr userDrawn="1"/>
        </p:nvGrpSpPr>
        <p:grpSpPr>
          <a:xfrm>
            <a:off x="310896" y="258445"/>
            <a:ext cx="8522208" cy="2176272"/>
            <a:chOff x="0" y="0"/>
            <a:chExt cx="21945600" cy="7224385"/>
          </a:xfrm>
        </p:grpSpPr>
        <p:pic>
          <p:nvPicPr>
            <p:cNvPr id="14" name="Lesson_06_Header.png">
              <a:extLst>
                <a:ext uri="{FF2B5EF4-FFF2-40B4-BE49-F238E27FC236}">
                  <a16:creationId xmlns:a16="http://schemas.microsoft.com/office/drawing/2014/main" id="{8B904156-A2F7-4EAE-A8D9-33B3FBFE77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27000" y="88900"/>
              <a:ext cx="21691600" cy="689418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53F7A9-E02B-4EA4-9034-0E5B956443C4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0" y="0"/>
              <a:ext cx="21945600" cy="7224386"/>
            </a:xfrm>
            <a:prstGeom prst="rect">
              <a:avLst/>
            </a:prstGeom>
            <a:effectLst/>
          </p:spPr>
        </p:pic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610C9-17E9-4944-A431-A9AF12B48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CC108-E3F8-40E2-8DC8-99BC36699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1045E-DF59-4E46-B923-9073BD5EC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1B1C4-6232-452B-AAE9-0728CD4E709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C16DD-CB56-4856-98B4-0CA76D92D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F9E9A-74D0-446F-B5B5-C210F1108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59D31-D474-4A09-80B5-A395B01A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9E3B8E2-F212-402D-A95C-894AADB14F97}"/>
              </a:ext>
            </a:extLst>
          </p:cNvPr>
          <p:cNvSpPr txBox="1"/>
          <p:nvPr/>
        </p:nvSpPr>
        <p:spPr>
          <a:xfrm>
            <a:off x="551411" y="238298"/>
            <a:ext cx="80411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26785-0D4F-4D3F-92BF-06494DC63D12}"/>
              </a:ext>
            </a:extLst>
          </p:cNvPr>
          <p:cNvSpPr txBox="1"/>
          <p:nvPr/>
        </p:nvSpPr>
        <p:spPr>
          <a:xfrm>
            <a:off x="483524" y="1672611"/>
            <a:ext cx="817695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01CEA-9091-4742-8959-EAF500D1183E}"/>
              </a:ext>
            </a:extLst>
          </p:cNvPr>
          <p:cNvSpPr txBox="1"/>
          <p:nvPr/>
        </p:nvSpPr>
        <p:spPr>
          <a:xfrm>
            <a:off x="3250276" y="5939076"/>
            <a:ext cx="2643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DE21A1-84D2-41CA-AF77-583B2EE898D9}"/>
              </a:ext>
            </a:extLst>
          </p:cNvPr>
          <p:cNvSpPr txBox="1"/>
          <p:nvPr/>
        </p:nvSpPr>
        <p:spPr>
          <a:xfrm>
            <a:off x="989214" y="5051565"/>
            <a:ext cx="7165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</p:spTree>
    <p:extLst>
      <p:ext uri="{BB962C8B-B14F-4D97-AF65-F5344CB8AC3E}">
        <p14:creationId xmlns:p14="http://schemas.microsoft.com/office/powerpoint/2010/main" val="401058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741324" y="6070194"/>
            <a:ext cx="34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Temptation #1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What would have been wrong with turning stones to bread?</a:t>
            </a:r>
          </a:p>
        </p:txBody>
      </p:sp>
    </p:spTree>
    <p:extLst>
      <p:ext uri="{BB962C8B-B14F-4D97-AF65-F5344CB8AC3E}">
        <p14:creationId xmlns:p14="http://schemas.microsoft.com/office/powerpoint/2010/main" val="2924467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741324" y="6070194"/>
            <a:ext cx="34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Temptation #2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What would have been wrong with having God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demonstrate his protection of Jesus?</a:t>
            </a:r>
          </a:p>
        </p:txBody>
      </p:sp>
    </p:spTree>
    <p:extLst>
      <p:ext uri="{BB962C8B-B14F-4D97-AF65-F5344CB8AC3E}">
        <p14:creationId xmlns:p14="http://schemas.microsoft.com/office/powerpoint/2010/main" val="124088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741324" y="6070194"/>
            <a:ext cx="34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Temptation #3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Why was this even a temptation? </a:t>
            </a:r>
            <a:b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</a:b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Why would Jesus ever be tempted to worship Satan?</a:t>
            </a:r>
          </a:p>
        </p:txBody>
      </p:sp>
    </p:spTree>
    <p:extLst>
      <p:ext uri="{BB962C8B-B14F-4D97-AF65-F5344CB8AC3E}">
        <p14:creationId xmlns:p14="http://schemas.microsoft.com/office/powerpoint/2010/main" val="11592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741324" y="6070194"/>
            <a:ext cx="34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940810" y="3523982"/>
            <a:ext cx="72623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Jesus succeeded in the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wilderness where Israel failed.</a:t>
            </a:r>
          </a:p>
        </p:txBody>
      </p:sp>
    </p:spTree>
    <p:extLst>
      <p:ext uri="{BB962C8B-B14F-4D97-AF65-F5344CB8AC3E}">
        <p14:creationId xmlns:p14="http://schemas.microsoft.com/office/powerpoint/2010/main" val="71595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0199A-1E21-4141-BF38-CBF3392679F6}"/>
              </a:ext>
            </a:extLst>
          </p:cNvPr>
          <p:cNvSpPr txBox="1"/>
          <p:nvPr/>
        </p:nvSpPr>
        <p:spPr>
          <a:xfrm>
            <a:off x="272937" y="5777721"/>
            <a:ext cx="213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Following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the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acon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949FFD-E88E-424A-98B8-AC82CD3FAC3E}"/>
              </a:ext>
            </a:extLst>
          </p:cNvPr>
          <p:cNvSpPr txBox="1"/>
          <p:nvPr/>
        </p:nvSpPr>
        <p:spPr>
          <a:xfrm>
            <a:off x="-161406" y="6191587"/>
            <a:ext cx="290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E9F4BF-A964-438D-963F-EC3851315DC8}"/>
              </a:ext>
            </a:extLst>
          </p:cNvPr>
          <p:cNvSpPr txBox="1"/>
          <p:nvPr/>
        </p:nvSpPr>
        <p:spPr>
          <a:xfrm>
            <a:off x="6815051" y="6470304"/>
            <a:ext cx="125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45 Book" panose="02000503020000020003" pitchFamily="2" charset="0"/>
                <a:ea typeface="+mn-ea"/>
                <a:cs typeface="+mn-cs"/>
              </a:rPr>
              <a:t>Lesson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DA5ED-A2D9-437F-A825-D56EDA566EA3}"/>
              </a:ext>
            </a:extLst>
          </p:cNvPr>
          <p:cNvSpPr txBox="1"/>
          <p:nvPr/>
        </p:nvSpPr>
        <p:spPr>
          <a:xfrm>
            <a:off x="5741324" y="6070194"/>
            <a:ext cx="3402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venir LT 65 Medium" panose="02000A03020000020003" pitchFamily="2" charset="0"/>
                <a:ea typeface="+mn-ea"/>
                <a:cs typeface="+mn-cs"/>
              </a:rPr>
              <a:t>The Temptation of Jesus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E4EFAF-0C6A-476C-9547-F4F1E66B6A1A}"/>
              </a:ext>
            </a:extLst>
          </p:cNvPr>
          <p:cNvSpPr txBox="1"/>
          <p:nvPr/>
        </p:nvSpPr>
        <p:spPr>
          <a:xfrm>
            <a:off x="229336" y="3523982"/>
            <a:ext cx="86853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Were these the only temptations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Jesus ever faced?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(consider Luke 4:13; Heb. 4:15)</a:t>
            </a:r>
          </a:p>
        </p:txBody>
      </p:sp>
    </p:spTree>
    <p:extLst>
      <p:ext uri="{BB962C8B-B14F-4D97-AF65-F5344CB8AC3E}">
        <p14:creationId xmlns:p14="http://schemas.microsoft.com/office/powerpoint/2010/main" val="32487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98</Words>
  <Application>Microsoft Office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Avenir LT 45 Book</vt:lpstr>
      <vt:lpstr>Avenir LT 65 Medium</vt:lpstr>
      <vt:lpstr>Beacon</vt:lpstr>
      <vt:lpstr>Calibri</vt:lpstr>
      <vt:lpstr>Calibri Light</vt:lpstr>
      <vt:lpstr>Myriad Pro</vt:lpstr>
      <vt:lpstr>Myriad Pro Light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</cp:revision>
  <dcterms:created xsi:type="dcterms:W3CDTF">2018-02-04T02:50:24Z</dcterms:created>
  <dcterms:modified xsi:type="dcterms:W3CDTF">2018-07-26T18:31:35Z</dcterms:modified>
</cp:coreProperties>
</file>