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2" r:id="rId2"/>
    <p:sldMasterId id="2147483656" r:id="rId3"/>
    <p:sldMasterId id="2147483712" r:id="rId4"/>
    <p:sldMasterId id="2147483724" r:id="rId5"/>
    <p:sldMasterId id="2147483736" r:id="rId6"/>
    <p:sldMasterId id="2147483748" r:id="rId7"/>
    <p:sldMasterId id="2147483760" r:id="rId8"/>
    <p:sldMasterId id="2147484342" r:id="rId9"/>
  </p:sldMasterIdLst>
  <p:notesMasterIdLst>
    <p:notesMasterId r:id="rId66"/>
  </p:notesMasterIdLst>
  <p:handoutMasterIdLst>
    <p:handoutMasterId r:id="rId67"/>
  </p:handoutMasterIdLst>
  <p:sldIdLst>
    <p:sldId id="257" r:id="rId10"/>
    <p:sldId id="369" r:id="rId11"/>
    <p:sldId id="370" r:id="rId12"/>
    <p:sldId id="376" r:id="rId13"/>
    <p:sldId id="377" r:id="rId14"/>
    <p:sldId id="378" r:id="rId15"/>
    <p:sldId id="379" r:id="rId16"/>
    <p:sldId id="380" r:id="rId17"/>
    <p:sldId id="381" r:id="rId18"/>
    <p:sldId id="382" r:id="rId19"/>
    <p:sldId id="383" r:id="rId20"/>
    <p:sldId id="384" r:id="rId21"/>
    <p:sldId id="385" r:id="rId22"/>
    <p:sldId id="330" r:id="rId23"/>
    <p:sldId id="294" r:id="rId24"/>
    <p:sldId id="364" r:id="rId25"/>
    <p:sldId id="365" r:id="rId26"/>
    <p:sldId id="366" r:id="rId27"/>
    <p:sldId id="367" r:id="rId28"/>
    <p:sldId id="345" r:id="rId29"/>
    <p:sldId id="346" r:id="rId30"/>
    <p:sldId id="368" r:id="rId31"/>
    <p:sldId id="355" r:id="rId32"/>
    <p:sldId id="356" r:id="rId33"/>
    <p:sldId id="357" r:id="rId34"/>
    <p:sldId id="358" r:id="rId35"/>
    <p:sldId id="359" r:id="rId36"/>
    <p:sldId id="360" r:id="rId37"/>
    <p:sldId id="296" r:id="rId38"/>
    <p:sldId id="298" r:id="rId39"/>
    <p:sldId id="334" r:id="rId40"/>
    <p:sldId id="299" r:id="rId41"/>
    <p:sldId id="300" r:id="rId42"/>
    <p:sldId id="276" r:id="rId43"/>
    <p:sldId id="277" r:id="rId44"/>
    <p:sldId id="301" r:id="rId45"/>
    <p:sldId id="278" r:id="rId46"/>
    <p:sldId id="302" r:id="rId47"/>
    <p:sldId id="279" r:id="rId48"/>
    <p:sldId id="303" r:id="rId49"/>
    <p:sldId id="371" r:id="rId50"/>
    <p:sldId id="372" r:id="rId51"/>
    <p:sldId id="375" r:id="rId52"/>
    <p:sldId id="304" r:id="rId53"/>
    <p:sldId id="374" r:id="rId54"/>
    <p:sldId id="373" r:id="rId55"/>
    <p:sldId id="336" r:id="rId56"/>
    <p:sldId id="335" r:id="rId57"/>
    <p:sldId id="306" r:id="rId58"/>
    <p:sldId id="305" r:id="rId59"/>
    <p:sldId id="275" r:id="rId60"/>
    <p:sldId id="361" r:id="rId61"/>
    <p:sldId id="344" r:id="rId62"/>
    <p:sldId id="331" r:id="rId63"/>
    <p:sldId id="332" r:id="rId64"/>
    <p:sldId id="289" r:id="rId6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0D88"/>
    <a:srgbClr val="D00000"/>
    <a:srgbClr val="345B82"/>
    <a:srgbClr val="FF0000"/>
    <a:srgbClr val="306018"/>
    <a:srgbClr val="0000FF"/>
    <a:srgbClr val="808080"/>
    <a:srgbClr val="A3A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9" d="100"/>
          <a:sy n="69" d="100"/>
        </p:scale>
        <p:origin x="120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61" Type="http://schemas.openxmlformats.org/officeDocument/2006/relationships/slide" Target="slides/slide52.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42.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handoutMaster" Target="handoutMasters/handoutMaster1.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14438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14438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14438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CB83CE6-CE14-4BA3-9549-BEC2AAAAEA8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40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56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5B8DF06-93E1-4E2C-8682-65F3BAE2BA7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A7219D8-2CA0-4877-B233-6BDABB6BE1B3}" type="slidenum">
              <a:rPr lang="en-US" altLang="en-US" smtClean="0"/>
              <a:pPr>
                <a:spcBef>
                  <a:spcPct val="0"/>
                </a:spcBef>
              </a:pPr>
              <a:t>15</a:t>
            </a:fld>
            <a:endParaRPr lang="en-US" altLang="en-US"/>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C951B7A-C9C8-49A8-9E1F-4B25D898812D}" type="slidenum">
              <a:rPr lang="en-US" altLang="en-US" smtClean="0"/>
              <a:pPr>
                <a:spcBef>
                  <a:spcPct val="0"/>
                </a:spcBef>
              </a:pPr>
              <a:t>30</a:t>
            </a:fld>
            <a:endParaRPr lang="en-US" altLang="en-US"/>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30B82EB-F0F2-4D3A-90E2-6AFBF8177DE7}" type="slidenum">
              <a:rPr lang="en-US" altLang="en-US" smtClean="0"/>
              <a:pPr>
                <a:spcBef>
                  <a:spcPct val="0"/>
                </a:spcBef>
              </a:pPr>
              <a:t>31</a:t>
            </a:fld>
            <a:endParaRPr lang="en-US" altLang="en-US"/>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D6761A4-0253-4066-B7FE-B8AEFEC22583}" type="slidenum">
              <a:rPr lang="en-US" altLang="en-US" smtClean="0"/>
              <a:pPr>
                <a:spcBef>
                  <a:spcPct val="0"/>
                </a:spcBef>
              </a:pPr>
              <a:t>32</a:t>
            </a:fld>
            <a:endParaRPr lang="en-US" altLang="en-US"/>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887F5F0-1673-4514-B831-232F64AEA726}" type="slidenum">
              <a:rPr lang="en-US" altLang="en-US" smtClean="0"/>
              <a:pPr>
                <a:spcBef>
                  <a:spcPct val="0"/>
                </a:spcBef>
              </a:pPr>
              <a:t>33</a:t>
            </a:fld>
            <a:endParaRPr lang="en-US" altLang="en-US"/>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08C4682-3EA2-4E8A-9380-6CFE8F37EBD0}" type="slidenum">
              <a:rPr lang="en-US" altLang="en-US" smtClean="0"/>
              <a:pPr>
                <a:spcBef>
                  <a:spcPct val="0"/>
                </a:spcBef>
              </a:pPr>
              <a:t>36</a:t>
            </a:fld>
            <a:endParaRPr lang="en-US" altLang="en-US"/>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FF5F501-B714-4D1D-8990-D6990F51C6B6}" type="slidenum">
              <a:rPr lang="en-US" altLang="en-US" smtClean="0"/>
              <a:pPr>
                <a:spcBef>
                  <a:spcPct val="0"/>
                </a:spcBef>
              </a:pPr>
              <a:t>38</a:t>
            </a:fld>
            <a:endParaRPr lang="en-US" altLang="en-US"/>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5BFE81A-0CB3-44F6-A2C5-FD7D4FABBACD}" type="slidenum">
              <a:rPr lang="en-US" altLang="en-US" smtClean="0"/>
              <a:pPr>
                <a:spcBef>
                  <a:spcPct val="0"/>
                </a:spcBef>
              </a:pPr>
              <a:t>40</a:t>
            </a:fld>
            <a:endParaRPr lang="en-US" altLang="en-US"/>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BAD913C-F5F0-451F-AFC7-4B0A5BAF9F18}" type="slidenum">
              <a:rPr lang="en-US" altLang="en-US" smtClean="0"/>
              <a:pPr>
                <a:spcBef>
                  <a:spcPct val="0"/>
                </a:spcBef>
              </a:pPr>
              <a:t>42</a:t>
            </a:fld>
            <a:endParaRPr lang="en-US" altLang="en-US"/>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B422CFD-FC7B-41E8-A7F3-6C99F720998D}" type="slidenum">
              <a:rPr lang="en-US" altLang="en-US" smtClean="0"/>
              <a:pPr>
                <a:spcBef>
                  <a:spcPct val="0"/>
                </a:spcBef>
              </a:pPr>
              <a:t>44</a:t>
            </a:fld>
            <a:endParaRPr lang="en-US" altLang="en-US"/>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40D0FDB-2F9E-484A-AB84-3BEE89294D7F}" type="slidenum">
              <a:rPr lang="en-US" altLang="en-US" smtClean="0"/>
              <a:pPr>
                <a:spcBef>
                  <a:spcPct val="0"/>
                </a:spcBef>
              </a:pPr>
              <a:t>45</a:t>
            </a:fld>
            <a:endParaRPr lang="en-US" altLang="en-US"/>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7D63BC0-9990-43D2-A4C4-6A4E4A7B4CB6}" type="slidenum">
              <a:rPr lang="en-US" altLang="en-US" smtClean="0">
                <a:solidFill>
                  <a:srgbClr val="000000"/>
                </a:solidFill>
              </a:rPr>
              <a:pPr>
                <a:spcBef>
                  <a:spcPct val="0"/>
                </a:spcBef>
              </a:pPr>
              <a:t>16</a:t>
            </a:fld>
            <a:endParaRPr lang="en-US" altLang="en-US">
              <a:solidFill>
                <a:srgbClr val="000000"/>
              </a:solidFill>
            </a:endParaRPr>
          </a:p>
        </p:txBody>
      </p:sp>
      <p:sp>
        <p:nvSpPr>
          <p:cNvPr id="4505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6B7CF328-CBFE-46B9-BD1A-99AE8D0F3EF0}" type="slidenum">
              <a:rPr lang="en-US" altLang="en-US">
                <a:solidFill>
                  <a:srgbClr val="000000"/>
                </a:solidFill>
                <a:latin typeface="Arial" panose="020B0604020202020204" pitchFamily="34" charset="0"/>
              </a:rPr>
              <a:pPr algn="r" eaLnBrk="1" hangingPunct="1">
                <a:spcBef>
                  <a:spcPct val="0"/>
                </a:spcBef>
              </a:pPr>
              <a:t>16</a:t>
            </a:fld>
            <a:endParaRPr lang="en-US" altLang="en-US">
              <a:solidFill>
                <a:srgbClr val="000000"/>
              </a:solidFill>
              <a:latin typeface="Arial" panose="020B0604020202020204" pitchFamily="34" charset="0"/>
            </a:endParaRPr>
          </a:p>
        </p:txBody>
      </p:sp>
      <p:sp>
        <p:nvSpPr>
          <p:cNvPr id="45060" name="Rectangle 2"/>
          <p:cNvSpPr>
            <a:spLocks noRot="1" noChangeArrowheads="1" noTextEdit="1"/>
          </p:cNvSpPr>
          <p:nvPr>
            <p:ph type="sldImg"/>
          </p:nvPr>
        </p:nvSpPr>
        <p:spPr>
          <a:ln/>
        </p:spPr>
      </p:sp>
      <p:sp>
        <p:nvSpPr>
          <p:cNvPr id="45061"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420974-5D4C-4D16-894D-064010C77B8D}" type="slidenum">
              <a:rPr lang="en-US" altLang="en-US" smtClean="0"/>
              <a:pPr>
                <a:spcBef>
                  <a:spcPct val="0"/>
                </a:spcBef>
              </a:pPr>
              <a:t>46</a:t>
            </a:fld>
            <a:endParaRPr lang="en-US" altLang="en-US"/>
          </a:p>
        </p:txBody>
      </p:sp>
      <p:sp>
        <p:nvSpPr>
          <p:cNvPr id="94211" name="Rectangle 2"/>
          <p:cNvSpPr>
            <a:spLocks noRo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AFD69D-8098-46FF-84A8-B1C86F61EBCC}" type="slidenum">
              <a:rPr lang="en-US" altLang="en-US" smtClean="0"/>
              <a:pPr>
                <a:spcBef>
                  <a:spcPct val="0"/>
                </a:spcBef>
              </a:pPr>
              <a:t>47</a:t>
            </a:fld>
            <a:endParaRPr lang="en-US" altLang="en-US"/>
          </a:p>
        </p:txBody>
      </p:sp>
      <p:sp>
        <p:nvSpPr>
          <p:cNvPr id="96259" name="Rectangle 2"/>
          <p:cNvSpPr>
            <a:spLocks noRo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7B79306-E6B0-4C0C-81C9-48563000F4F5}" type="slidenum">
              <a:rPr lang="en-US" altLang="en-US" smtClean="0"/>
              <a:pPr>
                <a:spcBef>
                  <a:spcPct val="0"/>
                </a:spcBef>
              </a:pPr>
              <a:t>48</a:t>
            </a:fld>
            <a:endParaRPr lang="en-US" altLang="en-US"/>
          </a:p>
        </p:txBody>
      </p:sp>
      <p:sp>
        <p:nvSpPr>
          <p:cNvPr id="98307" name="Rectangle 2"/>
          <p:cNvSpPr>
            <a:spLocks noRo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8457CF8-1AA5-4FD7-93C9-8F125D153CC5}" type="slidenum">
              <a:rPr lang="en-US" altLang="en-US" smtClean="0"/>
              <a:pPr>
                <a:spcBef>
                  <a:spcPct val="0"/>
                </a:spcBef>
              </a:pPr>
              <a:t>49</a:t>
            </a:fld>
            <a:endParaRPr lang="en-US" altLang="en-US"/>
          </a:p>
        </p:txBody>
      </p:sp>
      <p:sp>
        <p:nvSpPr>
          <p:cNvPr id="100355" name="Rectangle 2"/>
          <p:cNvSpPr>
            <a:spLocks noRo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E25C7-22B6-4149-82CB-D3A1BFC3266B}" type="slidenum">
              <a:rPr lang="en-US" altLang="en-US" smtClean="0"/>
              <a:pPr>
                <a:spcBef>
                  <a:spcPct val="0"/>
                </a:spcBef>
              </a:pPr>
              <a:t>50</a:t>
            </a:fld>
            <a:endParaRPr lang="en-US" altLang="en-US"/>
          </a:p>
        </p:txBody>
      </p:sp>
      <p:sp>
        <p:nvSpPr>
          <p:cNvPr id="102403" name="Rectangle 2"/>
          <p:cNvSpPr>
            <a:spLocks noRot="1" noChangeArrowheads="1" noTextEdit="1"/>
          </p:cNvSpPr>
          <p:nvPr>
            <p:ph type="sldImg"/>
          </p:nvPr>
        </p:nvSpPr>
        <p:spPr>
          <a:ln/>
        </p:spPr>
      </p:sp>
      <p:sp>
        <p:nvSpPr>
          <p:cNvPr id="10240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3D6A542-E192-4F28-B53E-CB3C594CDE50}" type="slidenum">
              <a:rPr lang="en-US" altLang="en-US" smtClean="0"/>
              <a:pPr>
                <a:spcBef>
                  <a:spcPct val="0"/>
                </a:spcBef>
              </a:pPr>
              <a:t>52</a:t>
            </a:fld>
            <a:endParaRPr lang="en-US" altLang="en-US"/>
          </a:p>
        </p:txBody>
      </p:sp>
      <p:sp>
        <p:nvSpPr>
          <p:cNvPr id="105475" name="Rectangle 2"/>
          <p:cNvSpPr>
            <a:spLocks noRot="1" noChangeArrowheads="1" noTextEdit="1"/>
          </p:cNvSpPr>
          <p:nvPr>
            <p:ph type="sldImg"/>
          </p:nvPr>
        </p:nvSpPr>
        <p:spPr>
          <a:ln/>
        </p:spPr>
      </p:sp>
      <p:sp>
        <p:nvSpPr>
          <p:cNvPr id="10547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307769B-DE06-4DF1-B4C3-1B3D76F8F32A}" type="slidenum">
              <a:rPr lang="en-US" altLang="en-US" smtClean="0">
                <a:solidFill>
                  <a:srgbClr val="000000"/>
                </a:solidFill>
              </a:rPr>
              <a:pPr>
                <a:spcBef>
                  <a:spcPct val="0"/>
                </a:spcBef>
              </a:pPr>
              <a:t>17</a:t>
            </a:fld>
            <a:endParaRPr lang="en-US" altLang="en-US">
              <a:solidFill>
                <a:srgbClr val="000000"/>
              </a:solidFill>
            </a:endParaRPr>
          </a:p>
        </p:txBody>
      </p:sp>
      <p:sp>
        <p:nvSpPr>
          <p:cNvPr id="4710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CE416DB5-4FCA-443B-8520-34D7558BB7BE}" type="slidenum">
              <a:rPr lang="en-US" altLang="en-US">
                <a:solidFill>
                  <a:srgbClr val="000000"/>
                </a:solidFill>
                <a:latin typeface="Arial" panose="020B0604020202020204" pitchFamily="34" charset="0"/>
              </a:rPr>
              <a:pPr algn="r" eaLnBrk="1" hangingPunct="1">
                <a:spcBef>
                  <a:spcPct val="0"/>
                </a:spcBef>
              </a:pPr>
              <a:t>17</a:t>
            </a:fld>
            <a:endParaRPr lang="en-US" altLang="en-US">
              <a:solidFill>
                <a:srgbClr val="000000"/>
              </a:solidFill>
              <a:latin typeface="Arial" panose="020B0604020202020204" pitchFamily="34" charset="0"/>
            </a:endParaRPr>
          </a:p>
        </p:txBody>
      </p:sp>
      <p:sp>
        <p:nvSpPr>
          <p:cNvPr id="47108" name="Rectangle 2"/>
          <p:cNvSpPr>
            <a:spLocks noRot="1" noChangeArrowheads="1" noTextEdit="1"/>
          </p:cNvSpPr>
          <p:nvPr>
            <p:ph type="sldImg"/>
          </p:nvPr>
        </p:nvSpPr>
        <p:spPr>
          <a:ln/>
        </p:spPr>
      </p:sp>
      <p:sp>
        <p:nvSpPr>
          <p:cNvPr id="47109"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56CBD1D-798D-4074-8A5D-0C4D5775DCA1}" type="slidenum">
              <a:rPr lang="en-US" altLang="en-US" smtClean="0">
                <a:solidFill>
                  <a:srgbClr val="000000"/>
                </a:solidFill>
              </a:rPr>
              <a:pPr>
                <a:spcBef>
                  <a:spcPct val="0"/>
                </a:spcBef>
              </a:pPr>
              <a:t>18</a:t>
            </a:fld>
            <a:endParaRPr lang="en-US" altLang="en-US">
              <a:solidFill>
                <a:srgbClr val="000000"/>
              </a:solidFill>
            </a:endParaRPr>
          </a:p>
        </p:txBody>
      </p:sp>
      <p:sp>
        <p:nvSpPr>
          <p:cNvPr id="4915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E4D962E4-71D1-4D30-9915-F81324020012}" type="slidenum">
              <a:rPr lang="en-US" altLang="en-US">
                <a:solidFill>
                  <a:srgbClr val="000000"/>
                </a:solidFill>
                <a:latin typeface="Arial" panose="020B0604020202020204" pitchFamily="34" charset="0"/>
              </a:rPr>
              <a:pPr algn="r" eaLnBrk="1" hangingPunct="1">
                <a:spcBef>
                  <a:spcPct val="0"/>
                </a:spcBef>
              </a:pPr>
              <a:t>18</a:t>
            </a:fld>
            <a:endParaRPr lang="en-US" altLang="en-US">
              <a:solidFill>
                <a:srgbClr val="000000"/>
              </a:solidFill>
              <a:latin typeface="Arial" panose="020B0604020202020204" pitchFamily="34" charset="0"/>
            </a:endParaRPr>
          </a:p>
        </p:txBody>
      </p:sp>
      <p:sp>
        <p:nvSpPr>
          <p:cNvPr id="49156" name="Rectangle 2"/>
          <p:cNvSpPr>
            <a:spLocks noRot="1" noChangeArrowheads="1" noTextEdit="1"/>
          </p:cNvSpPr>
          <p:nvPr>
            <p:ph type="sldImg"/>
          </p:nvPr>
        </p:nvSpPr>
        <p:spPr>
          <a:ln/>
        </p:spPr>
      </p:sp>
      <p:sp>
        <p:nvSpPr>
          <p:cNvPr id="49157"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D507415-D4BA-40D4-97B2-31A2FB9DD7DD}" type="slidenum">
              <a:rPr lang="en-US" altLang="en-US" smtClean="0">
                <a:solidFill>
                  <a:srgbClr val="000000"/>
                </a:solidFill>
              </a:rPr>
              <a:pPr>
                <a:spcBef>
                  <a:spcPct val="0"/>
                </a:spcBef>
              </a:pPr>
              <a:t>19</a:t>
            </a:fld>
            <a:endParaRPr lang="en-US" altLang="en-US">
              <a:solidFill>
                <a:srgbClr val="000000"/>
              </a:solidFill>
            </a:endParaRPr>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D175950-3D71-465E-A4F1-4039402F1F7C}" type="slidenum">
              <a:rPr lang="en-US" altLang="en-US" smtClean="0"/>
              <a:pPr>
                <a:spcBef>
                  <a:spcPct val="0"/>
                </a:spcBef>
              </a:pPr>
              <a:t>20</a:t>
            </a:fld>
            <a:endParaRPr lang="en-US" altLang="en-US"/>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F92C9AF-2C88-43BD-B109-F1689357B8A6}" type="slidenum">
              <a:rPr lang="en-US" altLang="en-US" smtClean="0"/>
              <a:pPr>
                <a:spcBef>
                  <a:spcPct val="0"/>
                </a:spcBef>
              </a:pPr>
              <a:t>21</a:t>
            </a:fld>
            <a:endParaRPr lang="en-US" altLang="en-US"/>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3DDEA54-76B2-4B76-887C-725376D25C89}" type="slidenum">
              <a:rPr lang="en-US" altLang="en-US" smtClean="0">
                <a:solidFill>
                  <a:srgbClr val="000000"/>
                </a:solidFill>
              </a:rPr>
              <a:pPr>
                <a:spcBef>
                  <a:spcPct val="0"/>
                </a:spcBef>
              </a:pPr>
              <a:t>22</a:t>
            </a:fld>
            <a:endParaRPr lang="en-US" altLang="en-US">
              <a:solidFill>
                <a:srgbClr val="000000"/>
              </a:solidFill>
            </a:endParaRPr>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9EE878A-58A8-43FD-BD07-6F966CCDDA09}" type="slidenum">
              <a:rPr lang="en-US" altLang="en-US" smtClean="0"/>
              <a:pPr>
                <a:spcBef>
                  <a:spcPct val="0"/>
                </a:spcBef>
              </a:pPr>
              <a:t>29</a:t>
            </a:fld>
            <a:endParaRPr lang="en-US" altLang="en-US"/>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Large confetti"/>
          <p:cNvSpPr>
            <a:spLocks noChangeArrowheads="1"/>
          </p:cNvSpPr>
          <p:nvPr/>
        </p:nvSpPr>
        <p:spPr bwMode="ltGray">
          <a:xfrm>
            <a:off x="484188" y="1549400"/>
            <a:ext cx="8158162" cy="1689100"/>
          </a:xfrm>
          <a:prstGeom prst="rect">
            <a:avLst/>
          </a:prstGeom>
          <a:pattFill prst="lgConfetti">
            <a:fgClr>
              <a:schemeClr val="accent2">
                <a:alpha val="50195"/>
              </a:schemeClr>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5" name="AutoShape 3"/>
          <p:cNvSpPr>
            <a:spLocks noChangeArrowheads="1"/>
          </p:cNvSpPr>
          <p:nvPr/>
        </p:nvSpPr>
        <p:spPr bwMode="ltGray">
          <a:xfrm>
            <a:off x="228600" y="3206750"/>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6" name="AutoShape 4"/>
          <p:cNvSpPr>
            <a:spLocks noChangeArrowheads="1"/>
          </p:cNvSpPr>
          <p:nvPr/>
        </p:nvSpPr>
        <p:spPr bwMode="ltGray">
          <a:xfrm>
            <a:off x="228600" y="1482725"/>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7" name="AutoShape 5"/>
          <p:cNvSpPr>
            <a:spLocks noChangeArrowheads="1"/>
          </p:cNvSpPr>
          <p:nvPr/>
        </p:nvSpPr>
        <p:spPr bwMode="ltGray">
          <a:xfrm>
            <a:off x="8623300" y="124618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8" name="AutoShape 6"/>
          <p:cNvSpPr>
            <a:spLocks noChangeArrowheads="1"/>
          </p:cNvSpPr>
          <p:nvPr/>
        </p:nvSpPr>
        <p:spPr bwMode="ltGray">
          <a:xfrm>
            <a:off x="434975" y="125253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9" name="AutoShape 7"/>
          <p:cNvSpPr>
            <a:spLocks noChangeArrowheads="1"/>
          </p:cNvSpPr>
          <p:nvPr/>
        </p:nvSpPr>
        <p:spPr bwMode="ltGray">
          <a:xfrm>
            <a:off x="2830513" y="5783263"/>
            <a:ext cx="3481387" cy="77787"/>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10" name="Rectangle 8"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6153" name="Rectangle 9"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pPr lvl="0"/>
            <a:r>
              <a:rPr lang="en-US" altLang="en-US" noProof="0"/>
              <a:t>Click to edit Master title style</a:t>
            </a:r>
          </a:p>
        </p:txBody>
      </p:sp>
      <p:sp>
        <p:nvSpPr>
          <p:cNvPr id="6154" name="Rectangle 10"/>
          <p:cNvSpPr>
            <a:spLocks noGrp="1" noChangeArrowheads="1"/>
          </p:cNvSpPr>
          <p:nvPr>
            <p:ph type="subTitle" idx="1"/>
          </p:nvPr>
        </p:nvSpPr>
        <p:spPr>
          <a:xfrm>
            <a:off x="1371600" y="3746500"/>
            <a:ext cx="6400800" cy="1752600"/>
          </a:xfrm>
        </p:spPr>
        <p:txBody>
          <a:bodyPr/>
          <a:lstStyle>
            <a:lvl1pPr marL="0" indent="0" algn="ctr">
              <a:buFontTx/>
              <a:buNone/>
              <a:defRPr/>
            </a:lvl1pPr>
          </a:lstStyle>
          <a:p>
            <a:pPr lvl="0"/>
            <a:r>
              <a:rPr lang="en-US" altLang="en-US" noProof="0"/>
              <a:t>Click to edit Master subtitle style</a:t>
            </a:r>
          </a:p>
        </p:txBody>
      </p:sp>
      <p:sp>
        <p:nvSpPr>
          <p:cNvPr id="11" name="Rectangle 11"/>
          <p:cNvSpPr>
            <a:spLocks noGrp="1" noChangeArrowheads="1"/>
          </p:cNvSpPr>
          <p:nvPr>
            <p:ph type="dt" sz="half" idx="10"/>
          </p:nvPr>
        </p:nvSpPr>
        <p:spPr/>
        <p:txBody>
          <a:bodyPr/>
          <a:lstStyle>
            <a:lvl1pPr>
              <a:defRPr/>
            </a:lvl1pPr>
          </a:lstStyle>
          <a:p>
            <a:pPr>
              <a:defRPr/>
            </a:pPr>
            <a:endParaRPr lang="en-US" altLang="en-US"/>
          </a:p>
        </p:txBody>
      </p:sp>
      <p:sp>
        <p:nvSpPr>
          <p:cNvPr id="12" name="Rectangle 12"/>
          <p:cNvSpPr>
            <a:spLocks noGrp="1" noChangeArrowheads="1"/>
          </p:cNvSpPr>
          <p:nvPr>
            <p:ph type="ftr" sz="quarter" idx="11"/>
          </p:nvPr>
        </p:nvSpPr>
        <p:spPr/>
        <p:txBody>
          <a:bodyPr/>
          <a:lstStyle>
            <a:lvl1pPr>
              <a:defRPr/>
            </a:lvl1pPr>
          </a:lstStyle>
          <a:p>
            <a:pPr>
              <a:defRPr/>
            </a:pPr>
            <a:endParaRPr lang="en-US" altLang="en-US"/>
          </a:p>
        </p:txBody>
      </p:sp>
      <p:sp>
        <p:nvSpPr>
          <p:cNvPr id="13" name="Rectangle 13"/>
          <p:cNvSpPr>
            <a:spLocks noGrp="1" noChangeArrowheads="1"/>
          </p:cNvSpPr>
          <p:nvPr>
            <p:ph type="sldNum" sz="quarter" idx="12"/>
          </p:nvPr>
        </p:nvSpPr>
        <p:spPr>
          <a:xfrm>
            <a:off x="6553200" y="6248400"/>
            <a:ext cx="1905000" cy="457200"/>
          </a:xfrm>
          <a:noFill/>
          <a:extLst>
            <a:ext uri="{909E8E84-426E-40DD-AFC4-6F175D3DCCD1}">
              <a14:hiddenFill xmlns:a14="http://schemas.microsoft.com/office/drawing/2010/main">
                <a:solidFill>
                  <a:schemeClr val="accent1"/>
                </a:solidFill>
              </a14:hiddenFill>
            </a:ext>
          </a:extLst>
        </p:spPr>
        <p:txBody>
          <a:bodyPr anchor="b" anchorCtr="0"/>
          <a:lstStyle>
            <a:lvl1pPr>
              <a:defRPr>
                <a:solidFill>
                  <a:schemeClr val="tx1"/>
                </a:solidFill>
              </a:defRPr>
            </a:lvl1pPr>
          </a:lstStyle>
          <a:p>
            <a:pPr>
              <a:defRPr/>
            </a:pPr>
            <a:fld id="{D008CB82-00A1-4C21-8544-869B4830E090}" type="slidenum">
              <a:rPr lang="en-US" altLang="en-US"/>
              <a:pPr>
                <a:defRPr/>
              </a:pPr>
              <a:t>‹#›</a:t>
            </a:fld>
            <a:endParaRPr lang="en-US" altLang="en-US"/>
          </a:p>
        </p:txBody>
      </p:sp>
    </p:spTree>
    <p:extLst>
      <p:ext uri="{BB962C8B-B14F-4D97-AF65-F5344CB8AC3E}">
        <p14:creationId xmlns:p14="http://schemas.microsoft.com/office/powerpoint/2010/main" val="65656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2A7C75B3-7E9A-4B3F-965F-E6EBA23B81D6}" type="slidenum">
              <a:rPr lang="en-US" altLang="en-US"/>
              <a:pPr>
                <a:defRPr/>
              </a:pPr>
              <a:t>‹#›</a:t>
            </a:fld>
            <a:endParaRPr lang="en-US" altLang="en-US"/>
          </a:p>
        </p:txBody>
      </p:sp>
    </p:spTree>
    <p:extLst>
      <p:ext uri="{BB962C8B-B14F-4D97-AF65-F5344CB8AC3E}">
        <p14:creationId xmlns:p14="http://schemas.microsoft.com/office/powerpoint/2010/main" val="494776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1488" y="284163"/>
            <a:ext cx="2044700" cy="58118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4163"/>
            <a:ext cx="5983288" cy="5811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67EB64D0-D58C-46DF-A286-A624DB122BF9}" type="slidenum">
              <a:rPr lang="en-US" altLang="en-US"/>
              <a:pPr>
                <a:defRPr/>
              </a:pPr>
              <a:t>‹#›</a:t>
            </a:fld>
            <a:endParaRPr lang="en-US" altLang="en-US"/>
          </a:p>
        </p:txBody>
      </p:sp>
    </p:spTree>
    <p:extLst>
      <p:ext uri="{BB962C8B-B14F-4D97-AF65-F5344CB8AC3E}">
        <p14:creationId xmlns:p14="http://schemas.microsoft.com/office/powerpoint/2010/main" val="2640036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s-VE"/>
          </a:p>
        </p:txBody>
      </p:sp>
      <p:sp>
        <p:nvSpPr>
          <p:cNvPr id="5" name="Rectangle 5"/>
          <p:cNvSpPr>
            <a:spLocks noGrp="1" noChangeArrowheads="1"/>
          </p:cNvSpPr>
          <p:nvPr>
            <p:ph type="ftr" sz="quarter" idx="11"/>
          </p:nvPr>
        </p:nvSpPr>
        <p:spPr>
          <a:ln/>
        </p:spPr>
        <p:txBody>
          <a:bodyPr/>
          <a:lstStyle>
            <a:lvl1pPr>
              <a:defRPr/>
            </a:lvl1pPr>
          </a:lstStyle>
          <a:p>
            <a:pPr>
              <a:defRPr/>
            </a:pPr>
            <a:endParaRPr lang="es-VE"/>
          </a:p>
        </p:txBody>
      </p:sp>
      <p:sp>
        <p:nvSpPr>
          <p:cNvPr id="6" name="Rectangle 6"/>
          <p:cNvSpPr>
            <a:spLocks noGrp="1" noChangeArrowheads="1"/>
          </p:cNvSpPr>
          <p:nvPr>
            <p:ph type="sldNum" sz="quarter" idx="12"/>
          </p:nvPr>
        </p:nvSpPr>
        <p:spPr>
          <a:ln/>
        </p:spPr>
        <p:txBody>
          <a:bodyPr/>
          <a:lstStyle>
            <a:lvl1pPr>
              <a:defRPr/>
            </a:lvl1pPr>
          </a:lstStyle>
          <a:p>
            <a:pPr>
              <a:defRPr/>
            </a:pPr>
            <a:fld id="{7BEC04A2-6CE7-4042-AA56-BE6E8DE89256}" type="slidenum">
              <a:rPr lang="es-VE" altLang="en-US"/>
              <a:pPr>
                <a:defRPr/>
              </a:pPr>
              <a:t>‹#›</a:t>
            </a:fld>
            <a:endParaRPr lang="es-VE" altLang="en-US"/>
          </a:p>
        </p:txBody>
      </p:sp>
    </p:spTree>
    <p:extLst>
      <p:ext uri="{BB962C8B-B14F-4D97-AF65-F5344CB8AC3E}">
        <p14:creationId xmlns:p14="http://schemas.microsoft.com/office/powerpoint/2010/main" val="291978967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VE"/>
          </a:p>
        </p:txBody>
      </p:sp>
      <p:sp>
        <p:nvSpPr>
          <p:cNvPr id="5" name="Rectangle 5"/>
          <p:cNvSpPr>
            <a:spLocks noGrp="1" noChangeArrowheads="1"/>
          </p:cNvSpPr>
          <p:nvPr>
            <p:ph type="ftr" sz="quarter" idx="11"/>
          </p:nvPr>
        </p:nvSpPr>
        <p:spPr>
          <a:ln/>
        </p:spPr>
        <p:txBody>
          <a:bodyPr/>
          <a:lstStyle>
            <a:lvl1pPr>
              <a:defRPr/>
            </a:lvl1pPr>
          </a:lstStyle>
          <a:p>
            <a:pPr>
              <a:defRPr/>
            </a:pPr>
            <a:endParaRPr lang="es-VE"/>
          </a:p>
        </p:txBody>
      </p:sp>
      <p:sp>
        <p:nvSpPr>
          <p:cNvPr id="6" name="Rectangle 6"/>
          <p:cNvSpPr>
            <a:spLocks noGrp="1" noChangeArrowheads="1"/>
          </p:cNvSpPr>
          <p:nvPr>
            <p:ph type="sldNum" sz="quarter" idx="12"/>
          </p:nvPr>
        </p:nvSpPr>
        <p:spPr>
          <a:ln/>
        </p:spPr>
        <p:txBody>
          <a:bodyPr/>
          <a:lstStyle>
            <a:lvl1pPr>
              <a:defRPr/>
            </a:lvl1pPr>
          </a:lstStyle>
          <a:p>
            <a:pPr>
              <a:defRPr/>
            </a:pPr>
            <a:fld id="{D0438FCB-94E8-42C6-8219-D79152311FCC}" type="slidenum">
              <a:rPr lang="es-VE" altLang="en-US"/>
              <a:pPr>
                <a:defRPr/>
              </a:pPr>
              <a:t>‹#›</a:t>
            </a:fld>
            <a:endParaRPr lang="es-VE" altLang="en-US"/>
          </a:p>
        </p:txBody>
      </p:sp>
    </p:spTree>
    <p:extLst>
      <p:ext uri="{BB962C8B-B14F-4D97-AF65-F5344CB8AC3E}">
        <p14:creationId xmlns:p14="http://schemas.microsoft.com/office/powerpoint/2010/main" val="72174794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VE"/>
          </a:p>
        </p:txBody>
      </p:sp>
      <p:sp>
        <p:nvSpPr>
          <p:cNvPr id="5" name="Rectangle 5"/>
          <p:cNvSpPr>
            <a:spLocks noGrp="1" noChangeArrowheads="1"/>
          </p:cNvSpPr>
          <p:nvPr>
            <p:ph type="ftr" sz="quarter" idx="11"/>
          </p:nvPr>
        </p:nvSpPr>
        <p:spPr>
          <a:ln/>
        </p:spPr>
        <p:txBody>
          <a:bodyPr/>
          <a:lstStyle>
            <a:lvl1pPr>
              <a:defRPr/>
            </a:lvl1pPr>
          </a:lstStyle>
          <a:p>
            <a:pPr>
              <a:defRPr/>
            </a:pPr>
            <a:endParaRPr lang="es-VE"/>
          </a:p>
        </p:txBody>
      </p:sp>
      <p:sp>
        <p:nvSpPr>
          <p:cNvPr id="6" name="Rectangle 6"/>
          <p:cNvSpPr>
            <a:spLocks noGrp="1" noChangeArrowheads="1"/>
          </p:cNvSpPr>
          <p:nvPr>
            <p:ph type="sldNum" sz="quarter" idx="12"/>
          </p:nvPr>
        </p:nvSpPr>
        <p:spPr>
          <a:ln/>
        </p:spPr>
        <p:txBody>
          <a:bodyPr/>
          <a:lstStyle>
            <a:lvl1pPr>
              <a:defRPr/>
            </a:lvl1pPr>
          </a:lstStyle>
          <a:p>
            <a:pPr>
              <a:defRPr/>
            </a:pPr>
            <a:fld id="{EF1C33D8-A160-4D20-88BB-CD5F51BA4B4B}" type="slidenum">
              <a:rPr lang="es-VE" altLang="en-US"/>
              <a:pPr>
                <a:defRPr/>
              </a:pPr>
              <a:t>‹#›</a:t>
            </a:fld>
            <a:endParaRPr lang="es-VE" altLang="en-US"/>
          </a:p>
        </p:txBody>
      </p:sp>
    </p:spTree>
    <p:extLst>
      <p:ext uri="{BB962C8B-B14F-4D97-AF65-F5344CB8AC3E}">
        <p14:creationId xmlns:p14="http://schemas.microsoft.com/office/powerpoint/2010/main" val="181913092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s-VE"/>
          </a:p>
        </p:txBody>
      </p:sp>
      <p:sp>
        <p:nvSpPr>
          <p:cNvPr id="6" name="Rectangle 5"/>
          <p:cNvSpPr>
            <a:spLocks noGrp="1" noChangeArrowheads="1"/>
          </p:cNvSpPr>
          <p:nvPr>
            <p:ph type="ftr" sz="quarter" idx="11"/>
          </p:nvPr>
        </p:nvSpPr>
        <p:spPr>
          <a:ln/>
        </p:spPr>
        <p:txBody>
          <a:bodyPr/>
          <a:lstStyle>
            <a:lvl1pPr>
              <a:defRPr/>
            </a:lvl1pPr>
          </a:lstStyle>
          <a:p>
            <a:pPr>
              <a:defRPr/>
            </a:pPr>
            <a:endParaRPr lang="es-VE"/>
          </a:p>
        </p:txBody>
      </p:sp>
      <p:sp>
        <p:nvSpPr>
          <p:cNvPr id="7" name="Rectangle 6"/>
          <p:cNvSpPr>
            <a:spLocks noGrp="1" noChangeArrowheads="1"/>
          </p:cNvSpPr>
          <p:nvPr>
            <p:ph type="sldNum" sz="quarter" idx="12"/>
          </p:nvPr>
        </p:nvSpPr>
        <p:spPr>
          <a:ln/>
        </p:spPr>
        <p:txBody>
          <a:bodyPr/>
          <a:lstStyle>
            <a:lvl1pPr>
              <a:defRPr/>
            </a:lvl1pPr>
          </a:lstStyle>
          <a:p>
            <a:pPr>
              <a:defRPr/>
            </a:pPr>
            <a:fld id="{ECEA385F-76AD-4841-BA34-04D06284D944}" type="slidenum">
              <a:rPr lang="es-VE" altLang="en-US"/>
              <a:pPr>
                <a:defRPr/>
              </a:pPr>
              <a:t>‹#›</a:t>
            </a:fld>
            <a:endParaRPr lang="es-VE" altLang="en-US"/>
          </a:p>
        </p:txBody>
      </p:sp>
    </p:spTree>
    <p:extLst>
      <p:ext uri="{BB962C8B-B14F-4D97-AF65-F5344CB8AC3E}">
        <p14:creationId xmlns:p14="http://schemas.microsoft.com/office/powerpoint/2010/main" val="392896666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s-VE"/>
          </a:p>
        </p:txBody>
      </p:sp>
      <p:sp>
        <p:nvSpPr>
          <p:cNvPr id="8" name="Rectangle 5"/>
          <p:cNvSpPr>
            <a:spLocks noGrp="1" noChangeArrowheads="1"/>
          </p:cNvSpPr>
          <p:nvPr>
            <p:ph type="ftr" sz="quarter" idx="11"/>
          </p:nvPr>
        </p:nvSpPr>
        <p:spPr>
          <a:ln/>
        </p:spPr>
        <p:txBody>
          <a:bodyPr/>
          <a:lstStyle>
            <a:lvl1pPr>
              <a:defRPr/>
            </a:lvl1pPr>
          </a:lstStyle>
          <a:p>
            <a:pPr>
              <a:defRPr/>
            </a:pPr>
            <a:endParaRPr lang="es-VE"/>
          </a:p>
        </p:txBody>
      </p:sp>
      <p:sp>
        <p:nvSpPr>
          <p:cNvPr id="9" name="Rectangle 6"/>
          <p:cNvSpPr>
            <a:spLocks noGrp="1" noChangeArrowheads="1"/>
          </p:cNvSpPr>
          <p:nvPr>
            <p:ph type="sldNum" sz="quarter" idx="12"/>
          </p:nvPr>
        </p:nvSpPr>
        <p:spPr>
          <a:ln/>
        </p:spPr>
        <p:txBody>
          <a:bodyPr/>
          <a:lstStyle>
            <a:lvl1pPr>
              <a:defRPr/>
            </a:lvl1pPr>
          </a:lstStyle>
          <a:p>
            <a:pPr>
              <a:defRPr/>
            </a:pPr>
            <a:fld id="{C928402E-59E1-4032-9640-E7470EC07D40}" type="slidenum">
              <a:rPr lang="es-VE" altLang="en-US"/>
              <a:pPr>
                <a:defRPr/>
              </a:pPr>
              <a:t>‹#›</a:t>
            </a:fld>
            <a:endParaRPr lang="es-VE" altLang="en-US"/>
          </a:p>
        </p:txBody>
      </p:sp>
    </p:spTree>
    <p:extLst>
      <p:ext uri="{BB962C8B-B14F-4D97-AF65-F5344CB8AC3E}">
        <p14:creationId xmlns:p14="http://schemas.microsoft.com/office/powerpoint/2010/main" val="203633061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s-VE"/>
          </a:p>
        </p:txBody>
      </p:sp>
      <p:sp>
        <p:nvSpPr>
          <p:cNvPr id="4" name="Rectangle 5"/>
          <p:cNvSpPr>
            <a:spLocks noGrp="1" noChangeArrowheads="1"/>
          </p:cNvSpPr>
          <p:nvPr>
            <p:ph type="ftr" sz="quarter" idx="11"/>
          </p:nvPr>
        </p:nvSpPr>
        <p:spPr>
          <a:ln/>
        </p:spPr>
        <p:txBody>
          <a:bodyPr/>
          <a:lstStyle>
            <a:lvl1pPr>
              <a:defRPr/>
            </a:lvl1pPr>
          </a:lstStyle>
          <a:p>
            <a:pPr>
              <a:defRPr/>
            </a:pPr>
            <a:endParaRPr lang="es-VE"/>
          </a:p>
        </p:txBody>
      </p:sp>
      <p:sp>
        <p:nvSpPr>
          <p:cNvPr id="5" name="Rectangle 6"/>
          <p:cNvSpPr>
            <a:spLocks noGrp="1" noChangeArrowheads="1"/>
          </p:cNvSpPr>
          <p:nvPr>
            <p:ph type="sldNum" sz="quarter" idx="12"/>
          </p:nvPr>
        </p:nvSpPr>
        <p:spPr>
          <a:ln/>
        </p:spPr>
        <p:txBody>
          <a:bodyPr/>
          <a:lstStyle>
            <a:lvl1pPr>
              <a:defRPr/>
            </a:lvl1pPr>
          </a:lstStyle>
          <a:p>
            <a:pPr>
              <a:defRPr/>
            </a:pPr>
            <a:fld id="{408C4FFB-9FDD-4847-949A-19DA2123755D}" type="slidenum">
              <a:rPr lang="es-VE" altLang="en-US"/>
              <a:pPr>
                <a:defRPr/>
              </a:pPr>
              <a:t>‹#›</a:t>
            </a:fld>
            <a:endParaRPr lang="es-VE" altLang="en-US"/>
          </a:p>
        </p:txBody>
      </p:sp>
    </p:spTree>
    <p:extLst>
      <p:ext uri="{BB962C8B-B14F-4D97-AF65-F5344CB8AC3E}">
        <p14:creationId xmlns:p14="http://schemas.microsoft.com/office/powerpoint/2010/main" val="315675954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VE"/>
          </a:p>
        </p:txBody>
      </p:sp>
      <p:sp>
        <p:nvSpPr>
          <p:cNvPr id="3" name="Rectangle 5"/>
          <p:cNvSpPr>
            <a:spLocks noGrp="1" noChangeArrowheads="1"/>
          </p:cNvSpPr>
          <p:nvPr>
            <p:ph type="ftr" sz="quarter" idx="11"/>
          </p:nvPr>
        </p:nvSpPr>
        <p:spPr>
          <a:ln/>
        </p:spPr>
        <p:txBody>
          <a:bodyPr/>
          <a:lstStyle>
            <a:lvl1pPr>
              <a:defRPr/>
            </a:lvl1pPr>
          </a:lstStyle>
          <a:p>
            <a:pPr>
              <a:defRPr/>
            </a:pPr>
            <a:endParaRPr lang="es-VE"/>
          </a:p>
        </p:txBody>
      </p:sp>
      <p:sp>
        <p:nvSpPr>
          <p:cNvPr id="4" name="Rectangle 6"/>
          <p:cNvSpPr>
            <a:spLocks noGrp="1" noChangeArrowheads="1"/>
          </p:cNvSpPr>
          <p:nvPr>
            <p:ph type="sldNum" sz="quarter" idx="12"/>
          </p:nvPr>
        </p:nvSpPr>
        <p:spPr>
          <a:ln/>
        </p:spPr>
        <p:txBody>
          <a:bodyPr/>
          <a:lstStyle>
            <a:lvl1pPr>
              <a:defRPr/>
            </a:lvl1pPr>
          </a:lstStyle>
          <a:p>
            <a:pPr>
              <a:defRPr/>
            </a:pPr>
            <a:fld id="{39F128EC-35ED-4D1B-BAE1-A3BE1A6AF07C}" type="slidenum">
              <a:rPr lang="es-VE" altLang="en-US"/>
              <a:pPr>
                <a:defRPr/>
              </a:pPr>
              <a:t>‹#›</a:t>
            </a:fld>
            <a:endParaRPr lang="es-VE" altLang="en-US"/>
          </a:p>
        </p:txBody>
      </p:sp>
    </p:spTree>
    <p:extLst>
      <p:ext uri="{BB962C8B-B14F-4D97-AF65-F5344CB8AC3E}">
        <p14:creationId xmlns:p14="http://schemas.microsoft.com/office/powerpoint/2010/main" val="283165310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VE"/>
          </a:p>
        </p:txBody>
      </p:sp>
      <p:sp>
        <p:nvSpPr>
          <p:cNvPr id="6" name="Rectangle 5"/>
          <p:cNvSpPr>
            <a:spLocks noGrp="1" noChangeArrowheads="1"/>
          </p:cNvSpPr>
          <p:nvPr>
            <p:ph type="ftr" sz="quarter" idx="11"/>
          </p:nvPr>
        </p:nvSpPr>
        <p:spPr>
          <a:ln/>
        </p:spPr>
        <p:txBody>
          <a:bodyPr/>
          <a:lstStyle>
            <a:lvl1pPr>
              <a:defRPr/>
            </a:lvl1pPr>
          </a:lstStyle>
          <a:p>
            <a:pPr>
              <a:defRPr/>
            </a:pPr>
            <a:endParaRPr lang="es-VE"/>
          </a:p>
        </p:txBody>
      </p:sp>
      <p:sp>
        <p:nvSpPr>
          <p:cNvPr id="7" name="Rectangle 6"/>
          <p:cNvSpPr>
            <a:spLocks noGrp="1" noChangeArrowheads="1"/>
          </p:cNvSpPr>
          <p:nvPr>
            <p:ph type="sldNum" sz="quarter" idx="12"/>
          </p:nvPr>
        </p:nvSpPr>
        <p:spPr>
          <a:ln/>
        </p:spPr>
        <p:txBody>
          <a:bodyPr/>
          <a:lstStyle>
            <a:lvl1pPr>
              <a:defRPr/>
            </a:lvl1pPr>
          </a:lstStyle>
          <a:p>
            <a:pPr>
              <a:defRPr/>
            </a:pPr>
            <a:fld id="{A52F7D74-11AA-4148-9569-A5B6AED222A8}" type="slidenum">
              <a:rPr lang="es-VE" altLang="en-US"/>
              <a:pPr>
                <a:defRPr/>
              </a:pPr>
              <a:t>‹#›</a:t>
            </a:fld>
            <a:endParaRPr lang="es-VE" altLang="en-US"/>
          </a:p>
        </p:txBody>
      </p:sp>
    </p:spTree>
    <p:extLst>
      <p:ext uri="{BB962C8B-B14F-4D97-AF65-F5344CB8AC3E}">
        <p14:creationId xmlns:p14="http://schemas.microsoft.com/office/powerpoint/2010/main" val="394849476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A9CD5E63-08A3-44C4-B3F4-2DA3B50E53A4}" type="slidenum">
              <a:rPr lang="en-US" altLang="en-US"/>
              <a:pPr>
                <a:defRPr/>
              </a:pPr>
              <a:t>‹#›</a:t>
            </a:fld>
            <a:endParaRPr lang="en-US" altLang="en-US"/>
          </a:p>
        </p:txBody>
      </p:sp>
    </p:spTree>
    <p:extLst>
      <p:ext uri="{BB962C8B-B14F-4D97-AF65-F5344CB8AC3E}">
        <p14:creationId xmlns:p14="http://schemas.microsoft.com/office/powerpoint/2010/main" val="5983494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VE"/>
          </a:p>
        </p:txBody>
      </p:sp>
      <p:sp>
        <p:nvSpPr>
          <p:cNvPr id="6" name="Rectangle 5"/>
          <p:cNvSpPr>
            <a:spLocks noGrp="1" noChangeArrowheads="1"/>
          </p:cNvSpPr>
          <p:nvPr>
            <p:ph type="ftr" sz="quarter" idx="11"/>
          </p:nvPr>
        </p:nvSpPr>
        <p:spPr>
          <a:ln/>
        </p:spPr>
        <p:txBody>
          <a:bodyPr/>
          <a:lstStyle>
            <a:lvl1pPr>
              <a:defRPr/>
            </a:lvl1pPr>
          </a:lstStyle>
          <a:p>
            <a:pPr>
              <a:defRPr/>
            </a:pPr>
            <a:endParaRPr lang="es-VE"/>
          </a:p>
        </p:txBody>
      </p:sp>
      <p:sp>
        <p:nvSpPr>
          <p:cNvPr id="7" name="Rectangle 6"/>
          <p:cNvSpPr>
            <a:spLocks noGrp="1" noChangeArrowheads="1"/>
          </p:cNvSpPr>
          <p:nvPr>
            <p:ph type="sldNum" sz="quarter" idx="12"/>
          </p:nvPr>
        </p:nvSpPr>
        <p:spPr>
          <a:ln/>
        </p:spPr>
        <p:txBody>
          <a:bodyPr/>
          <a:lstStyle>
            <a:lvl1pPr>
              <a:defRPr/>
            </a:lvl1pPr>
          </a:lstStyle>
          <a:p>
            <a:pPr>
              <a:defRPr/>
            </a:pPr>
            <a:fld id="{52ACC0F9-4DF2-4A3F-A977-F4CABD76FC09}" type="slidenum">
              <a:rPr lang="es-VE" altLang="en-US"/>
              <a:pPr>
                <a:defRPr/>
              </a:pPr>
              <a:t>‹#›</a:t>
            </a:fld>
            <a:endParaRPr lang="es-VE" altLang="en-US"/>
          </a:p>
        </p:txBody>
      </p:sp>
    </p:spTree>
    <p:extLst>
      <p:ext uri="{BB962C8B-B14F-4D97-AF65-F5344CB8AC3E}">
        <p14:creationId xmlns:p14="http://schemas.microsoft.com/office/powerpoint/2010/main" val="10994944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VE"/>
          </a:p>
        </p:txBody>
      </p:sp>
      <p:sp>
        <p:nvSpPr>
          <p:cNvPr id="5" name="Rectangle 5"/>
          <p:cNvSpPr>
            <a:spLocks noGrp="1" noChangeArrowheads="1"/>
          </p:cNvSpPr>
          <p:nvPr>
            <p:ph type="ftr" sz="quarter" idx="11"/>
          </p:nvPr>
        </p:nvSpPr>
        <p:spPr>
          <a:ln/>
        </p:spPr>
        <p:txBody>
          <a:bodyPr/>
          <a:lstStyle>
            <a:lvl1pPr>
              <a:defRPr/>
            </a:lvl1pPr>
          </a:lstStyle>
          <a:p>
            <a:pPr>
              <a:defRPr/>
            </a:pPr>
            <a:endParaRPr lang="es-VE"/>
          </a:p>
        </p:txBody>
      </p:sp>
      <p:sp>
        <p:nvSpPr>
          <p:cNvPr id="6" name="Rectangle 6"/>
          <p:cNvSpPr>
            <a:spLocks noGrp="1" noChangeArrowheads="1"/>
          </p:cNvSpPr>
          <p:nvPr>
            <p:ph type="sldNum" sz="quarter" idx="12"/>
          </p:nvPr>
        </p:nvSpPr>
        <p:spPr>
          <a:ln/>
        </p:spPr>
        <p:txBody>
          <a:bodyPr/>
          <a:lstStyle>
            <a:lvl1pPr>
              <a:defRPr/>
            </a:lvl1pPr>
          </a:lstStyle>
          <a:p>
            <a:pPr>
              <a:defRPr/>
            </a:pPr>
            <a:fld id="{2171B2C6-B78A-4E1F-BFC8-13A0D1AC5CB4}" type="slidenum">
              <a:rPr lang="es-VE" altLang="en-US"/>
              <a:pPr>
                <a:defRPr/>
              </a:pPr>
              <a:t>‹#›</a:t>
            </a:fld>
            <a:endParaRPr lang="es-VE" altLang="en-US"/>
          </a:p>
        </p:txBody>
      </p:sp>
    </p:spTree>
    <p:extLst>
      <p:ext uri="{BB962C8B-B14F-4D97-AF65-F5344CB8AC3E}">
        <p14:creationId xmlns:p14="http://schemas.microsoft.com/office/powerpoint/2010/main" val="2921023205"/>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VE"/>
          </a:p>
        </p:txBody>
      </p:sp>
      <p:sp>
        <p:nvSpPr>
          <p:cNvPr id="5" name="Rectangle 5"/>
          <p:cNvSpPr>
            <a:spLocks noGrp="1" noChangeArrowheads="1"/>
          </p:cNvSpPr>
          <p:nvPr>
            <p:ph type="ftr" sz="quarter" idx="11"/>
          </p:nvPr>
        </p:nvSpPr>
        <p:spPr>
          <a:ln/>
        </p:spPr>
        <p:txBody>
          <a:bodyPr/>
          <a:lstStyle>
            <a:lvl1pPr>
              <a:defRPr/>
            </a:lvl1pPr>
          </a:lstStyle>
          <a:p>
            <a:pPr>
              <a:defRPr/>
            </a:pPr>
            <a:endParaRPr lang="es-VE"/>
          </a:p>
        </p:txBody>
      </p:sp>
      <p:sp>
        <p:nvSpPr>
          <p:cNvPr id="6" name="Rectangle 6"/>
          <p:cNvSpPr>
            <a:spLocks noGrp="1" noChangeArrowheads="1"/>
          </p:cNvSpPr>
          <p:nvPr>
            <p:ph type="sldNum" sz="quarter" idx="12"/>
          </p:nvPr>
        </p:nvSpPr>
        <p:spPr>
          <a:ln/>
        </p:spPr>
        <p:txBody>
          <a:bodyPr/>
          <a:lstStyle>
            <a:lvl1pPr>
              <a:defRPr/>
            </a:lvl1pPr>
          </a:lstStyle>
          <a:p>
            <a:pPr>
              <a:defRPr/>
            </a:pPr>
            <a:fld id="{7BC85815-1AFC-46C6-A47F-0ABF35BEC233}" type="slidenum">
              <a:rPr lang="es-VE" altLang="en-US"/>
              <a:pPr>
                <a:defRPr/>
              </a:pPr>
              <a:t>‹#›</a:t>
            </a:fld>
            <a:endParaRPr lang="es-VE" altLang="en-US"/>
          </a:p>
        </p:txBody>
      </p:sp>
    </p:spTree>
    <p:extLst>
      <p:ext uri="{BB962C8B-B14F-4D97-AF65-F5344CB8AC3E}">
        <p14:creationId xmlns:p14="http://schemas.microsoft.com/office/powerpoint/2010/main" val="2817487987"/>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s-VE"/>
          </a:p>
        </p:txBody>
      </p:sp>
      <p:sp>
        <p:nvSpPr>
          <p:cNvPr id="5" name="Rectangle 5"/>
          <p:cNvSpPr>
            <a:spLocks noGrp="1" noChangeArrowheads="1"/>
          </p:cNvSpPr>
          <p:nvPr>
            <p:ph type="ftr" sz="quarter" idx="11"/>
          </p:nvPr>
        </p:nvSpPr>
        <p:spPr>
          <a:ln/>
        </p:spPr>
        <p:txBody>
          <a:bodyPr/>
          <a:lstStyle>
            <a:lvl1pPr>
              <a:defRPr/>
            </a:lvl1pPr>
          </a:lstStyle>
          <a:p>
            <a:pPr>
              <a:defRPr/>
            </a:pPr>
            <a:endParaRPr lang="es-VE"/>
          </a:p>
        </p:txBody>
      </p:sp>
      <p:sp>
        <p:nvSpPr>
          <p:cNvPr id="6" name="Rectangle 6"/>
          <p:cNvSpPr>
            <a:spLocks noGrp="1" noChangeArrowheads="1"/>
          </p:cNvSpPr>
          <p:nvPr>
            <p:ph type="sldNum" sz="quarter" idx="12"/>
          </p:nvPr>
        </p:nvSpPr>
        <p:spPr>
          <a:ln/>
        </p:spPr>
        <p:txBody>
          <a:bodyPr/>
          <a:lstStyle>
            <a:lvl1pPr>
              <a:defRPr/>
            </a:lvl1pPr>
          </a:lstStyle>
          <a:p>
            <a:pPr>
              <a:defRPr/>
            </a:pPr>
            <a:fld id="{4097752E-6141-47FC-AE86-155EC67BEB6A}" type="slidenum">
              <a:rPr lang="es-VE" altLang="en-US"/>
              <a:pPr>
                <a:defRPr/>
              </a:pPr>
              <a:t>‹#›</a:t>
            </a:fld>
            <a:endParaRPr lang="es-VE" altLang="en-US"/>
          </a:p>
        </p:txBody>
      </p:sp>
    </p:spTree>
    <p:extLst>
      <p:ext uri="{BB962C8B-B14F-4D97-AF65-F5344CB8AC3E}">
        <p14:creationId xmlns:p14="http://schemas.microsoft.com/office/powerpoint/2010/main" val="53037732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VE"/>
          </a:p>
        </p:txBody>
      </p:sp>
      <p:sp>
        <p:nvSpPr>
          <p:cNvPr id="5" name="Rectangle 5"/>
          <p:cNvSpPr>
            <a:spLocks noGrp="1" noChangeArrowheads="1"/>
          </p:cNvSpPr>
          <p:nvPr>
            <p:ph type="ftr" sz="quarter" idx="11"/>
          </p:nvPr>
        </p:nvSpPr>
        <p:spPr>
          <a:ln/>
        </p:spPr>
        <p:txBody>
          <a:bodyPr/>
          <a:lstStyle>
            <a:lvl1pPr>
              <a:defRPr/>
            </a:lvl1pPr>
          </a:lstStyle>
          <a:p>
            <a:pPr>
              <a:defRPr/>
            </a:pPr>
            <a:endParaRPr lang="es-VE"/>
          </a:p>
        </p:txBody>
      </p:sp>
      <p:sp>
        <p:nvSpPr>
          <p:cNvPr id="6" name="Rectangle 6"/>
          <p:cNvSpPr>
            <a:spLocks noGrp="1" noChangeArrowheads="1"/>
          </p:cNvSpPr>
          <p:nvPr>
            <p:ph type="sldNum" sz="quarter" idx="12"/>
          </p:nvPr>
        </p:nvSpPr>
        <p:spPr>
          <a:ln/>
        </p:spPr>
        <p:txBody>
          <a:bodyPr/>
          <a:lstStyle>
            <a:lvl1pPr>
              <a:defRPr/>
            </a:lvl1pPr>
          </a:lstStyle>
          <a:p>
            <a:pPr>
              <a:defRPr/>
            </a:pPr>
            <a:fld id="{1BB97919-4CF8-4924-A4C9-3370BB4F55CC}" type="slidenum">
              <a:rPr lang="es-VE" altLang="en-US"/>
              <a:pPr>
                <a:defRPr/>
              </a:pPr>
              <a:t>‹#›</a:t>
            </a:fld>
            <a:endParaRPr lang="es-VE" altLang="en-US"/>
          </a:p>
        </p:txBody>
      </p:sp>
    </p:spTree>
    <p:extLst>
      <p:ext uri="{BB962C8B-B14F-4D97-AF65-F5344CB8AC3E}">
        <p14:creationId xmlns:p14="http://schemas.microsoft.com/office/powerpoint/2010/main" val="2991148251"/>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VE"/>
          </a:p>
        </p:txBody>
      </p:sp>
      <p:sp>
        <p:nvSpPr>
          <p:cNvPr id="5" name="Rectangle 5"/>
          <p:cNvSpPr>
            <a:spLocks noGrp="1" noChangeArrowheads="1"/>
          </p:cNvSpPr>
          <p:nvPr>
            <p:ph type="ftr" sz="quarter" idx="11"/>
          </p:nvPr>
        </p:nvSpPr>
        <p:spPr>
          <a:ln/>
        </p:spPr>
        <p:txBody>
          <a:bodyPr/>
          <a:lstStyle>
            <a:lvl1pPr>
              <a:defRPr/>
            </a:lvl1pPr>
          </a:lstStyle>
          <a:p>
            <a:pPr>
              <a:defRPr/>
            </a:pPr>
            <a:endParaRPr lang="es-VE"/>
          </a:p>
        </p:txBody>
      </p:sp>
      <p:sp>
        <p:nvSpPr>
          <p:cNvPr id="6" name="Rectangle 6"/>
          <p:cNvSpPr>
            <a:spLocks noGrp="1" noChangeArrowheads="1"/>
          </p:cNvSpPr>
          <p:nvPr>
            <p:ph type="sldNum" sz="quarter" idx="12"/>
          </p:nvPr>
        </p:nvSpPr>
        <p:spPr>
          <a:ln/>
        </p:spPr>
        <p:txBody>
          <a:bodyPr/>
          <a:lstStyle>
            <a:lvl1pPr>
              <a:defRPr/>
            </a:lvl1pPr>
          </a:lstStyle>
          <a:p>
            <a:pPr>
              <a:defRPr/>
            </a:pPr>
            <a:fld id="{D9A41E21-74F1-42D1-959C-FAD97C042BE3}" type="slidenum">
              <a:rPr lang="es-VE" altLang="en-US"/>
              <a:pPr>
                <a:defRPr/>
              </a:pPr>
              <a:t>‹#›</a:t>
            </a:fld>
            <a:endParaRPr lang="es-VE" altLang="en-US"/>
          </a:p>
        </p:txBody>
      </p:sp>
    </p:spTree>
    <p:extLst>
      <p:ext uri="{BB962C8B-B14F-4D97-AF65-F5344CB8AC3E}">
        <p14:creationId xmlns:p14="http://schemas.microsoft.com/office/powerpoint/2010/main" val="38878183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s-VE"/>
          </a:p>
        </p:txBody>
      </p:sp>
      <p:sp>
        <p:nvSpPr>
          <p:cNvPr id="6" name="Rectangle 5"/>
          <p:cNvSpPr>
            <a:spLocks noGrp="1" noChangeArrowheads="1"/>
          </p:cNvSpPr>
          <p:nvPr>
            <p:ph type="ftr" sz="quarter" idx="11"/>
          </p:nvPr>
        </p:nvSpPr>
        <p:spPr>
          <a:ln/>
        </p:spPr>
        <p:txBody>
          <a:bodyPr/>
          <a:lstStyle>
            <a:lvl1pPr>
              <a:defRPr/>
            </a:lvl1pPr>
          </a:lstStyle>
          <a:p>
            <a:pPr>
              <a:defRPr/>
            </a:pPr>
            <a:endParaRPr lang="es-VE"/>
          </a:p>
        </p:txBody>
      </p:sp>
      <p:sp>
        <p:nvSpPr>
          <p:cNvPr id="7" name="Rectangle 6"/>
          <p:cNvSpPr>
            <a:spLocks noGrp="1" noChangeArrowheads="1"/>
          </p:cNvSpPr>
          <p:nvPr>
            <p:ph type="sldNum" sz="quarter" idx="12"/>
          </p:nvPr>
        </p:nvSpPr>
        <p:spPr>
          <a:ln/>
        </p:spPr>
        <p:txBody>
          <a:bodyPr/>
          <a:lstStyle>
            <a:lvl1pPr>
              <a:defRPr/>
            </a:lvl1pPr>
          </a:lstStyle>
          <a:p>
            <a:pPr>
              <a:defRPr/>
            </a:pPr>
            <a:fld id="{2F18DAD7-AC7D-46F3-B5F2-A0CA3D83A22E}" type="slidenum">
              <a:rPr lang="es-VE" altLang="en-US"/>
              <a:pPr>
                <a:defRPr/>
              </a:pPr>
              <a:t>‹#›</a:t>
            </a:fld>
            <a:endParaRPr lang="es-VE" altLang="en-US"/>
          </a:p>
        </p:txBody>
      </p:sp>
    </p:spTree>
    <p:extLst>
      <p:ext uri="{BB962C8B-B14F-4D97-AF65-F5344CB8AC3E}">
        <p14:creationId xmlns:p14="http://schemas.microsoft.com/office/powerpoint/2010/main" val="34034901"/>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s-VE"/>
          </a:p>
        </p:txBody>
      </p:sp>
      <p:sp>
        <p:nvSpPr>
          <p:cNvPr id="8" name="Rectangle 5"/>
          <p:cNvSpPr>
            <a:spLocks noGrp="1" noChangeArrowheads="1"/>
          </p:cNvSpPr>
          <p:nvPr>
            <p:ph type="ftr" sz="quarter" idx="11"/>
          </p:nvPr>
        </p:nvSpPr>
        <p:spPr>
          <a:ln/>
        </p:spPr>
        <p:txBody>
          <a:bodyPr/>
          <a:lstStyle>
            <a:lvl1pPr>
              <a:defRPr/>
            </a:lvl1pPr>
          </a:lstStyle>
          <a:p>
            <a:pPr>
              <a:defRPr/>
            </a:pPr>
            <a:endParaRPr lang="es-VE"/>
          </a:p>
        </p:txBody>
      </p:sp>
      <p:sp>
        <p:nvSpPr>
          <p:cNvPr id="9" name="Rectangle 6"/>
          <p:cNvSpPr>
            <a:spLocks noGrp="1" noChangeArrowheads="1"/>
          </p:cNvSpPr>
          <p:nvPr>
            <p:ph type="sldNum" sz="quarter" idx="12"/>
          </p:nvPr>
        </p:nvSpPr>
        <p:spPr>
          <a:ln/>
        </p:spPr>
        <p:txBody>
          <a:bodyPr/>
          <a:lstStyle>
            <a:lvl1pPr>
              <a:defRPr/>
            </a:lvl1pPr>
          </a:lstStyle>
          <a:p>
            <a:pPr>
              <a:defRPr/>
            </a:pPr>
            <a:fld id="{1C015079-1A2D-41A9-9EB5-32187DFE84AD}" type="slidenum">
              <a:rPr lang="es-VE" altLang="en-US"/>
              <a:pPr>
                <a:defRPr/>
              </a:pPr>
              <a:t>‹#›</a:t>
            </a:fld>
            <a:endParaRPr lang="es-VE" altLang="en-US"/>
          </a:p>
        </p:txBody>
      </p:sp>
    </p:spTree>
    <p:extLst>
      <p:ext uri="{BB962C8B-B14F-4D97-AF65-F5344CB8AC3E}">
        <p14:creationId xmlns:p14="http://schemas.microsoft.com/office/powerpoint/2010/main" val="46893667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s-VE"/>
          </a:p>
        </p:txBody>
      </p:sp>
      <p:sp>
        <p:nvSpPr>
          <p:cNvPr id="4" name="Rectangle 5"/>
          <p:cNvSpPr>
            <a:spLocks noGrp="1" noChangeArrowheads="1"/>
          </p:cNvSpPr>
          <p:nvPr>
            <p:ph type="ftr" sz="quarter" idx="11"/>
          </p:nvPr>
        </p:nvSpPr>
        <p:spPr>
          <a:ln/>
        </p:spPr>
        <p:txBody>
          <a:bodyPr/>
          <a:lstStyle>
            <a:lvl1pPr>
              <a:defRPr/>
            </a:lvl1pPr>
          </a:lstStyle>
          <a:p>
            <a:pPr>
              <a:defRPr/>
            </a:pPr>
            <a:endParaRPr lang="es-VE"/>
          </a:p>
        </p:txBody>
      </p:sp>
      <p:sp>
        <p:nvSpPr>
          <p:cNvPr id="5" name="Rectangle 6"/>
          <p:cNvSpPr>
            <a:spLocks noGrp="1" noChangeArrowheads="1"/>
          </p:cNvSpPr>
          <p:nvPr>
            <p:ph type="sldNum" sz="quarter" idx="12"/>
          </p:nvPr>
        </p:nvSpPr>
        <p:spPr>
          <a:ln/>
        </p:spPr>
        <p:txBody>
          <a:bodyPr/>
          <a:lstStyle>
            <a:lvl1pPr>
              <a:defRPr/>
            </a:lvl1pPr>
          </a:lstStyle>
          <a:p>
            <a:pPr>
              <a:defRPr/>
            </a:pPr>
            <a:fld id="{EC327577-CA0C-4F0C-9200-9F93047D9A96}" type="slidenum">
              <a:rPr lang="es-VE" altLang="en-US"/>
              <a:pPr>
                <a:defRPr/>
              </a:pPr>
              <a:t>‹#›</a:t>
            </a:fld>
            <a:endParaRPr lang="es-VE" altLang="en-US"/>
          </a:p>
        </p:txBody>
      </p:sp>
    </p:spTree>
    <p:extLst>
      <p:ext uri="{BB962C8B-B14F-4D97-AF65-F5344CB8AC3E}">
        <p14:creationId xmlns:p14="http://schemas.microsoft.com/office/powerpoint/2010/main" val="1551857634"/>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VE"/>
          </a:p>
        </p:txBody>
      </p:sp>
      <p:sp>
        <p:nvSpPr>
          <p:cNvPr id="3" name="Rectangle 5"/>
          <p:cNvSpPr>
            <a:spLocks noGrp="1" noChangeArrowheads="1"/>
          </p:cNvSpPr>
          <p:nvPr>
            <p:ph type="ftr" sz="quarter" idx="11"/>
          </p:nvPr>
        </p:nvSpPr>
        <p:spPr>
          <a:ln/>
        </p:spPr>
        <p:txBody>
          <a:bodyPr/>
          <a:lstStyle>
            <a:lvl1pPr>
              <a:defRPr/>
            </a:lvl1pPr>
          </a:lstStyle>
          <a:p>
            <a:pPr>
              <a:defRPr/>
            </a:pPr>
            <a:endParaRPr lang="es-VE"/>
          </a:p>
        </p:txBody>
      </p:sp>
      <p:sp>
        <p:nvSpPr>
          <p:cNvPr id="4" name="Rectangle 6"/>
          <p:cNvSpPr>
            <a:spLocks noGrp="1" noChangeArrowheads="1"/>
          </p:cNvSpPr>
          <p:nvPr>
            <p:ph type="sldNum" sz="quarter" idx="12"/>
          </p:nvPr>
        </p:nvSpPr>
        <p:spPr>
          <a:ln/>
        </p:spPr>
        <p:txBody>
          <a:bodyPr/>
          <a:lstStyle>
            <a:lvl1pPr>
              <a:defRPr/>
            </a:lvl1pPr>
          </a:lstStyle>
          <a:p>
            <a:pPr>
              <a:defRPr/>
            </a:pPr>
            <a:fld id="{FDA848EC-DBF4-48FF-8B61-FBC177FDED98}" type="slidenum">
              <a:rPr lang="es-VE" altLang="en-US"/>
              <a:pPr>
                <a:defRPr/>
              </a:pPr>
              <a:t>‹#›</a:t>
            </a:fld>
            <a:endParaRPr lang="es-VE" altLang="en-US"/>
          </a:p>
        </p:txBody>
      </p:sp>
    </p:spTree>
    <p:extLst>
      <p:ext uri="{BB962C8B-B14F-4D97-AF65-F5344CB8AC3E}">
        <p14:creationId xmlns:p14="http://schemas.microsoft.com/office/powerpoint/2010/main" val="238178842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F090892F-A11A-4BDF-BE5D-95993C2215F0}" type="slidenum">
              <a:rPr lang="en-US" altLang="en-US"/>
              <a:pPr>
                <a:defRPr/>
              </a:pPr>
              <a:t>‹#›</a:t>
            </a:fld>
            <a:endParaRPr lang="en-US" altLang="en-US"/>
          </a:p>
        </p:txBody>
      </p:sp>
    </p:spTree>
    <p:extLst>
      <p:ext uri="{BB962C8B-B14F-4D97-AF65-F5344CB8AC3E}">
        <p14:creationId xmlns:p14="http://schemas.microsoft.com/office/powerpoint/2010/main" val="12771406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VE"/>
          </a:p>
        </p:txBody>
      </p:sp>
      <p:sp>
        <p:nvSpPr>
          <p:cNvPr id="6" name="Rectangle 5"/>
          <p:cNvSpPr>
            <a:spLocks noGrp="1" noChangeArrowheads="1"/>
          </p:cNvSpPr>
          <p:nvPr>
            <p:ph type="ftr" sz="quarter" idx="11"/>
          </p:nvPr>
        </p:nvSpPr>
        <p:spPr>
          <a:ln/>
        </p:spPr>
        <p:txBody>
          <a:bodyPr/>
          <a:lstStyle>
            <a:lvl1pPr>
              <a:defRPr/>
            </a:lvl1pPr>
          </a:lstStyle>
          <a:p>
            <a:pPr>
              <a:defRPr/>
            </a:pPr>
            <a:endParaRPr lang="es-VE"/>
          </a:p>
        </p:txBody>
      </p:sp>
      <p:sp>
        <p:nvSpPr>
          <p:cNvPr id="7" name="Rectangle 6"/>
          <p:cNvSpPr>
            <a:spLocks noGrp="1" noChangeArrowheads="1"/>
          </p:cNvSpPr>
          <p:nvPr>
            <p:ph type="sldNum" sz="quarter" idx="12"/>
          </p:nvPr>
        </p:nvSpPr>
        <p:spPr>
          <a:ln/>
        </p:spPr>
        <p:txBody>
          <a:bodyPr/>
          <a:lstStyle>
            <a:lvl1pPr>
              <a:defRPr/>
            </a:lvl1pPr>
          </a:lstStyle>
          <a:p>
            <a:pPr>
              <a:defRPr/>
            </a:pPr>
            <a:fld id="{3EC075CE-A7E2-458A-AE44-400CAA426291}" type="slidenum">
              <a:rPr lang="es-VE" altLang="en-US"/>
              <a:pPr>
                <a:defRPr/>
              </a:pPr>
              <a:t>‹#›</a:t>
            </a:fld>
            <a:endParaRPr lang="es-VE" altLang="en-US"/>
          </a:p>
        </p:txBody>
      </p:sp>
    </p:spTree>
    <p:extLst>
      <p:ext uri="{BB962C8B-B14F-4D97-AF65-F5344CB8AC3E}">
        <p14:creationId xmlns:p14="http://schemas.microsoft.com/office/powerpoint/2010/main" val="3808011862"/>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VE"/>
          </a:p>
        </p:txBody>
      </p:sp>
      <p:sp>
        <p:nvSpPr>
          <p:cNvPr id="6" name="Rectangle 5"/>
          <p:cNvSpPr>
            <a:spLocks noGrp="1" noChangeArrowheads="1"/>
          </p:cNvSpPr>
          <p:nvPr>
            <p:ph type="ftr" sz="quarter" idx="11"/>
          </p:nvPr>
        </p:nvSpPr>
        <p:spPr>
          <a:ln/>
        </p:spPr>
        <p:txBody>
          <a:bodyPr/>
          <a:lstStyle>
            <a:lvl1pPr>
              <a:defRPr/>
            </a:lvl1pPr>
          </a:lstStyle>
          <a:p>
            <a:pPr>
              <a:defRPr/>
            </a:pPr>
            <a:endParaRPr lang="es-VE"/>
          </a:p>
        </p:txBody>
      </p:sp>
      <p:sp>
        <p:nvSpPr>
          <p:cNvPr id="7" name="Rectangle 6"/>
          <p:cNvSpPr>
            <a:spLocks noGrp="1" noChangeArrowheads="1"/>
          </p:cNvSpPr>
          <p:nvPr>
            <p:ph type="sldNum" sz="quarter" idx="12"/>
          </p:nvPr>
        </p:nvSpPr>
        <p:spPr>
          <a:ln/>
        </p:spPr>
        <p:txBody>
          <a:bodyPr/>
          <a:lstStyle>
            <a:lvl1pPr>
              <a:defRPr/>
            </a:lvl1pPr>
          </a:lstStyle>
          <a:p>
            <a:pPr>
              <a:defRPr/>
            </a:pPr>
            <a:fld id="{EDEA856B-F2E0-4712-9BFD-BC7FDE86C8CE}" type="slidenum">
              <a:rPr lang="es-VE" altLang="en-US"/>
              <a:pPr>
                <a:defRPr/>
              </a:pPr>
              <a:t>‹#›</a:t>
            </a:fld>
            <a:endParaRPr lang="es-VE" altLang="en-US"/>
          </a:p>
        </p:txBody>
      </p:sp>
    </p:spTree>
    <p:extLst>
      <p:ext uri="{BB962C8B-B14F-4D97-AF65-F5344CB8AC3E}">
        <p14:creationId xmlns:p14="http://schemas.microsoft.com/office/powerpoint/2010/main" val="2929027612"/>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VE"/>
          </a:p>
        </p:txBody>
      </p:sp>
      <p:sp>
        <p:nvSpPr>
          <p:cNvPr id="5" name="Rectangle 5"/>
          <p:cNvSpPr>
            <a:spLocks noGrp="1" noChangeArrowheads="1"/>
          </p:cNvSpPr>
          <p:nvPr>
            <p:ph type="ftr" sz="quarter" idx="11"/>
          </p:nvPr>
        </p:nvSpPr>
        <p:spPr>
          <a:ln/>
        </p:spPr>
        <p:txBody>
          <a:bodyPr/>
          <a:lstStyle>
            <a:lvl1pPr>
              <a:defRPr/>
            </a:lvl1pPr>
          </a:lstStyle>
          <a:p>
            <a:pPr>
              <a:defRPr/>
            </a:pPr>
            <a:endParaRPr lang="es-VE"/>
          </a:p>
        </p:txBody>
      </p:sp>
      <p:sp>
        <p:nvSpPr>
          <p:cNvPr id="6" name="Rectangle 6"/>
          <p:cNvSpPr>
            <a:spLocks noGrp="1" noChangeArrowheads="1"/>
          </p:cNvSpPr>
          <p:nvPr>
            <p:ph type="sldNum" sz="quarter" idx="12"/>
          </p:nvPr>
        </p:nvSpPr>
        <p:spPr>
          <a:ln/>
        </p:spPr>
        <p:txBody>
          <a:bodyPr/>
          <a:lstStyle>
            <a:lvl1pPr>
              <a:defRPr/>
            </a:lvl1pPr>
          </a:lstStyle>
          <a:p>
            <a:pPr>
              <a:defRPr/>
            </a:pPr>
            <a:fld id="{6920AB0C-1CE3-4449-8CCF-97A457863A32}" type="slidenum">
              <a:rPr lang="es-VE" altLang="en-US"/>
              <a:pPr>
                <a:defRPr/>
              </a:pPr>
              <a:t>‹#›</a:t>
            </a:fld>
            <a:endParaRPr lang="es-VE" altLang="en-US"/>
          </a:p>
        </p:txBody>
      </p:sp>
    </p:spTree>
    <p:extLst>
      <p:ext uri="{BB962C8B-B14F-4D97-AF65-F5344CB8AC3E}">
        <p14:creationId xmlns:p14="http://schemas.microsoft.com/office/powerpoint/2010/main" val="111444431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VE"/>
          </a:p>
        </p:txBody>
      </p:sp>
      <p:sp>
        <p:nvSpPr>
          <p:cNvPr id="5" name="Rectangle 5"/>
          <p:cNvSpPr>
            <a:spLocks noGrp="1" noChangeArrowheads="1"/>
          </p:cNvSpPr>
          <p:nvPr>
            <p:ph type="ftr" sz="quarter" idx="11"/>
          </p:nvPr>
        </p:nvSpPr>
        <p:spPr>
          <a:ln/>
        </p:spPr>
        <p:txBody>
          <a:bodyPr/>
          <a:lstStyle>
            <a:lvl1pPr>
              <a:defRPr/>
            </a:lvl1pPr>
          </a:lstStyle>
          <a:p>
            <a:pPr>
              <a:defRPr/>
            </a:pPr>
            <a:endParaRPr lang="es-VE"/>
          </a:p>
        </p:txBody>
      </p:sp>
      <p:sp>
        <p:nvSpPr>
          <p:cNvPr id="6" name="Rectangle 6"/>
          <p:cNvSpPr>
            <a:spLocks noGrp="1" noChangeArrowheads="1"/>
          </p:cNvSpPr>
          <p:nvPr>
            <p:ph type="sldNum" sz="quarter" idx="12"/>
          </p:nvPr>
        </p:nvSpPr>
        <p:spPr>
          <a:ln/>
        </p:spPr>
        <p:txBody>
          <a:bodyPr/>
          <a:lstStyle>
            <a:lvl1pPr>
              <a:defRPr/>
            </a:lvl1pPr>
          </a:lstStyle>
          <a:p>
            <a:pPr>
              <a:defRPr/>
            </a:pPr>
            <a:fld id="{AFF13BCC-03B1-4E3D-BF58-4AD1EBE8FF3B}" type="slidenum">
              <a:rPr lang="es-VE" altLang="en-US"/>
              <a:pPr>
                <a:defRPr/>
              </a:pPr>
              <a:t>‹#›</a:t>
            </a:fld>
            <a:endParaRPr lang="es-VE" altLang="en-US"/>
          </a:p>
        </p:txBody>
      </p:sp>
    </p:spTree>
    <p:extLst>
      <p:ext uri="{BB962C8B-B14F-4D97-AF65-F5344CB8AC3E}">
        <p14:creationId xmlns:p14="http://schemas.microsoft.com/office/powerpoint/2010/main" val="259779117"/>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FD79279B-CCDE-4135-B5F8-713E60ED66F3}" type="slidenum">
              <a:rPr lang="en-US" altLang="en-US"/>
              <a:pPr>
                <a:defRPr/>
              </a:pPr>
              <a:t>‹#›</a:t>
            </a:fld>
            <a:endParaRPr lang="en-US" altLang="en-US"/>
          </a:p>
        </p:txBody>
      </p:sp>
    </p:spTree>
    <p:extLst>
      <p:ext uri="{BB962C8B-B14F-4D97-AF65-F5344CB8AC3E}">
        <p14:creationId xmlns:p14="http://schemas.microsoft.com/office/powerpoint/2010/main" val="30510702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00D3F8A9-66BD-40E4-8E33-8C0A7D396BFA}" type="slidenum">
              <a:rPr lang="en-US" altLang="en-US"/>
              <a:pPr>
                <a:defRPr/>
              </a:pPr>
              <a:t>‹#›</a:t>
            </a:fld>
            <a:endParaRPr lang="en-US" altLang="en-US"/>
          </a:p>
        </p:txBody>
      </p:sp>
    </p:spTree>
    <p:extLst>
      <p:ext uri="{BB962C8B-B14F-4D97-AF65-F5344CB8AC3E}">
        <p14:creationId xmlns:p14="http://schemas.microsoft.com/office/powerpoint/2010/main" val="30341624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77182F5E-4183-473C-AD34-E17992A950E0}" type="slidenum">
              <a:rPr lang="en-US" altLang="en-US"/>
              <a:pPr>
                <a:defRPr/>
              </a:pPr>
              <a:t>‹#›</a:t>
            </a:fld>
            <a:endParaRPr lang="en-US" altLang="en-US"/>
          </a:p>
        </p:txBody>
      </p:sp>
    </p:spTree>
    <p:extLst>
      <p:ext uri="{BB962C8B-B14F-4D97-AF65-F5344CB8AC3E}">
        <p14:creationId xmlns:p14="http://schemas.microsoft.com/office/powerpoint/2010/main" val="17880480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3"/>
          <p:cNvSpPr>
            <a:spLocks noGrp="1"/>
          </p:cNvSpPr>
          <p:nvPr>
            <p:ph type="sldNum" sz="quarter" idx="12"/>
          </p:nvPr>
        </p:nvSpPr>
        <p:spPr/>
        <p:txBody>
          <a:bodyPr/>
          <a:lstStyle>
            <a:lvl1pPr>
              <a:defRPr/>
            </a:lvl1pPr>
          </a:lstStyle>
          <a:p>
            <a:pPr>
              <a:defRPr/>
            </a:pPr>
            <a:fld id="{AC9C586E-5B2C-4695-A251-641B9BD18F4C}" type="slidenum">
              <a:rPr lang="en-US" altLang="en-US"/>
              <a:pPr>
                <a:defRPr/>
              </a:pPr>
              <a:t>‹#›</a:t>
            </a:fld>
            <a:endParaRPr lang="en-US" altLang="en-US"/>
          </a:p>
        </p:txBody>
      </p:sp>
    </p:spTree>
    <p:extLst>
      <p:ext uri="{BB962C8B-B14F-4D97-AF65-F5344CB8AC3E}">
        <p14:creationId xmlns:p14="http://schemas.microsoft.com/office/powerpoint/2010/main" val="37971968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3"/>
          <p:cNvSpPr>
            <a:spLocks noGrp="1"/>
          </p:cNvSpPr>
          <p:nvPr>
            <p:ph type="sldNum" sz="quarter" idx="12"/>
          </p:nvPr>
        </p:nvSpPr>
        <p:spPr/>
        <p:txBody>
          <a:bodyPr/>
          <a:lstStyle>
            <a:lvl1pPr>
              <a:defRPr/>
            </a:lvl1pPr>
          </a:lstStyle>
          <a:p>
            <a:pPr>
              <a:defRPr/>
            </a:pPr>
            <a:fld id="{1387A5A3-1E31-4A3B-84C1-8E4FC4B7FA69}" type="slidenum">
              <a:rPr lang="en-US" altLang="en-US"/>
              <a:pPr>
                <a:defRPr/>
              </a:pPr>
              <a:t>‹#›</a:t>
            </a:fld>
            <a:endParaRPr lang="en-US" altLang="en-US"/>
          </a:p>
        </p:txBody>
      </p:sp>
    </p:spTree>
    <p:extLst>
      <p:ext uri="{BB962C8B-B14F-4D97-AF65-F5344CB8AC3E}">
        <p14:creationId xmlns:p14="http://schemas.microsoft.com/office/powerpoint/2010/main" val="37217706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EDB7D1F5-2406-4539-A8C4-942FF18D626E}" type="slidenum">
              <a:rPr lang="en-US" altLang="en-US"/>
              <a:pPr>
                <a:defRPr/>
              </a:pPr>
              <a:t>‹#›</a:t>
            </a:fld>
            <a:endParaRPr lang="en-US" altLang="en-US"/>
          </a:p>
        </p:txBody>
      </p:sp>
    </p:spTree>
    <p:extLst>
      <p:ext uri="{BB962C8B-B14F-4D97-AF65-F5344CB8AC3E}">
        <p14:creationId xmlns:p14="http://schemas.microsoft.com/office/powerpoint/2010/main" val="506292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97E0CE0C-6A3B-446A-AD1A-7CF9AE25BE43}" type="slidenum">
              <a:rPr lang="en-US" altLang="en-US"/>
              <a:pPr>
                <a:defRPr/>
              </a:pPr>
              <a:t>‹#›</a:t>
            </a:fld>
            <a:endParaRPr lang="en-US" altLang="en-US"/>
          </a:p>
        </p:txBody>
      </p:sp>
    </p:spTree>
    <p:extLst>
      <p:ext uri="{BB962C8B-B14F-4D97-AF65-F5344CB8AC3E}">
        <p14:creationId xmlns:p14="http://schemas.microsoft.com/office/powerpoint/2010/main" val="32846685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42C6F10-32BE-4808-991A-C5405FD83867}" type="slidenum">
              <a:rPr lang="en-US" altLang="en-US"/>
              <a:pPr>
                <a:defRPr/>
              </a:pPr>
              <a:t>‹#›</a:t>
            </a:fld>
            <a:endParaRPr lang="en-US" altLang="en-US"/>
          </a:p>
        </p:txBody>
      </p:sp>
    </p:spTree>
    <p:extLst>
      <p:ext uri="{BB962C8B-B14F-4D97-AF65-F5344CB8AC3E}">
        <p14:creationId xmlns:p14="http://schemas.microsoft.com/office/powerpoint/2010/main" val="21036591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1"/>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3"/>
          <p:cNvSpPr>
            <a:spLocks noGrp="1"/>
          </p:cNvSpPr>
          <p:nvPr>
            <p:ph type="sldNum" sz="quarter" idx="12"/>
          </p:nvPr>
        </p:nvSpPr>
        <p:spPr/>
        <p:txBody>
          <a:bodyPr/>
          <a:lstStyle>
            <a:lvl1pPr>
              <a:defRPr/>
            </a:lvl1pPr>
          </a:lstStyle>
          <a:p>
            <a:pPr>
              <a:defRPr/>
            </a:pPr>
            <a:fld id="{1BFB1E30-4208-4CCF-80DF-041A94B691B7}" type="slidenum">
              <a:rPr lang="en-US" altLang="en-US"/>
              <a:pPr>
                <a:defRPr/>
              </a:pPr>
              <a:t>‹#›</a:t>
            </a:fld>
            <a:endParaRPr lang="en-US" altLang="en-US"/>
          </a:p>
        </p:txBody>
      </p:sp>
    </p:spTree>
    <p:extLst>
      <p:ext uri="{BB962C8B-B14F-4D97-AF65-F5344CB8AC3E}">
        <p14:creationId xmlns:p14="http://schemas.microsoft.com/office/powerpoint/2010/main" val="23826091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1"/>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3"/>
          <p:cNvSpPr>
            <a:spLocks noGrp="1"/>
          </p:cNvSpPr>
          <p:nvPr>
            <p:ph type="sldNum" sz="quarter" idx="12"/>
          </p:nvPr>
        </p:nvSpPr>
        <p:spPr/>
        <p:txBody>
          <a:bodyPr/>
          <a:lstStyle>
            <a:lvl1pPr>
              <a:defRPr/>
            </a:lvl1pPr>
          </a:lstStyle>
          <a:p>
            <a:pPr>
              <a:defRPr/>
            </a:pPr>
            <a:fld id="{28C99213-9714-4BF9-A7EE-41578EDC8431}" type="slidenum">
              <a:rPr lang="en-US" altLang="en-US"/>
              <a:pPr>
                <a:defRPr/>
              </a:pPr>
              <a:t>‹#›</a:t>
            </a:fld>
            <a:endParaRPr lang="en-US" altLang="en-US"/>
          </a:p>
        </p:txBody>
      </p:sp>
    </p:spTree>
    <p:extLst>
      <p:ext uri="{BB962C8B-B14F-4D97-AF65-F5344CB8AC3E}">
        <p14:creationId xmlns:p14="http://schemas.microsoft.com/office/powerpoint/2010/main" val="4285658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8D83082-D5D9-49E4-83D8-0DC848A9063B}" type="slidenum">
              <a:rPr lang="en-US" altLang="en-US"/>
              <a:pPr>
                <a:defRPr/>
              </a:pPr>
              <a:t>‹#›</a:t>
            </a:fld>
            <a:endParaRPr lang="en-US" altLang="en-US"/>
          </a:p>
        </p:txBody>
      </p:sp>
    </p:spTree>
    <p:extLst>
      <p:ext uri="{BB962C8B-B14F-4D97-AF65-F5344CB8AC3E}">
        <p14:creationId xmlns:p14="http://schemas.microsoft.com/office/powerpoint/2010/main" val="15440168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6873AAF-5A92-4224-BC65-451B20F7389E}" type="slidenum">
              <a:rPr lang="en-US" altLang="en-US"/>
              <a:pPr>
                <a:defRPr/>
              </a:pPr>
              <a:t>‹#›</a:t>
            </a:fld>
            <a:endParaRPr lang="en-US" altLang="en-US"/>
          </a:p>
        </p:txBody>
      </p:sp>
    </p:spTree>
    <p:extLst>
      <p:ext uri="{BB962C8B-B14F-4D97-AF65-F5344CB8AC3E}">
        <p14:creationId xmlns:p14="http://schemas.microsoft.com/office/powerpoint/2010/main" val="6371148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Large confetti"/>
          <p:cNvSpPr>
            <a:spLocks noChangeArrowheads="1"/>
          </p:cNvSpPr>
          <p:nvPr/>
        </p:nvSpPr>
        <p:spPr bwMode="ltGray">
          <a:xfrm>
            <a:off x="484188" y="1549400"/>
            <a:ext cx="8158162" cy="1689100"/>
          </a:xfrm>
          <a:prstGeom prst="rect">
            <a:avLst/>
          </a:prstGeom>
          <a:pattFill prst="lgConfetti">
            <a:fgClr>
              <a:schemeClr val="accent2">
                <a:alpha val="50195"/>
              </a:schemeClr>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5" name="AutoShape 3"/>
          <p:cNvSpPr>
            <a:spLocks noChangeArrowheads="1"/>
          </p:cNvSpPr>
          <p:nvPr/>
        </p:nvSpPr>
        <p:spPr bwMode="ltGray">
          <a:xfrm>
            <a:off x="228600" y="3206750"/>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6" name="AutoShape 4"/>
          <p:cNvSpPr>
            <a:spLocks noChangeArrowheads="1"/>
          </p:cNvSpPr>
          <p:nvPr/>
        </p:nvSpPr>
        <p:spPr bwMode="ltGray">
          <a:xfrm>
            <a:off x="228600" y="1482725"/>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7" name="AutoShape 5"/>
          <p:cNvSpPr>
            <a:spLocks noChangeArrowheads="1"/>
          </p:cNvSpPr>
          <p:nvPr/>
        </p:nvSpPr>
        <p:spPr bwMode="ltGray">
          <a:xfrm>
            <a:off x="8623300" y="124618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8" name="AutoShape 6"/>
          <p:cNvSpPr>
            <a:spLocks noChangeArrowheads="1"/>
          </p:cNvSpPr>
          <p:nvPr/>
        </p:nvSpPr>
        <p:spPr bwMode="ltGray">
          <a:xfrm>
            <a:off x="434975" y="125253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9" name="AutoShape 7"/>
          <p:cNvSpPr>
            <a:spLocks noChangeArrowheads="1"/>
          </p:cNvSpPr>
          <p:nvPr/>
        </p:nvSpPr>
        <p:spPr bwMode="ltGray">
          <a:xfrm>
            <a:off x="2830513" y="5783263"/>
            <a:ext cx="3481387" cy="77787"/>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10" name="Rectangle 8"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6153" name="Rectangle 9"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pPr lvl="0"/>
            <a:r>
              <a:rPr lang="en-US" altLang="en-US" noProof="0"/>
              <a:t>Click to edit Master title style</a:t>
            </a:r>
          </a:p>
        </p:txBody>
      </p:sp>
      <p:sp>
        <p:nvSpPr>
          <p:cNvPr id="6154" name="Rectangle 10"/>
          <p:cNvSpPr>
            <a:spLocks noGrp="1" noChangeArrowheads="1"/>
          </p:cNvSpPr>
          <p:nvPr>
            <p:ph type="subTitle" idx="1"/>
          </p:nvPr>
        </p:nvSpPr>
        <p:spPr>
          <a:xfrm>
            <a:off x="1371600" y="3746500"/>
            <a:ext cx="6400800" cy="1752600"/>
          </a:xfrm>
        </p:spPr>
        <p:txBody>
          <a:bodyPr/>
          <a:lstStyle>
            <a:lvl1pPr marL="0" indent="0" algn="ctr">
              <a:buFontTx/>
              <a:buNone/>
              <a:defRPr/>
            </a:lvl1pPr>
          </a:lstStyle>
          <a:p>
            <a:pPr lvl="0"/>
            <a:r>
              <a:rPr lang="en-US" altLang="en-US" noProof="0"/>
              <a:t>Click to edit Master subtitle style</a:t>
            </a:r>
          </a:p>
        </p:txBody>
      </p:sp>
      <p:sp>
        <p:nvSpPr>
          <p:cNvPr id="11" name="Rectangle 11"/>
          <p:cNvSpPr>
            <a:spLocks noGrp="1" noChangeArrowheads="1"/>
          </p:cNvSpPr>
          <p:nvPr>
            <p:ph type="dt" sz="half" idx="10"/>
          </p:nvPr>
        </p:nvSpPr>
        <p:spPr/>
        <p:txBody>
          <a:bodyPr/>
          <a:lstStyle>
            <a:lvl1pPr>
              <a:defRPr/>
            </a:lvl1pPr>
          </a:lstStyle>
          <a:p>
            <a:pPr>
              <a:defRPr/>
            </a:pPr>
            <a:endParaRPr lang="en-US" altLang="en-US"/>
          </a:p>
        </p:txBody>
      </p:sp>
      <p:sp>
        <p:nvSpPr>
          <p:cNvPr id="12" name="Rectangle 12"/>
          <p:cNvSpPr>
            <a:spLocks noGrp="1" noChangeArrowheads="1"/>
          </p:cNvSpPr>
          <p:nvPr>
            <p:ph type="ftr" sz="quarter" idx="11"/>
          </p:nvPr>
        </p:nvSpPr>
        <p:spPr/>
        <p:txBody>
          <a:bodyPr/>
          <a:lstStyle>
            <a:lvl1pPr>
              <a:defRPr/>
            </a:lvl1pPr>
          </a:lstStyle>
          <a:p>
            <a:pPr>
              <a:defRPr/>
            </a:pPr>
            <a:endParaRPr lang="en-US" altLang="en-US"/>
          </a:p>
        </p:txBody>
      </p:sp>
      <p:sp>
        <p:nvSpPr>
          <p:cNvPr id="13" name="Rectangle 13"/>
          <p:cNvSpPr>
            <a:spLocks noGrp="1" noChangeArrowheads="1"/>
          </p:cNvSpPr>
          <p:nvPr>
            <p:ph type="sldNum" sz="quarter" idx="12"/>
          </p:nvPr>
        </p:nvSpPr>
        <p:spPr>
          <a:xfrm>
            <a:off x="6553200" y="6248400"/>
            <a:ext cx="1905000" cy="457200"/>
          </a:xfrm>
          <a:noFill/>
          <a:extLst>
            <a:ext uri="{909E8E84-426E-40DD-AFC4-6F175D3DCCD1}">
              <a14:hiddenFill xmlns:a14="http://schemas.microsoft.com/office/drawing/2010/main">
                <a:solidFill>
                  <a:schemeClr val="accent1"/>
                </a:solidFill>
              </a14:hiddenFill>
            </a:ext>
          </a:extLst>
        </p:spPr>
        <p:txBody>
          <a:bodyPr anchor="b" anchorCtr="0"/>
          <a:lstStyle>
            <a:lvl1pPr>
              <a:defRPr>
                <a:solidFill>
                  <a:srgbClr val="00264C"/>
                </a:solidFill>
              </a:defRPr>
            </a:lvl1pPr>
          </a:lstStyle>
          <a:p>
            <a:pPr>
              <a:defRPr/>
            </a:pPr>
            <a:fld id="{2B44AC7E-4F2C-4B48-8CBB-8A1FA04558F3}" type="slidenum">
              <a:rPr lang="en-US" altLang="en-US"/>
              <a:pPr>
                <a:defRPr/>
              </a:pPr>
              <a:t>‹#›</a:t>
            </a:fld>
            <a:endParaRPr lang="en-US" altLang="en-US"/>
          </a:p>
        </p:txBody>
      </p:sp>
    </p:spTree>
    <p:extLst>
      <p:ext uri="{BB962C8B-B14F-4D97-AF65-F5344CB8AC3E}">
        <p14:creationId xmlns:p14="http://schemas.microsoft.com/office/powerpoint/2010/main" val="6418698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A4EFA493-89C1-421C-B8B9-58DEBC4A1794}" type="slidenum">
              <a:rPr lang="en-US" altLang="en-US"/>
              <a:pPr>
                <a:defRPr/>
              </a:pPr>
              <a:t>‹#›</a:t>
            </a:fld>
            <a:endParaRPr lang="en-US" altLang="en-US"/>
          </a:p>
        </p:txBody>
      </p:sp>
    </p:spTree>
    <p:extLst>
      <p:ext uri="{BB962C8B-B14F-4D97-AF65-F5344CB8AC3E}">
        <p14:creationId xmlns:p14="http://schemas.microsoft.com/office/powerpoint/2010/main" val="224567166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C1F86F22-BD65-4701-9D4A-56F6AD3E1486}" type="slidenum">
              <a:rPr lang="en-US" altLang="en-US"/>
              <a:pPr>
                <a:defRPr/>
              </a:pPr>
              <a:t>‹#›</a:t>
            </a:fld>
            <a:endParaRPr lang="en-US" altLang="en-US"/>
          </a:p>
        </p:txBody>
      </p:sp>
    </p:spTree>
    <p:extLst>
      <p:ext uri="{BB962C8B-B14F-4D97-AF65-F5344CB8AC3E}">
        <p14:creationId xmlns:p14="http://schemas.microsoft.com/office/powerpoint/2010/main" val="23047633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9EFA1115-2DB8-41CC-A579-E66EB990EA54}" type="slidenum">
              <a:rPr lang="en-US" altLang="en-US"/>
              <a:pPr>
                <a:defRPr/>
              </a:pPr>
              <a:t>‹#›</a:t>
            </a:fld>
            <a:endParaRPr lang="en-US" altLang="en-US"/>
          </a:p>
        </p:txBody>
      </p:sp>
    </p:spTree>
    <p:extLst>
      <p:ext uri="{BB962C8B-B14F-4D97-AF65-F5344CB8AC3E}">
        <p14:creationId xmlns:p14="http://schemas.microsoft.com/office/powerpoint/2010/main" val="252127527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9" descr="Large confetti"/>
          <p:cNvSpPr>
            <a:spLocks noGrp="1" noChangeArrowheads="1"/>
          </p:cNvSpPr>
          <p:nvPr>
            <p:ph type="sldNum" sz="quarter" idx="12"/>
          </p:nvPr>
        </p:nvSpPr>
        <p:spPr>
          <a:ln/>
        </p:spPr>
        <p:txBody>
          <a:bodyPr/>
          <a:lstStyle>
            <a:lvl1pPr>
              <a:defRPr/>
            </a:lvl1pPr>
          </a:lstStyle>
          <a:p>
            <a:pPr>
              <a:defRPr/>
            </a:pPr>
            <a:fld id="{8C6A1285-3BB6-41C3-886F-FB3E5016BE22}" type="slidenum">
              <a:rPr lang="en-US" altLang="en-US"/>
              <a:pPr>
                <a:defRPr/>
              </a:pPr>
              <a:t>‹#›</a:t>
            </a:fld>
            <a:endParaRPr lang="en-US" altLang="en-US"/>
          </a:p>
        </p:txBody>
      </p:sp>
    </p:spTree>
    <p:extLst>
      <p:ext uri="{BB962C8B-B14F-4D97-AF65-F5344CB8AC3E}">
        <p14:creationId xmlns:p14="http://schemas.microsoft.com/office/powerpoint/2010/main" val="334115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9" descr="Large confetti"/>
          <p:cNvSpPr>
            <a:spLocks noGrp="1" noChangeArrowheads="1"/>
          </p:cNvSpPr>
          <p:nvPr>
            <p:ph type="sldNum" sz="quarter" idx="12"/>
          </p:nvPr>
        </p:nvSpPr>
        <p:spPr>
          <a:ln/>
        </p:spPr>
        <p:txBody>
          <a:bodyPr/>
          <a:lstStyle>
            <a:lvl1pPr>
              <a:defRPr/>
            </a:lvl1pPr>
          </a:lstStyle>
          <a:p>
            <a:pPr>
              <a:defRPr/>
            </a:pPr>
            <a:fld id="{E15EEF55-8CFE-4818-8FAE-24E3180F6323}" type="slidenum">
              <a:rPr lang="en-US" altLang="en-US"/>
              <a:pPr>
                <a:defRPr/>
              </a:pPr>
              <a:t>‹#›</a:t>
            </a:fld>
            <a:endParaRPr lang="en-US" altLang="en-US"/>
          </a:p>
        </p:txBody>
      </p:sp>
    </p:spTree>
    <p:extLst>
      <p:ext uri="{BB962C8B-B14F-4D97-AF65-F5344CB8AC3E}">
        <p14:creationId xmlns:p14="http://schemas.microsoft.com/office/powerpoint/2010/main" val="400412705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9" descr="Large confetti"/>
          <p:cNvSpPr>
            <a:spLocks noGrp="1" noChangeArrowheads="1"/>
          </p:cNvSpPr>
          <p:nvPr>
            <p:ph type="sldNum" sz="quarter" idx="12"/>
          </p:nvPr>
        </p:nvSpPr>
        <p:spPr>
          <a:ln/>
        </p:spPr>
        <p:txBody>
          <a:bodyPr/>
          <a:lstStyle>
            <a:lvl1pPr>
              <a:defRPr/>
            </a:lvl1pPr>
          </a:lstStyle>
          <a:p>
            <a:pPr>
              <a:defRPr/>
            </a:pPr>
            <a:fld id="{1724D970-1507-4E8C-B943-E5171ECF11C8}" type="slidenum">
              <a:rPr lang="en-US" altLang="en-US"/>
              <a:pPr>
                <a:defRPr/>
              </a:pPr>
              <a:t>‹#›</a:t>
            </a:fld>
            <a:endParaRPr lang="en-US" altLang="en-US"/>
          </a:p>
        </p:txBody>
      </p:sp>
    </p:spTree>
    <p:extLst>
      <p:ext uri="{BB962C8B-B14F-4D97-AF65-F5344CB8AC3E}">
        <p14:creationId xmlns:p14="http://schemas.microsoft.com/office/powerpoint/2010/main" val="364757897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9" descr="Large confetti"/>
          <p:cNvSpPr>
            <a:spLocks noGrp="1" noChangeArrowheads="1"/>
          </p:cNvSpPr>
          <p:nvPr>
            <p:ph type="sldNum" sz="quarter" idx="12"/>
          </p:nvPr>
        </p:nvSpPr>
        <p:spPr>
          <a:ln/>
        </p:spPr>
        <p:txBody>
          <a:bodyPr/>
          <a:lstStyle>
            <a:lvl1pPr>
              <a:defRPr/>
            </a:lvl1pPr>
          </a:lstStyle>
          <a:p>
            <a:pPr>
              <a:defRPr/>
            </a:pPr>
            <a:fld id="{FF708F9B-21F6-4E48-A922-200FCEAC8FC9}" type="slidenum">
              <a:rPr lang="en-US" altLang="en-US"/>
              <a:pPr>
                <a:defRPr/>
              </a:pPr>
              <a:t>‹#›</a:t>
            </a:fld>
            <a:endParaRPr lang="en-US" altLang="en-US"/>
          </a:p>
        </p:txBody>
      </p:sp>
    </p:spTree>
    <p:extLst>
      <p:ext uri="{BB962C8B-B14F-4D97-AF65-F5344CB8AC3E}">
        <p14:creationId xmlns:p14="http://schemas.microsoft.com/office/powerpoint/2010/main" val="22429469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F8CA1F95-F8F8-4757-B105-76946B06812A}" type="slidenum">
              <a:rPr lang="en-US" altLang="en-US"/>
              <a:pPr>
                <a:defRPr/>
              </a:pPr>
              <a:t>‹#›</a:t>
            </a:fld>
            <a:endParaRPr lang="en-US" altLang="en-US"/>
          </a:p>
        </p:txBody>
      </p:sp>
    </p:spTree>
    <p:extLst>
      <p:ext uri="{BB962C8B-B14F-4D97-AF65-F5344CB8AC3E}">
        <p14:creationId xmlns:p14="http://schemas.microsoft.com/office/powerpoint/2010/main" val="5826645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1EBEC204-4BE2-42CC-984E-33AF29FE9681}" type="slidenum">
              <a:rPr lang="en-US" altLang="en-US"/>
              <a:pPr>
                <a:defRPr/>
              </a:pPr>
              <a:t>‹#›</a:t>
            </a:fld>
            <a:endParaRPr lang="en-US" altLang="en-US"/>
          </a:p>
        </p:txBody>
      </p:sp>
    </p:spTree>
    <p:extLst>
      <p:ext uri="{BB962C8B-B14F-4D97-AF65-F5344CB8AC3E}">
        <p14:creationId xmlns:p14="http://schemas.microsoft.com/office/powerpoint/2010/main" val="70231952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DE5A3610-B061-4ED9-947E-785521F21373}" type="slidenum">
              <a:rPr lang="en-US" altLang="en-US"/>
              <a:pPr>
                <a:defRPr/>
              </a:pPr>
              <a:t>‹#›</a:t>
            </a:fld>
            <a:endParaRPr lang="en-US" altLang="en-US"/>
          </a:p>
        </p:txBody>
      </p:sp>
    </p:spTree>
    <p:extLst>
      <p:ext uri="{BB962C8B-B14F-4D97-AF65-F5344CB8AC3E}">
        <p14:creationId xmlns:p14="http://schemas.microsoft.com/office/powerpoint/2010/main" val="137884408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1488" y="284163"/>
            <a:ext cx="2044700" cy="58118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4163"/>
            <a:ext cx="5983288" cy="5811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E379A5D3-E48B-4060-9018-BC01C6E959B1}" type="slidenum">
              <a:rPr lang="en-US" altLang="en-US"/>
              <a:pPr>
                <a:defRPr/>
              </a:pPr>
              <a:t>‹#›</a:t>
            </a:fld>
            <a:endParaRPr lang="en-US" altLang="en-US"/>
          </a:p>
        </p:txBody>
      </p:sp>
    </p:spTree>
    <p:extLst>
      <p:ext uri="{BB962C8B-B14F-4D97-AF65-F5344CB8AC3E}">
        <p14:creationId xmlns:p14="http://schemas.microsoft.com/office/powerpoint/2010/main" val="42495229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Large confetti"/>
          <p:cNvSpPr>
            <a:spLocks noChangeArrowheads="1"/>
          </p:cNvSpPr>
          <p:nvPr/>
        </p:nvSpPr>
        <p:spPr bwMode="ltGray">
          <a:xfrm>
            <a:off x="484188" y="1549400"/>
            <a:ext cx="8158162" cy="1689100"/>
          </a:xfrm>
          <a:prstGeom prst="rect">
            <a:avLst/>
          </a:prstGeom>
          <a:pattFill prst="lgConfetti">
            <a:fgClr>
              <a:schemeClr val="accent2">
                <a:alpha val="50195"/>
              </a:schemeClr>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5" name="AutoShape 3"/>
          <p:cNvSpPr>
            <a:spLocks noChangeArrowheads="1"/>
          </p:cNvSpPr>
          <p:nvPr/>
        </p:nvSpPr>
        <p:spPr bwMode="ltGray">
          <a:xfrm>
            <a:off x="228600" y="3206750"/>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6" name="AutoShape 4"/>
          <p:cNvSpPr>
            <a:spLocks noChangeArrowheads="1"/>
          </p:cNvSpPr>
          <p:nvPr/>
        </p:nvSpPr>
        <p:spPr bwMode="ltGray">
          <a:xfrm>
            <a:off x="228600" y="1482725"/>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7" name="AutoShape 5"/>
          <p:cNvSpPr>
            <a:spLocks noChangeArrowheads="1"/>
          </p:cNvSpPr>
          <p:nvPr/>
        </p:nvSpPr>
        <p:spPr bwMode="ltGray">
          <a:xfrm>
            <a:off x="8623300" y="124618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8" name="AutoShape 6"/>
          <p:cNvSpPr>
            <a:spLocks noChangeArrowheads="1"/>
          </p:cNvSpPr>
          <p:nvPr/>
        </p:nvSpPr>
        <p:spPr bwMode="ltGray">
          <a:xfrm>
            <a:off x="434975" y="125253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9" name="AutoShape 7"/>
          <p:cNvSpPr>
            <a:spLocks noChangeArrowheads="1"/>
          </p:cNvSpPr>
          <p:nvPr/>
        </p:nvSpPr>
        <p:spPr bwMode="ltGray">
          <a:xfrm>
            <a:off x="2830513" y="5783263"/>
            <a:ext cx="3481387" cy="77787"/>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10" name="Rectangle 8"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102409" name="Rectangle 9"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pPr lvl="0"/>
            <a:r>
              <a:rPr lang="en-US" altLang="en-US" noProof="0"/>
              <a:t>Click to edit Master title style</a:t>
            </a:r>
          </a:p>
        </p:txBody>
      </p:sp>
      <p:sp>
        <p:nvSpPr>
          <p:cNvPr id="102410" name="Rectangle 10"/>
          <p:cNvSpPr>
            <a:spLocks noGrp="1" noChangeArrowheads="1"/>
          </p:cNvSpPr>
          <p:nvPr>
            <p:ph type="subTitle" idx="1"/>
          </p:nvPr>
        </p:nvSpPr>
        <p:spPr>
          <a:xfrm>
            <a:off x="1371600" y="3746500"/>
            <a:ext cx="6400800" cy="1752600"/>
          </a:xfrm>
        </p:spPr>
        <p:txBody>
          <a:bodyPr/>
          <a:lstStyle>
            <a:lvl1pPr marL="0" indent="0" algn="ctr">
              <a:buFontTx/>
              <a:buNone/>
              <a:defRPr/>
            </a:lvl1pPr>
          </a:lstStyle>
          <a:p>
            <a:pPr lvl="0"/>
            <a:r>
              <a:rPr lang="en-US" altLang="en-US" noProof="0"/>
              <a:t>Click to edit Master subtitle style</a:t>
            </a:r>
          </a:p>
        </p:txBody>
      </p:sp>
      <p:sp>
        <p:nvSpPr>
          <p:cNvPr id="11" name="Rectangle 11"/>
          <p:cNvSpPr>
            <a:spLocks noGrp="1" noChangeArrowheads="1"/>
          </p:cNvSpPr>
          <p:nvPr>
            <p:ph type="dt" sz="half" idx="10"/>
          </p:nvPr>
        </p:nvSpPr>
        <p:spPr/>
        <p:txBody>
          <a:bodyPr/>
          <a:lstStyle>
            <a:lvl1pPr>
              <a:defRPr/>
            </a:lvl1pPr>
          </a:lstStyle>
          <a:p>
            <a:pPr>
              <a:defRPr/>
            </a:pPr>
            <a:endParaRPr lang="en-US" altLang="en-US"/>
          </a:p>
        </p:txBody>
      </p:sp>
      <p:sp>
        <p:nvSpPr>
          <p:cNvPr id="12" name="Rectangle 12"/>
          <p:cNvSpPr>
            <a:spLocks noGrp="1" noChangeArrowheads="1"/>
          </p:cNvSpPr>
          <p:nvPr>
            <p:ph type="ftr" sz="quarter" idx="11"/>
          </p:nvPr>
        </p:nvSpPr>
        <p:spPr/>
        <p:txBody>
          <a:bodyPr/>
          <a:lstStyle>
            <a:lvl1pPr>
              <a:defRPr/>
            </a:lvl1pPr>
          </a:lstStyle>
          <a:p>
            <a:pPr>
              <a:defRPr/>
            </a:pPr>
            <a:endParaRPr lang="en-US" altLang="en-US"/>
          </a:p>
        </p:txBody>
      </p:sp>
      <p:sp>
        <p:nvSpPr>
          <p:cNvPr id="13" name="Rectangle 13"/>
          <p:cNvSpPr>
            <a:spLocks noGrp="1" noChangeArrowheads="1"/>
          </p:cNvSpPr>
          <p:nvPr>
            <p:ph type="sldNum" sz="quarter" idx="12"/>
          </p:nvPr>
        </p:nvSpPr>
        <p:spPr>
          <a:xfrm>
            <a:off x="6553200" y="6248400"/>
            <a:ext cx="1905000" cy="457200"/>
          </a:xfrm>
          <a:noFill/>
          <a:extLst>
            <a:ext uri="{909E8E84-426E-40DD-AFC4-6F175D3DCCD1}">
              <a14:hiddenFill xmlns:a14="http://schemas.microsoft.com/office/drawing/2010/main">
                <a:solidFill>
                  <a:schemeClr val="accent1"/>
                </a:solidFill>
              </a14:hiddenFill>
            </a:ext>
          </a:extLst>
        </p:spPr>
        <p:txBody>
          <a:bodyPr anchor="b" anchorCtr="0"/>
          <a:lstStyle>
            <a:lvl1pPr>
              <a:defRPr>
                <a:solidFill>
                  <a:srgbClr val="00264C"/>
                </a:solidFill>
              </a:defRPr>
            </a:lvl1pPr>
          </a:lstStyle>
          <a:p>
            <a:pPr>
              <a:defRPr/>
            </a:pPr>
            <a:fld id="{9559F2BE-9174-4C50-9EAA-87DAA83CC82E}" type="slidenum">
              <a:rPr lang="en-US" altLang="en-US"/>
              <a:pPr>
                <a:defRPr/>
              </a:pPr>
              <a:t>‹#›</a:t>
            </a:fld>
            <a:endParaRPr lang="en-US" altLang="en-US"/>
          </a:p>
        </p:txBody>
      </p:sp>
    </p:spTree>
    <p:extLst>
      <p:ext uri="{BB962C8B-B14F-4D97-AF65-F5344CB8AC3E}">
        <p14:creationId xmlns:p14="http://schemas.microsoft.com/office/powerpoint/2010/main" val="18555309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30CB3622-250D-4C50-8B09-919FD94D67E5}" type="slidenum">
              <a:rPr lang="en-US" altLang="en-US"/>
              <a:pPr>
                <a:defRPr/>
              </a:pPr>
              <a:t>‹#›</a:t>
            </a:fld>
            <a:endParaRPr lang="en-US" altLang="en-US"/>
          </a:p>
        </p:txBody>
      </p:sp>
    </p:spTree>
    <p:extLst>
      <p:ext uri="{BB962C8B-B14F-4D97-AF65-F5344CB8AC3E}">
        <p14:creationId xmlns:p14="http://schemas.microsoft.com/office/powerpoint/2010/main" val="3363155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801A7825-283A-4EFB-AB9C-D3074A0F71CE}" type="slidenum">
              <a:rPr lang="en-US" altLang="en-US"/>
              <a:pPr>
                <a:defRPr/>
              </a:pPr>
              <a:t>‹#›</a:t>
            </a:fld>
            <a:endParaRPr lang="en-US" altLang="en-US"/>
          </a:p>
        </p:txBody>
      </p:sp>
    </p:spTree>
    <p:extLst>
      <p:ext uri="{BB962C8B-B14F-4D97-AF65-F5344CB8AC3E}">
        <p14:creationId xmlns:p14="http://schemas.microsoft.com/office/powerpoint/2010/main" val="167083500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13A4BF2B-0417-414B-80B0-8AF1B328AA70}" type="slidenum">
              <a:rPr lang="en-US" altLang="en-US"/>
              <a:pPr>
                <a:defRPr/>
              </a:pPr>
              <a:t>‹#›</a:t>
            </a:fld>
            <a:endParaRPr lang="en-US" altLang="en-US"/>
          </a:p>
        </p:txBody>
      </p:sp>
    </p:spTree>
    <p:extLst>
      <p:ext uri="{BB962C8B-B14F-4D97-AF65-F5344CB8AC3E}">
        <p14:creationId xmlns:p14="http://schemas.microsoft.com/office/powerpoint/2010/main" val="2711385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9" descr="Large confetti"/>
          <p:cNvSpPr>
            <a:spLocks noGrp="1" noChangeArrowheads="1"/>
          </p:cNvSpPr>
          <p:nvPr>
            <p:ph type="sldNum" sz="quarter" idx="12"/>
          </p:nvPr>
        </p:nvSpPr>
        <p:spPr>
          <a:ln/>
        </p:spPr>
        <p:txBody>
          <a:bodyPr/>
          <a:lstStyle>
            <a:lvl1pPr>
              <a:defRPr/>
            </a:lvl1pPr>
          </a:lstStyle>
          <a:p>
            <a:pPr>
              <a:defRPr/>
            </a:pPr>
            <a:fld id="{9DFF8AB7-5568-4271-91B9-8EB82D63B743}" type="slidenum">
              <a:rPr lang="en-US" altLang="en-US"/>
              <a:pPr>
                <a:defRPr/>
              </a:pPr>
              <a:t>‹#›</a:t>
            </a:fld>
            <a:endParaRPr lang="en-US" altLang="en-US"/>
          </a:p>
        </p:txBody>
      </p:sp>
    </p:spTree>
    <p:extLst>
      <p:ext uri="{BB962C8B-B14F-4D97-AF65-F5344CB8AC3E}">
        <p14:creationId xmlns:p14="http://schemas.microsoft.com/office/powerpoint/2010/main" val="254008414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9" descr="Large confetti"/>
          <p:cNvSpPr>
            <a:spLocks noGrp="1" noChangeArrowheads="1"/>
          </p:cNvSpPr>
          <p:nvPr>
            <p:ph type="sldNum" sz="quarter" idx="12"/>
          </p:nvPr>
        </p:nvSpPr>
        <p:spPr>
          <a:ln/>
        </p:spPr>
        <p:txBody>
          <a:bodyPr/>
          <a:lstStyle>
            <a:lvl1pPr>
              <a:defRPr/>
            </a:lvl1pPr>
          </a:lstStyle>
          <a:p>
            <a:pPr>
              <a:defRPr/>
            </a:pPr>
            <a:fld id="{6E37CF5B-B2E5-45E2-8725-F8635D23DCE0}" type="slidenum">
              <a:rPr lang="en-US" altLang="en-US"/>
              <a:pPr>
                <a:defRPr/>
              </a:pPr>
              <a:t>‹#›</a:t>
            </a:fld>
            <a:endParaRPr lang="en-US" altLang="en-US"/>
          </a:p>
        </p:txBody>
      </p:sp>
    </p:spTree>
    <p:extLst>
      <p:ext uri="{BB962C8B-B14F-4D97-AF65-F5344CB8AC3E}">
        <p14:creationId xmlns:p14="http://schemas.microsoft.com/office/powerpoint/2010/main" val="14113446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9" descr="Large confetti"/>
          <p:cNvSpPr>
            <a:spLocks noGrp="1" noChangeArrowheads="1"/>
          </p:cNvSpPr>
          <p:nvPr>
            <p:ph type="sldNum" sz="quarter" idx="12"/>
          </p:nvPr>
        </p:nvSpPr>
        <p:spPr>
          <a:ln/>
        </p:spPr>
        <p:txBody>
          <a:bodyPr/>
          <a:lstStyle>
            <a:lvl1pPr>
              <a:defRPr/>
            </a:lvl1pPr>
          </a:lstStyle>
          <a:p>
            <a:pPr>
              <a:defRPr/>
            </a:pPr>
            <a:fld id="{314010E7-7C6A-4288-99A1-42E91EF96B93}" type="slidenum">
              <a:rPr lang="en-US" altLang="en-US"/>
              <a:pPr>
                <a:defRPr/>
              </a:pPr>
              <a:t>‹#›</a:t>
            </a:fld>
            <a:endParaRPr lang="en-US" altLang="en-US"/>
          </a:p>
        </p:txBody>
      </p:sp>
    </p:spTree>
    <p:extLst>
      <p:ext uri="{BB962C8B-B14F-4D97-AF65-F5344CB8AC3E}">
        <p14:creationId xmlns:p14="http://schemas.microsoft.com/office/powerpoint/2010/main" val="249291809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9" descr="Large confetti"/>
          <p:cNvSpPr>
            <a:spLocks noGrp="1" noChangeArrowheads="1"/>
          </p:cNvSpPr>
          <p:nvPr>
            <p:ph type="sldNum" sz="quarter" idx="12"/>
          </p:nvPr>
        </p:nvSpPr>
        <p:spPr>
          <a:ln/>
        </p:spPr>
        <p:txBody>
          <a:bodyPr/>
          <a:lstStyle>
            <a:lvl1pPr>
              <a:defRPr/>
            </a:lvl1pPr>
          </a:lstStyle>
          <a:p>
            <a:pPr>
              <a:defRPr/>
            </a:pPr>
            <a:fld id="{DBECF320-0F10-4F16-9C2D-8FF3875B679D}" type="slidenum">
              <a:rPr lang="en-US" altLang="en-US"/>
              <a:pPr>
                <a:defRPr/>
              </a:pPr>
              <a:t>‹#›</a:t>
            </a:fld>
            <a:endParaRPr lang="en-US" altLang="en-US"/>
          </a:p>
        </p:txBody>
      </p:sp>
    </p:spTree>
    <p:extLst>
      <p:ext uri="{BB962C8B-B14F-4D97-AF65-F5344CB8AC3E}">
        <p14:creationId xmlns:p14="http://schemas.microsoft.com/office/powerpoint/2010/main" val="40520687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32D2DE6E-8CA2-4C8D-A185-07AEF8171805}" type="slidenum">
              <a:rPr lang="en-US" altLang="en-US"/>
              <a:pPr>
                <a:defRPr/>
              </a:pPr>
              <a:t>‹#›</a:t>
            </a:fld>
            <a:endParaRPr lang="en-US" altLang="en-US"/>
          </a:p>
        </p:txBody>
      </p:sp>
    </p:spTree>
    <p:extLst>
      <p:ext uri="{BB962C8B-B14F-4D97-AF65-F5344CB8AC3E}">
        <p14:creationId xmlns:p14="http://schemas.microsoft.com/office/powerpoint/2010/main" val="33678012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BB94DEBB-04CF-4EE4-A04B-386D117B56D7}" type="slidenum">
              <a:rPr lang="en-US" altLang="en-US"/>
              <a:pPr>
                <a:defRPr/>
              </a:pPr>
              <a:t>‹#›</a:t>
            </a:fld>
            <a:endParaRPr lang="en-US" altLang="en-US"/>
          </a:p>
        </p:txBody>
      </p:sp>
    </p:spTree>
    <p:extLst>
      <p:ext uri="{BB962C8B-B14F-4D97-AF65-F5344CB8AC3E}">
        <p14:creationId xmlns:p14="http://schemas.microsoft.com/office/powerpoint/2010/main" val="193466513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DDA06663-E5E6-4151-A6C9-A412189CAAE9}" type="slidenum">
              <a:rPr lang="en-US" altLang="en-US"/>
              <a:pPr>
                <a:defRPr/>
              </a:pPr>
              <a:t>‹#›</a:t>
            </a:fld>
            <a:endParaRPr lang="en-US" altLang="en-US"/>
          </a:p>
        </p:txBody>
      </p:sp>
    </p:spTree>
    <p:extLst>
      <p:ext uri="{BB962C8B-B14F-4D97-AF65-F5344CB8AC3E}">
        <p14:creationId xmlns:p14="http://schemas.microsoft.com/office/powerpoint/2010/main" val="181437675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1488" y="284163"/>
            <a:ext cx="2044700" cy="58118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4163"/>
            <a:ext cx="5983288" cy="5811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48E5E231-DA08-4828-B494-4CDBF25420F5}" type="slidenum">
              <a:rPr lang="en-US" altLang="en-US"/>
              <a:pPr>
                <a:defRPr/>
              </a:pPr>
              <a:t>‹#›</a:t>
            </a:fld>
            <a:endParaRPr lang="en-US" altLang="en-US"/>
          </a:p>
        </p:txBody>
      </p:sp>
    </p:spTree>
    <p:extLst>
      <p:ext uri="{BB962C8B-B14F-4D97-AF65-F5344CB8AC3E}">
        <p14:creationId xmlns:p14="http://schemas.microsoft.com/office/powerpoint/2010/main" val="277159809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lang="en-US" altLang="en-US">
                <a:solidFill>
                  <a:srgbClr val="000000"/>
                </a:solidFill>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lang="en-US" altLang="en-US">
                  <a:solidFill>
                    <a:srgbClr val="000000"/>
                  </a:solidFill>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lang="en-US" altLang="en-US">
                  <a:solidFill>
                    <a:srgbClr val="000000"/>
                  </a:solidFill>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lang="en-US" altLang="en-US">
                  <a:solidFill>
                    <a:srgbClr val="000000"/>
                  </a:solidFill>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55307" name="Rectangle 11"/>
          <p:cNvSpPr>
            <a:spLocks noGrp="1" noChangeArrowheads="1"/>
          </p:cNvSpPr>
          <p:nvPr>
            <p:ph type="ctrTitle"/>
          </p:nvPr>
        </p:nvSpPr>
        <p:spPr>
          <a:xfrm>
            <a:off x="2057400" y="1143000"/>
            <a:ext cx="6629400" cy="2209800"/>
          </a:xfrm>
        </p:spPr>
        <p:txBody>
          <a:bodyPr/>
          <a:lstStyle>
            <a:lvl1pPr>
              <a:defRPr sz="4800"/>
            </a:lvl1pPr>
          </a:lstStyle>
          <a:p>
            <a:pPr lvl="0"/>
            <a:r>
              <a:rPr lang="en-US" altLang="en-US" noProof="0"/>
              <a:t>Click to edit Master title style</a:t>
            </a:r>
          </a:p>
        </p:txBody>
      </p:sp>
      <p:sp>
        <p:nvSpPr>
          <p:cNvPr id="55308"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pPr lvl="0"/>
            <a:r>
              <a:rPr lang="en-US" altLang="en-US" noProof="0"/>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atin typeface="Times New Roman" pitchFamily="18" charset="0"/>
              </a:defRPr>
            </a:lvl1pPr>
          </a:lstStyle>
          <a:p>
            <a:pPr>
              <a:defRPr/>
            </a:pPr>
            <a:endParaRPr lang="en-US" alt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atin typeface="Times New Roman" pitchFamily="18" charset="0"/>
              </a:defRPr>
            </a:lvl1pPr>
          </a:lstStyle>
          <a:p>
            <a:pPr>
              <a:defRPr/>
            </a:pPr>
            <a:endParaRPr lang="en-US" altLang="en-US"/>
          </a:p>
        </p:txBody>
      </p:sp>
      <p:sp>
        <p:nvSpPr>
          <p:cNvPr id="15" name="Rectangle 15"/>
          <p:cNvSpPr>
            <a:spLocks noGrp="1" noChangeArrowheads="1"/>
          </p:cNvSpPr>
          <p:nvPr>
            <p:ph type="sldNum" sz="quarter" idx="12"/>
          </p:nvPr>
        </p:nvSpPr>
        <p:spPr/>
        <p:txBody>
          <a:bodyPr/>
          <a:lstStyle>
            <a:lvl1pPr>
              <a:defRPr>
                <a:latin typeface="Times New Roman" panose="02020603050405020304" pitchFamily="18" charset="0"/>
              </a:defRPr>
            </a:lvl1pPr>
          </a:lstStyle>
          <a:p>
            <a:pPr>
              <a:defRPr/>
            </a:pPr>
            <a:fld id="{231B3480-5132-40EF-88FF-9FC4BFE336B2}" type="slidenum">
              <a:rPr lang="en-US" altLang="en-US"/>
              <a:pPr>
                <a:defRPr/>
              </a:pPr>
              <a:t>‹#›</a:t>
            </a:fld>
            <a:endParaRPr lang="en-US" altLang="en-US"/>
          </a:p>
        </p:txBody>
      </p:sp>
    </p:spTree>
    <p:extLst>
      <p:ext uri="{BB962C8B-B14F-4D97-AF65-F5344CB8AC3E}">
        <p14:creationId xmlns:p14="http://schemas.microsoft.com/office/powerpoint/2010/main" val="40455441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Times New Roman" pitchFamily="18" charset="0"/>
              </a:defRPr>
            </a:lvl1pPr>
          </a:lstStyle>
          <a:p>
            <a:pPr>
              <a:defRPr/>
            </a:pPr>
            <a:endParaRPr lang="en-US" altLang="en-US"/>
          </a:p>
        </p:txBody>
      </p:sp>
      <p:sp>
        <p:nvSpPr>
          <p:cNvPr id="5" name="Footer Placeholder 4"/>
          <p:cNvSpPr>
            <a:spLocks noGrp="1"/>
          </p:cNvSpPr>
          <p:nvPr>
            <p:ph type="ftr" sz="quarter" idx="11"/>
          </p:nvPr>
        </p:nvSpPr>
        <p:spPr/>
        <p:txBody>
          <a:bodyPr/>
          <a:lstStyle>
            <a:lvl1pPr>
              <a:defRPr>
                <a:latin typeface="Times New Roman" pitchFamily="18" charset="0"/>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defRPr>
            </a:lvl1pPr>
          </a:lstStyle>
          <a:p>
            <a:pPr>
              <a:defRPr/>
            </a:pPr>
            <a:fld id="{843B5421-8A8C-411E-BEF0-C9C19DEB82B0}" type="slidenum">
              <a:rPr lang="en-US" altLang="en-US"/>
              <a:pPr>
                <a:defRPr/>
              </a:pPr>
              <a:t>‹#›</a:t>
            </a:fld>
            <a:endParaRPr lang="en-US" altLang="en-US"/>
          </a:p>
        </p:txBody>
      </p:sp>
    </p:spTree>
    <p:extLst>
      <p:ext uri="{BB962C8B-B14F-4D97-AF65-F5344CB8AC3E}">
        <p14:creationId xmlns:p14="http://schemas.microsoft.com/office/powerpoint/2010/main" val="375722773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atin typeface="Times New Roman" pitchFamily="18" charset="0"/>
              </a:defRPr>
            </a:lvl1pPr>
          </a:lstStyle>
          <a:p>
            <a:pPr>
              <a:defRPr/>
            </a:pPr>
            <a:endParaRPr lang="en-US" altLang="en-US"/>
          </a:p>
        </p:txBody>
      </p:sp>
      <p:sp>
        <p:nvSpPr>
          <p:cNvPr id="5" name="Footer Placeholder 4"/>
          <p:cNvSpPr>
            <a:spLocks noGrp="1"/>
          </p:cNvSpPr>
          <p:nvPr>
            <p:ph type="ftr" sz="quarter" idx="11"/>
          </p:nvPr>
        </p:nvSpPr>
        <p:spPr/>
        <p:txBody>
          <a:bodyPr/>
          <a:lstStyle>
            <a:lvl1pPr>
              <a:defRPr>
                <a:latin typeface="Times New Roman" pitchFamily="18" charset="0"/>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defRPr>
            </a:lvl1pPr>
          </a:lstStyle>
          <a:p>
            <a:pPr>
              <a:defRPr/>
            </a:pPr>
            <a:fld id="{2A2B5951-8C0A-4F65-A059-5106027A5207}" type="slidenum">
              <a:rPr lang="en-US" altLang="en-US"/>
              <a:pPr>
                <a:defRPr/>
              </a:pPr>
              <a:t>‹#›</a:t>
            </a:fld>
            <a:endParaRPr lang="en-US" altLang="en-US"/>
          </a:p>
        </p:txBody>
      </p:sp>
    </p:spTree>
    <p:extLst>
      <p:ext uri="{BB962C8B-B14F-4D97-AF65-F5344CB8AC3E}">
        <p14:creationId xmlns:p14="http://schemas.microsoft.com/office/powerpoint/2010/main" val="2678709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9" descr="Large confetti"/>
          <p:cNvSpPr>
            <a:spLocks noGrp="1" noChangeArrowheads="1"/>
          </p:cNvSpPr>
          <p:nvPr>
            <p:ph type="sldNum" sz="quarter" idx="12"/>
          </p:nvPr>
        </p:nvSpPr>
        <p:spPr>
          <a:ln/>
        </p:spPr>
        <p:txBody>
          <a:bodyPr/>
          <a:lstStyle>
            <a:lvl1pPr>
              <a:defRPr/>
            </a:lvl1pPr>
          </a:lstStyle>
          <a:p>
            <a:pPr>
              <a:defRPr/>
            </a:pPr>
            <a:fld id="{74CE8B94-7CEA-452F-8BF0-780818BFDE0D}" type="slidenum">
              <a:rPr lang="en-US" altLang="en-US"/>
              <a:pPr>
                <a:defRPr/>
              </a:pPr>
              <a:t>‹#›</a:t>
            </a:fld>
            <a:endParaRPr lang="en-US" altLang="en-US"/>
          </a:p>
        </p:txBody>
      </p:sp>
    </p:spTree>
    <p:extLst>
      <p:ext uri="{BB962C8B-B14F-4D97-AF65-F5344CB8AC3E}">
        <p14:creationId xmlns:p14="http://schemas.microsoft.com/office/powerpoint/2010/main" val="297983159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atin typeface="Times New Roman" pitchFamily="18" charset="0"/>
              </a:defRPr>
            </a:lvl1pPr>
          </a:lstStyle>
          <a:p>
            <a:pPr>
              <a:defRPr/>
            </a:pPr>
            <a:endParaRPr lang="en-US" altLang="en-US"/>
          </a:p>
        </p:txBody>
      </p:sp>
      <p:sp>
        <p:nvSpPr>
          <p:cNvPr id="6" name="Footer Placeholder 5"/>
          <p:cNvSpPr>
            <a:spLocks noGrp="1"/>
          </p:cNvSpPr>
          <p:nvPr>
            <p:ph type="ftr" sz="quarter" idx="11"/>
          </p:nvPr>
        </p:nvSpPr>
        <p:spPr/>
        <p:txBody>
          <a:bodyPr/>
          <a:lstStyle>
            <a:lvl1pPr>
              <a:defRPr>
                <a:latin typeface="Times New Roman" pitchFamily="18" charset="0"/>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atin typeface="Times New Roman" panose="02020603050405020304" pitchFamily="18" charset="0"/>
              </a:defRPr>
            </a:lvl1pPr>
          </a:lstStyle>
          <a:p>
            <a:pPr>
              <a:defRPr/>
            </a:pPr>
            <a:fld id="{F7A60D6D-3193-479A-A5FD-2CA439C9C979}" type="slidenum">
              <a:rPr lang="en-US" altLang="en-US"/>
              <a:pPr>
                <a:defRPr/>
              </a:pPr>
              <a:t>‹#›</a:t>
            </a:fld>
            <a:endParaRPr lang="en-US" altLang="en-US"/>
          </a:p>
        </p:txBody>
      </p:sp>
    </p:spTree>
    <p:extLst>
      <p:ext uri="{BB962C8B-B14F-4D97-AF65-F5344CB8AC3E}">
        <p14:creationId xmlns:p14="http://schemas.microsoft.com/office/powerpoint/2010/main" val="104454562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atin typeface="Times New Roman" pitchFamily="18" charset="0"/>
              </a:defRPr>
            </a:lvl1pPr>
          </a:lstStyle>
          <a:p>
            <a:pPr>
              <a:defRPr/>
            </a:pPr>
            <a:endParaRPr lang="en-US" altLang="en-US"/>
          </a:p>
        </p:txBody>
      </p:sp>
      <p:sp>
        <p:nvSpPr>
          <p:cNvPr id="8" name="Footer Placeholder 7"/>
          <p:cNvSpPr>
            <a:spLocks noGrp="1"/>
          </p:cNvSpPr>
          <p:nvPr>
            <p:ph type="ftr" sz="quarter" idx="11"/>
          </p:nvPr>
        </p:nvSpPr>
        <p:spPr/>
        <p:txBody>
          <a:bodyPr/>
          <a:lstStyle>
            <a:lvl1pPr>
              <a:defRPr>
                <a:latin typeface="Times New Roman" pitchFamily="18" charset="0"/>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a:latin typeface="Times New Roman" panose="02020603050405020304" pitchFamily="18" charset="0"/>
              </a:defRPr>
            </a:lvl1pPr>
          </a:lstStyle>
          <a:p>
            <a:pPr>
              <a:defRPr/>
            </a:pPr>
            <a:fld id="{B814F741-0960-4A20-AAC7-134497BCFB0F}" type="slidenum">
              <a:rPr lang="en-US" altLang="en-US"/>
              <a:pPr>
                <a:defRPr/>
              </a:pPr>
              <a:t>‹#›</a:t>
            </a:fld>
            <a:endParaRPr lang="en-US" altLang="en-US"/>
          </a:p>
        </p:txBody>
      </p:sp>
    </p:spTree>
    <p:extLst>
      <p:ext uri="{BB962C8B-B14F-4D97-AF65-F5344CB8AC3E}">
        <p14:creationId xmlns:p14="http://schemas.microsoft.com/office/powerpoint/2010/main" val="406325076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atin typeface="Times New Roman" pitchFamily="18" charset="0"/>
              </a:defRPr>
            </a:lvl1pPr>
          </a:lstStyle>
          <a:p>
            <a:pPr>
              <a:defRPr/>
            </a:pPr>
            <a:endParaRPr lang="en-US" altLang="en-US"/>
          </a:p>
        </p:txBody>
      </p:sp>
      <p:sp>
        <p:nvSpPr>
          <p:cNvPr id="4" name="Footer Placeholder 3"/>
          <p:cNvSpPr>
            <a:spLocks noGrp="1"/>
          </p:cNvSpPr>
          <p:nvPr>
            <p:ph type="ftr" sz="quarter" idx="11"/>
          </p:nvPr>
        </p:nvSpPr>
        <p:spPr/>
        <p:txBody>
          <a:bodyPr/>
          <a:lstStyle>
            <a:lvl1pPr>
              <a:defRPr>
                <a:latin typeface="Times New Roman" pitchFamily="18" charset="0"/>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atin typeface="Times New Roman" panose="02020603050405020304" pitchFamily="18" charset="0"/>
              </a:defRPr>
            </a:lvl1pPr>
          </a:lstStyle>
          <a:p>
            <a:pPr>
              <a:defRPr/>
            </a:pPr>
            <a:fld id="{9E0A840D-3FA1-4B4B-95B3-D65CD43CAAC4}" type="slidenum">
              <a:rPr lang="en-US" altLang="en-US"/>
              <a:pPr>
                <a:defRPr/>
              </a:pPr>
              <a:t>‹#›</a:t>
            </a:fld>
            <a:endParaRPr lang="en-US" altLang="en-US"/>
          </a:p>
        </p:txBody>
      </p:sp>
    </p:spTree>
    <p:extLst>
      <p:ext uri="{BB962C8B-B14F-4D97-AF65-F5344CB8AC3E}">
        <p14:creationId xmlns:p14="http://schemas.microsoft.com/office/powerpoint/2010/main" val="2473207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imes New Roman" pitchFamily="18" charset="0"/>
              </a:defRPr>
            </a:lvl1pPr>
          </a:lstStyle>
          <a:p>
            <a:pPr>
              <a:defRPr/>
            </a:pPr>
            <a:endParaRPr lang="en-US" altLang="en-US"/>
          </a:p>
        </p:txBody>
      </p:sp>
      <p:sp>
        <p:nvSpPr>
          <p:cNvPr id="3" name="Footer Placeholder 2"/>
          <p:cNvSpPr>
            <a:spLocks noGrp="1"/>
          </p:cNvSpPr>
          <p:nvPr>
            <p:ph type="ftr" sz="quarter" idx="11"/>
          </p:nvPr>
        </p:nvSpPr>
        <p:spPr/>
        <p:txBody>
          <a:bodyPr/>
          <a:lstStyle>
            <a:lvl1pPr>
              <a:defRPr>
                <a:latin typeface="Times New Roman" pitchFamily="18" charset="0"/>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atin typeface="Times New Roman" panose="02020603050405020304" pitchFamily="18" charset="0"/>
              </a:defRPr>
            </a:lvl1pPr>
          </a:lstStyle>
          <a:p>
            <a:pPr>
              <a:defRPr/>
            </a:pPr>
            <a:fld id="{D49B96E0-5EC6-4E47-B747-6F0975FD02B0}" type="slidenum">
              <a:rPr lang="en-US" altLang="en-US"/>
              <a:pPr>
                <a:defRPr/>
              </a:pPr>
              <a:t>‹#›</a:t>
            </a:fld>
            <a:endParaRPr lang="en-US" altLang="en-US"/>
          </a:p>
        </p:txBody>
      </p:sp>
    </p:spTree>
    <p:extLst>
      <p:ext uri="{BB962C8B-B14F-4D97-AF65-F5344CB8AC3E}">
        <p14:creationId xmlns:p14="http://schemas.microsoft.com/office/powerpoint/2010/main" val="60559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Times New Roman" pitchFamily="18" charset="0"/>
              </a:defRPr>
            </a:lvl1pPr>
          </a:lstStyle>
          <a:p>
            <a:pPr>
              <a:defRPr/>
            </a:pPr>
            <a:endParaRPr lang="en-US" altLang="en-US"/>
          </a:p>
        </p:txBody>
      </p:sp>
      <p:sp>
        <p:nvSpPr>
          <p:cNvPr id="6" name="Footer Placeholder 5"/>
          <p:cNvSpPr>
            <a:spLocks noGrp="1"/>
          </p:cNvSpPr>
          <p:nvPr>
            <p:ph type="ftr" sz="quarter" idx="11"/>
          </p:nvPr>
        </p:nvSpPr>
        <p:spPr/>
        <p:txBody>
          <a:bodyPr/>
          <a:lstStyle>
            <a:lvl1pPr>
              <a:defRPr>
                <a:latin typeface="Times New Roman" pitchFamily="18" charset="0"/>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atin typeface="Times New Roman" panose="02020603050405020304" pitchFamily="18" charset="0"/>
              </a:defRPr>
            </a:lvl1pPr>
          </a:lstStyle>
          <a:p>
            <a:pPr>
              <a:defRPr/>
            </a:pPr>
            <a:fld id="{6865809A-FD90-4DF8-9F83-7929C666E83D}" type="slidenum">
              <a:rPr lang="en-US" altLang="en-US"/>
              <a:pPr>
                <a:defRPr/>
              </a:pPr>
              <a:t>‹#›</a:t>
            </a:fld>
            <a:endParaRPr lang="en-US" altLang="en-US"/>
          </a:p>
        </p:txBody>
      </p:sp>
    </p:spTree>
    <p:extLst>
      <p:ext uri="{BB962C8B-B14F-4D97-AF65-F5344CB8AC3E}">
        <p14:creationId xmlns:p14="http://schemas.microsoft.com/office/powerpoint/2010/main" val="92498244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Times New Roman" pitchFamily="18" charset="0"/>
              </a:defRPr>
            </a:lvl1pPr>
          </a:lstStyle>
          <a:p>
            <a:pPr>
              <a:defRPr/>
            </a:pPr>
            <a:endParaRPr lang="en-US" altLang="en-US"/>
          </a:p>
        </p:txBody>
      </p:sp>
      <p:sp>
        <p:nvSpPr>
          <p:cNvPr id="6" name="Footer Placeholder 5"/>
          <p:cNvSpPr>
            <a:spLocks noGrp="1"/>
          </p:cNvSpPr>
          <p:nvPr>
            <p:ph type="ftr" sz="quarter" idx="11"/>
          </p:nvPr>
        </p:nvSpPr>
        <p:spPr/>
        <p:txBody>
          <a:bodyPr/>
          <a:lstStyle>
            <a:lvl1pPr>
              <a:defRPr>
                <a:latin typeface="Times New Roman" pitchFamily="18" charset="0"/>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atin typeface="Times New Roman" panose="02020603050405020304" pitchFamily="18" charset="0"/>
              </a:defRPr>
            </a:lvl1pPr>
          </a:lstStyle>
          <a:p>
            <a:pPr>
              <a:defRPr/>
            </a:pPr>
            <a:fld id="{97F6A1E3-3B1D-4C70-8047-E108E17039B3}" type="slidenum">
              <a:rPr lang="en-US" altLang="en-US"/>
              <a:pPr>
                <a:defRPr/>
              </a:pPr>
              <a:t>‹#›</a:t>
            </a:fld>
            <a:endParaRPr lang="en-US" altLang="en-US"/>
          </a:p>
        </p:txBody>
      </p:sp>
    </p:spTree>
    <p:extLst>
      <p:ext uri="{BB962C8B-B14F-4D97-AF65-F5344CB8AC3E}">
        <p14:creationId xmlns:p14="http://schemas.microsoft.com/office/powerpoint/2010/main" val="68519335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Times New Roman" pitchFamily="18" charset="0"/>
              </a:defRPr>
            </a:lvl1pPr>
          </a:lstStyle>
          <a:p>
            <a:pPr>
              <a:defRPr/>
            </a:pPr>
            <a:endParaRPr lang="en-US" altLang="en-US"/>
          </a:p>
        </p:txBody>
      </p:sp>
      <p:sp>
        <p:nvSpPr>
          <p:cNvPr id="5" name="Footer Placeholder 4"/>
          <p:cNvSpPr>
            <a:spLocks noGrp="1"/>
          </p:cNvSpPr>
          <p:nvPr>
            <p:ph type="ftr" sz="quarter" idx="11"/>
          </p:nvPr>
        </p:nvSpPr>
        <p:spPr/>
        <p:txBody>
          <a:bodyPr/>
          <a:lstStyle>
            <a:lvl1pPr>
              <a:defRPr>
                <a:latin typeface="Times New Roman" pitchFamily="18" charset="0"/>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defRPr>
            </a:lvl1pPr>
          </a:lstStyle>
          <a:p>
            <a:pPr>
              <a:defRPr/>
            </a:pPr>
            <a:fld id="{6A06102C-DD5D-4D67-946C-0CADB08D091A}" type="slidenum">
              <a:rPr lang="en-US" altLang="en-US"/>
              <a:pPr>
                <a:defRPr/>
              </a:pPr>
              <a:t>‹#›</a:t>
            </a:fld>
            <a:endParaRPr lang="en-US" altLang="en-US"/>
          </a:p>
        </p:txBody>
      </p:sp>
    </p:spTree>
    <p:extLst>
      <p:ext uri="{BB962C8B-B14F-4D97-AF65-F5344CB8AC3E}">
        <p14:creationId xmlns:p14="http://schemas.microsoft.com/office/powerpoint/2010/main" val="53451377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Times New Roman" pitchFamily="18" charset="0"/>
              </a:defRPr>
            </a:lvl1pPr>
          </a:lstStyle>
          <a:p>
            <a:pPr>
              <a:defRPr/>
            </a:pPr>
            <a:endParaRPr lang="en-US" altLang="en-US"/>
          </a:p>
        </p:txBody>
      </p:sp>
      <p:sp>
        <p:nvSpPr>
          <p:cNvPr id="5" name="Footer Placeholder 4"/>
          <p:cNvSpPr>
            <a:spLocks noGrp="1"/>
          </p:cNvSpPr>
          <p:nvPr>
            <p:ph type="ftr" sz="quarter" idx="11"/>
          </p:nvPr>
        </p:nvSpPr>
        <p:spPr/>
        <p:txBody>
          <a:bodyPr/>
          <a:lstStyle>
            <a:lvl1pPr>
              <a:defRPr>
                <a:latin typeface="Times New Roman" pitchFamily="18" charset="0"/>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defRPr>
            </a:lvl1pPr>
          </a:lstStyle>
          <a:p>
            <a:pPr>
              <a:defRPr/>
            </a:pPr>
            <a:fld id="{AEEB8A75-8F3F-40A8-A739-3312BABDAC55}" type="slidenum">
              <a:rPr lang="en-US" altLang="en-US"/>
              <a:pPr>
                <a:defRPr/>
              </a:pPr>
              <a:t>‹#›</a:t>
            </a:fld>
            <a:endParaRPr lang="en-US" altLang="en-US"/>
          </a:p>
        </p:txBody>
      </p:sp>
    </p:spTree>
    <p:extLst>
      <p:ext uri="{BB962C8B-B14F-4D97-AF65-F5344CB8AC3E}">
        <p14:creationId xmlns:p14="http://schemas.microsoft.com/office/powerpoint/2010/main" val="80814520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C0CFFF9-CF41-4325-8080-726E1E8993A3}" type="slidenum">
              <a:rPr lang="en-US" altLang="en-US"/>
              <a:pPr>
                <a:defRPr/>
              </a:pPr>
              <a:t>‹#›</a:t>
            </a:fld>
            <a:endParaRPr lang="en-US" altLang="en-US"/>
          </a:p>
        </p:txBody>
      </p:sp>
    </p:spTree>
    <p:extLst>
      <p:ext uri="{BB962C8B-B14F-4D97-AF65-F5344CB8AC3E}">
        <p14:creationId xmlns:p14="http://schemas.microsoft.com/office/powerpoint/2010/main" val="5479488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62B397CB-75B1-4037-B207-CC1B973D3B8E}" type="slidenum">
              <a:rPr lang="en-US" altLang="en-US"/>
              <a:pPr>
                <a:defRPr/>
              </a:pPr>
              <a:t>‹#›</a:t>
            </a:fld>
            <a:endParaRPr lang="en-US" altLang="en-US"/>
          </a:p>
        </p:txBody>
      </p:sp>
    </p:spTree>
    <p:extLst>
      <p:ext uri="{BB962C8B-B14F-4D97-AF65-F5344CB8AC3E}">
        <p14:creationId xmlns:p14="http://schemas.microsoft.com/office/powerpoint/2010/main" val="1194529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FEECB30F-4208-4756-94ED-EA187E2B398A}" type="slidenum">
              <a:rPr lang="en-US" altLang="en-US"/>
              <a:pPr>
                <a:defRPr/>
              </a:pPr>
              <a:t>‹#›</a:t>
            </a:fld>
            <a:endParaRPr lang="en-US" altLang="en-US"/>
          </a:p>
        </p:txBody>
      </p:sp>
    </p:spTree>
    <p:extLst>
      <p:ext uri="{BB962C8B-B14F-4D97-AF65-F5344CB8AC3E}">
        <p14:creationId xmlns:p14="http://schemas.microsoft.com/office/powerpoint/2010/main" val="16552377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1468D1E0-3A9F-499F-B44D-18C7307ECC38}" type="slidenum">
              <a:rPr lang="en-US" altLang="en-US"/>
              <a:pPr>
                <a:defRPr/>
              </a:pPr>
              <a:t>‹#›</a:t>
            </a:fld>
            <a:endParaRPr lang="en-US" altLang="en-US"/>
          </a:p>
        </p:txBody>
      </p:sp>
    </p:spTree>
    <p:extLst>
      <p:ext uri="{BB962C8B-B14F-4D97-AF65-F5344CB8AC3E}">
        <p14:creationId xmlns:p14="http://schemas.microsoft.com/office/powerpoint/2010/main" val="397151882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8C59637-1F29-465E-80E0-3282B4326E6B}" type="slidenum">
              <a:rPr lang="en-US" altLang="en-US"/>
              <a:pPr>
                <a:defRPr/>
              </a:pPr>
              <a:t>‹#›</a:t>
            </a:fld>
            <a:endParaRPr lang="en-US" altLang="en-US"/>
          </a:p>
        </p:txBody>
      </p:sp>
    </p:spTree>
    <p:extLst>
      <p:ext uri="{BB962C8B-B14F-4D97-AF65-F5344CB8AC3E}">
        <p14:creationId xmlns:p14="http://schemas.microsoft.com/office/powerpoint/2010/main" val="185933898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4259080B-BA65-449E-AD7F-8666F5595A55}" type="slidenum">
              <a:rPr lang="en-US" altLang="en-US"/>
              <a:pPr>
                <a:defRPr/>
              </a:pPr>
              <a:t>‹#›</a:t>
            </a:fld>
            <a:endParaRPr lang="en-US" altLang="en-US"/>
          </a:p>
        </p:txBody>
      </p:sp>
    </p:spTree>
    <p:extLst>
      <p:ext uri="{BB962C8B-B14F-4D97-AF65-F5344CB8AC3E}">
        <p14:creationId xmlns:p14="http://schemas.microsoft.com/office/powerpoint/2010/main" val="23746711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01CD1FDF-184A-4265-BECF-A9FACBF0EC64}" type="slidenum">
              <a:rPr lang="en-US" altLang="en-US"/>
              <a:pPr>
                <a:defRPr/>
              </a:pPr>
              <a:t>‹#›</a:t>
            </a:fld>
            <a:endParaRPr lang="en-US" altLang="en-US"/>
          </a:p>
        </p:txBody>
      </p:sp>
    </p:spTree>
    <p:extLst>
      <p:ext uri="{BB962C8B-B14F-4D97-AF65-F5344CB8AC3E}">
        <p14:creationId xmlns:p14="http://schemas.microsoft.com/office/powerpoint/2010/main" val="317889782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558D4480-FE89-4671-924D-11B22582D240}" type="slidenum">
              <a:rPr lang="en-US" altLang="en-US"/>
              <a:pPr>
                <a:defRPr/>
              </a:pPr>
              <a:t>‹#›</a:t>
            </a:fld>
            <a:endParaRPr lang="en-US" altLang="en-US"/>
          </a:p>
        </p:txBody>
      </p:sp>
    </p:spTree>
    <p:extLst>
      <p:ext uri="{BB962C8B-B14F-4D97-AF65-F5344CB8AC3E}">
        <p14:creationId xmlns:p14="http://schemas.microsoft.com/office/powerpoint/2010/main" val="215523023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F003AC52-E235-4CBF-96A2-51F5BA5A2437}" type="slidenum">
              <a:rPr lang="en-US" altLang="en-US"/>
              <a:pPr>
                <a:defRPr/>
              </a:pPr>
              <a:t>‹#›</a:t>
            </a:fld>
            <a:endParaRPr lang="en-US" altLang="en-US"/>
          </a:p>
        </p:txBody>
      </p:sp>
    </p:spTree>
    <p:extLst>
      <p:ext uri="{BB962C8B-B14F-4D97-AF65-F5344CB8AC3E}">
        <p14:creationId xmlns:p14="http://schemas.microsoft.com/office/powerpoint/2010/main" val="16649814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25E94D0B-2334-4073-A1C8-DAC8A09A469A}" type="slidenum">
              <a:rPr lang="en-US" altLang="en-US"/>
              <a:pPr>
                <a:defRPr/>
              </a:pPr>
              <a:t>‹#›</a:t>
            </a:fld>
            <a:endParaRPr lang="en-US" altLang="en-US"/>
          </a:p>
        </p:txBody>
      </p:sp>
    </p:spTree>
    <p:extLst>
      <p:ext uri="{BB962C8B-B14F-4D97-AF65-F5344CB8AC3E}">
        <p14:creationId xmlns:p14="http://schemas.microsoft.com/office/powerpoint/2010/main" val="301957995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C08A117B-924F-497F-BB86-4B82C29AA7E8}" type="slidenum">
              <a:rPr lang="en-US" altLang="en-US"/>
              <a:pPr>
                <a:defRPr/>
              </a:pPr>
              <a:t>‹#›</a:t>
            </a:fld>
            <a:endParaRPr lang="en-US" altLang="en-US"/>
          </a:p>
        </p:txBody>
      </p:sp>
    </p:spTree>
    <p:extLst>
      <p:ext uri="{BB962C8B-B14F-4D97-AF65-F5344CB8AC3E}">
        <p14:creationId xmlns:p14="http://schemas.microsoft.com/office/powerpoint/2010/main" val="612068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11EA4650-AB3D-4763-85A2-85081F06D188}" type="slidenum">
              <a:rPr lang="en-US" altLang="en-US"/>
              <a:pPr>
                <a:defRPr/>
              </a:pPr>
              <a:t>‹#›</a:t>
            </a:fld>
            <a:endParaRPr lang="en-US" altLang="en-US"/>
          </a:p>
        </p:txBody>
      </p:sp>
    </p:spTree>
    <p:extLst>
      <p:ext uri="{BB962C8B-B14F-4D97-AF65-F5344CB8AC3E}">
        <p14:creationId xmlns:p14="http://schemas.microsoft.com/office/powerpoint/2010/main" val="127903352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Large confetti"/>
          <p:cNvSpPr>
            <a:spLocks noChangeArrowheads="1"/>
          </p:cNvSpPr>
          <p:nvPr/>
        </p:nvSpPr>
        <p:spPr bwMode="ltGray">
          <a:xfrm>
            <a:off x="484188" y="1549400"/>
            <a:ext cx="8158162" cy="1689100"/>
          </a:xfrm>
          <a:prstGeom prst="rect">
            <a:avLst/>
          </a:prstGeom>
          <a:pattFill prst="lgConfetti">
            <a:fgClr>
              <a:schemeClr val="accent2">
                <a:alpha val="50195"/>
              </a:schemeClr>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5" name="AutoShape 3"/>
          <p:cNvSpPr>
            <a:spLocks noChangeArrowheads="1"/>
          </p:cNvSpPr>
          <p:nvPr/>
        </p:nvSpPr>
        <p:spPr bwMode="ltGray">
          <a:xfrm>
            <a:off x="228600" y="3206750"/>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6" name="AutoShape 4"/>
          <p:cNvSpPr>
            <a:spLocks noChangeArrowheads="1"/>
          </p:cNvSpPr>
          <p:nvPr/>
        </p:nvSpPr>
        <p:spPr bwMode="ltGray">
          <a:xfrm>
            <a:off x="228600" y="1482725"/>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7" name="AutoShape 5"/>
          <p:cNvSpPr>
            <a:spLocks noChangeArrowheads="1"/>
          </p:cNvSpPr>
          <p:nvPr/>
        </p:nvSpPr>
        <p:spPr bwMode="ltGray">
          <a:xfrm>
            <a:off x="8623300" y="124618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8" name="AutoShape 6"/>
          <p:cNvSpPr>
            <a:spLocks noChangeArrowheads="1"/>
          </p:cNvSpPr>
          <p:nvPr/>
        </p:nvSpPr>
        <p:spPr bwMode="ltGray">
          <a:xfrm>
            <a:off x="434975" y="125253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9" name="AutoShape 7"/>
          <p:cNvSpPr>
            <a:spLocks noChangeArrowheads="1"/>
          </p:cNvSpPr>
          <p:nvPr/>
        </p:nvSpPr>
        <p:spPr bwMode="ltGray">
          <a:xfrm>
            <a:off x="2830513" y="5783263"/>
            <a:ext cx="3481387" cy="77787"/>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10" name="Rectangle 8"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6153" name="Rectangle 9"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pPr lvl="0"/>
            <a:r>
              <a:rPr lang="en-US" altLang="en-US" noProof="0"/>
              <a:t>Click to edit Master title style</a:t>
            </a:r>
          </a:p>
        </p:txBody>
      </p:sp>
      <p:sp>
        <p:nvSpPr>
          <p:cNvPr id="6154" name="Rectangle 10"/>
          <p:cNvSpPr>
            <a:spLocks noGrp="1" noChangeArrowheads="1"/>
          </p:cNvSpPr>
          <p:nvPr>
            <p:ph type="subTitle" idx="1"/>
          </p:nvPr>
        </p:nvSpPr>
        <p:spPr>
          <a:xfrm>
            <a:off x="1371600" y="3746500"/>
            <a:ext cx="6400800" cy="1752600"/>
          </a:xfrm>
        </p:spPr>
        <p:txBody>
          <a:bodyPr/>
          <a:lstStyle>
            <a:lvl1pPr marL="0" indent="0" algn="ctr">
              <a:buFontTx/>
              <a:buNone/>
              <a:defRPr/>
            </a:lvl1pPr>
          </a:lstStyle>
          <a:p>
            <a:pPr lvl="0"/>
            <a:r>
              <a:rPr lang="en-US" altLang="en-US" noProof="0"/>
              <a:t>Click to edit Master subtitle style</a:t>
            </a:r>
          </a:p>
        </p:txBody>
      </p:sp>
      <p:sp>
        <p:nvSpPr>
          <p:cNvPr id="11" name="Rectangle 11"/>
          <p:cNvSpPr>
            <a:spLocks noGrp="1" noChangeArrowheads="1"/>
          </p:cNvSpPr>
          <p:nvPr>
            <p:ph type="dt" sz="half" idx="10"/>
          </p:nvPr>
        </p:nvSpPr>
        <p:spPr/>
        <p:txBody>
          <a:bodyPr/>
          <a:lstStyle>
            <a:lvl1pPr>
              <a:defRPr/>
            </a:lvl1pPr>
          </a:lstStyle>
          <a:p>
            <a:pPr>
              <a:defRPr/>
            </a:pPr>
            <a:endParaRPr lang="en-US" altLang="en-US"/>
          </a:p>
        </p:txBody>
      </p:sp>
      <p:sp>
        <p:nvSpPr>
          <p:cNvPr id="12" name="Rectangle 12"/>
          <p:cNvSpPr>
            <a:spLocks noGrp="1" noChangeArrowheads="1"/>
          </p:cNvSpPr>
          <p:nvPr>
            <p:ph type="ftr" sz="quarter" idx="11"/>
          </p:nvPr>
        </p:nvSpPr>
        <p:spPr/>
        <p:txBody>
          <a:bodyPr/>
          <a:lstStyle>
            <a:lvl1pPr>
              <a:defRPr/>
            </a:lvl1pPr>
          </a:lstStyle>
          <a:p>
            <a:pPr>
              <a:defRPr/>
            </a:pPr>
            <a:endParaRPr lang="en-US" altLang="en-US"/>
          </a:p>
        </p:txBody>
      </p:sp>
      <p:sp>
        <p:nvSpPr>
          <p:cNvPr id="13" name="Rectangle 13"/>
          <p:cNvSpPr>
            <a:spLocks noGrp="1" noChangeArrowheads="1"/>
          </p:cNvSpPr>
          <p:nvPr>
            <p:ph type="sldNum" sz="quarter" idx="12"/>
          </p:nvPr>
        </p:nvSpPr>
        <p:spPr>
          <a:xfrm>
            <a:off x="6553200" y="6248400"/>
            <a:ext cx="1905000" cy="457200"/>
          </a:xfrm>
          <a:noFill/>
          <a:extLst>
            <a:ext uri="{909E8E84-426E-40DD-AFC4-6F175D3DCCD1}">
              <a14:hiddenFill xmlns:a14="http://schemas.microsoft.com/office/drawing/2010/main">
                <a:solidFill>
                  <a:schemeClr val="accent1"/>
                </a:solidFill>
              </a14:hiddenFill>
            </a:ext>
          </a:extLst>
        </p:spPr>
        <p:txBody>
          <a:bodyPr anchor="b" anchorCtr="0"/>
          <a:lstStyle>
            <a:lvl1pPr>
              <a:defRPr smtClean="0">
                <a:solidFill>
                  <a:schemeClr val="tx1"/>
                </a:solidFill>
              </a:defRPr>
            </a:lvl1pPr>
          </a:lstStyle>
          <a:p>
            <a:pPr>
              <a:defRPr/>
            </a:pPr>
            <a:fld id="{39FAB903-B0A5-4887-9AB6-62648A65B0F2}" type="slidenum">
              <a:rPr lang="en-US" altLang="en-US"/>
              <a:pPr>
                <a:defRPr/>
              </a:pPr>
              <a:t>‹#›</a:t>
            </a:fld>
            <a:endParaRPr lang="en-US" altLang="en-US"/>
          </a:p>
        </p:txBody>
      </p:sp>
    </p:spTree>
    <p:extLst>
      <p:ext uri="{BB962C8B-B14F-4D97-AF65-F5344CB8AC3E}">
        <p14:creationId xmlns:p14="http://schemas.microsoft.com/office/powerpoint/2010/main" val="2649147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E4125778-9821-4B11-BA26-128FB51CA1FE}" type="slidenum">
              <a:rPr lang="en-US" altLang="en-US"/>
              <a:pPr>
                <a:defRPr/>
              </a:pPr>
              <a:t>‹#›</a:t>
            </a:fld>
            <a:endParaRPr lang="en-US" altLang="en-US"/>
          </a:p>
        </p:txBody>
      </p:sp>
    </p:spTree>
    <p:extLst>
      <p:ext uri="{BB962C8B-B14F-4D97-AF65-F5344CB8AC3E}">
        <p14:creationId xmlns:p14="http://schemas.microsoft.com/office/powerpoint/2010/main" val="136850782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5CC06C73-4760-43B6-9C55-E35ADF80CBD9}" type="slidenum">
              <a:rPr lang="en-US" altLang="en-US"/>
              <a:pPr>
                <a:defRPr/>
              </a:pPr>
              <a:t>‹#›</a:t>
            </a:fld>
            <a:endParaRPr lang="en-US" altLang="en-US"/>
          </a:p>
        </p:txBody>
      </p:sp>
    </p:spTree>
    <p:extLst>
      <p:ext uri="{BB962C8B-B14F-4D97-AF65-F5344CB8AC3E}">
        <p14:creationId xmlns:p14="http://schemas.microsoft.com/office/powerpoint/2010/main" val="388435380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DA8A0813-2AAE-42CC-AFC9-0E979C9846E1}" type="slidenum">
              <a:rPr lang="en-US" altLang="en-US"/>
              <a:pPr>
                <a:defRPr/>
              </a:pPr>
              <a:t>‹#›</a:t>
            </a:fld>
            <a:endParaRPr lang="en-US" altLang="en-US"/>
          </a:p>
        </p:txBody>
      </p:sp>
    </p:spTree>
    <p:extLst>
      <p:ext uri="{BB962C8B-B14F-4D97-AF65-F5344CB8AC3E}">
        <p14:creationId xmlns:p14="http://schemas.microsoft.com/office/powerpoint/2010/main" val="228410292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96ED0C7C-4196-46E5-A97B-7BC690DC7A25}" type="slidenum">
              <a:rPr lang="en-US" altLang="en-US"/>
              <a:pPr>
                <a:defRPr/>
              </a:pPr>
              <a:t>‹#›</a:t>
            </a:fld>
            <a:endParaRPr lang="en-US" altLang="en-US"/>
          </a:p>
        </p:txBody>
      </p:sp>
    </p:spTree>
    <p:extLst>
      <p:ext uri="{BB962C8B-B14F-4D97-AF65-F5344CB8AC3E}">
        <p14:creationId xmlns:p14="http://schemas.microsoft.com/office/powerpoint/2010/main" val="317685860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9" descr="Large confetti"/>
          <p:cNvSpPr>
            <a:spLocks noGrp="1" noChangeArrowheads="1"/>
          </p:cNvSpPr>
          <p:nvPr>
            <p:ph type="sldNum" sz="quarter" idx="12"/>
          </p:nvPr>
        </p:nvSpPr>
        <p:spPr>
          <a:ln/>
        </p:spPr>
        <p:txBody>
          <a:bodyPr/>
          <a:lstStyle>
            <a:lvl1pPr>
              <a:defRPr/>
            </a:lvl1pPr>
          </a:lstStyle>
          <a:p>
            <a:pPr>
              <a:defRPr/>
            </a:pPr>
            <a:fld id="{3F38B2FF-3FC7-4C6E-A81C-FA2625C3276C}" type="slidenum">
              <a:rPr lang="en-US" altLang="en-US"/>
              <a:pPr>
                <a:defRPr/>
              </a:pPr>
              <a:t>‹#›</a:t>
            </a:fld>
            <a:endParaRPr lang="en-US" altLang="en-US"/>
          </a:p>
        </p:txBody>
      </p:sp>
    </p:spTree>
    <p:extLst>
      <p:ext uri="{BB962C8B-B14F-4D97-AF65-F5344CB8AC3E}">
        <p14:creationId xmlns:p14="http://schemas.microsoft.com/office/powerpoint/2010/main" val="154002621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9" descr="Large confetti"/>
          <p:cNvSpPr>
            <a:spLocks noGrp="1" noChangeArrowheads="1"/>
          </p:cNvSpPr>
          <p:nvPr>
            <p:ph type="sldNum" sz="quarter" idx="12"/>
          </p:nvPr>
        </p:nvSpPr>
        <p:spPr>
          <a:ln/>
        </p:spPr>
        <p:txBody>
          <a:bodyPr/>
          <a:lstStyle>
            <a:lvl1pPr>
              <a:defRPr/>
            </a:lvl1pPr>
          </a:lstStyle>
          <a:p>
            <a:pPr>
              <a:defRPr/>
            </a:pPr>
            <a:fld id="{19DF74D7-A7C7-4D7A-948D-941D29148C41}" type="slidenum">
              <a:rPr lang="en-US" altLang="en-US"/>
              <a:pPr>
                <a:defRPr/>
              </a:pPr>
              <a:t>‹#›</a:t>
            </a:fld>
            <a:endParaRPr lang="en-US" altLang="en-US"/>
          </a:p>
        </p:txBody>
      </p:sp>
    </p:spTree>
    <p:extLst>
      <p:ext uri="{BB962C8B-B14F-4D97-AF65-F5344CB8AC3E}">
        <p14:creationId xmlns:p14="http://schemas.microsoft.com/office/powerpoint/2010/main" val="326680049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9" descr="Large confetti"/>
          <p:cNvSpPr>
            <a:spLocks noGrp="1" noChangeArrowheads="1"/>
          </p:cNvSpPr>
          <p:nvPr>
            <p:ph type="sldNum" sz="quarter" idx="12"/>
          </p:nvPr>
        </p:nvSpPr>
        <p:spPr>
          <a:ln/>
        </p:spPr>
        <p:txBody>
          <a:bodyPr/>
          <a:lstStyle>
            <a:lvl1pPr>
              <a:defRPr/>
            </a:lvl1pPr>
          </a:lstStyle>
          <a:p>
            <a:pPr>
              <a:defRPr/>
            </a:pPr>
            <a:fld id="{0F8BF7DB-0C2C-4967-A355-34BE82A8E730}" type="slidenum">
              <a:rPr lang="en-US" altLang="en-US"/>
              <a:pPr>
                <a:defRPr/>
              </a:pPr>
              <a:t>‹#›</a:t>
            </a:fld>
            <a:endParaRPr lang="en-US" altLang="en-US"/>
          </a:p>
        </p:txBody>
      </p:sp>
    </p:spTree>
    <p:extLst>
      <p:ext uri="{BB962C8B-B14F-4D97-AF65-F5344CB8AC3E}">
        <p14:creationId xmlns:p14="http://schemas.microsoft.com/office/powerpoint/2010/main" val="73505300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CE07844B-8460-4A0B-BCAF-E7D2A41478DD}" type="slidenum">
              <a:rPr lang="en-US" altLang="en-US"/>
              <a:pPr>
                <a:defRPr/>
              </a:pPr>
              <a:t>‹#›</a:t>
            </a:fld>
            <a:endParaRPr lang="en-US" altLang="en-US"/>
          </a:p>
        </p:txBody>
      </p:sp>
    </p:spTree>
    <p:extLst>
      <p:ext uri="{BB962C8B-B14F-4D97-AF65-F5344CB8AC3E}">
        <p14:creationId xmlns:p14="http://schemas.microsoft.com/office/powerpoint/2010/main" val="405058463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9A896811-2205-44E9-86B4-E1FF89C43432}" type="slidenum">
              <a:rPr lang="en-US" altLang="en-US"/>
              <a:pPr>
                <a:defRPr/>
              </a:pPr>
              <a:t>‹#›</a:t>
            </a:fld>
            <a:endParaRPr lang="en-US" altLang="en-US"/>
          </a:p>
        </p:txBody>
      </p:sp>
    </p:spTree>
    <p:extLst>
      <p:ext uri="{BB962C8B-B14F-4D97-AF65-F5344CB8AC3E}">
        <p14:creationId xmlns:p14="http://schemas.microsoft.com/office/powerpoint/2010/main" val="127522874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85CAAFD9-1551-4C88-BB8F-E31A9184502F}" type="slidenum">
              <a:rPr lang="en-US" altLang="en-US"/>
              <a:pPr>
                <a:defRPr/>
              </a:pPr>
              <a:t>‹#›</a:t>
            </a:fld>
            <a:endParaRPr lang="en-US" altLang="en-US"/>
          </a:p>
        </p:txBody>
      </p:sp>
    </p:spTree>
    <p:extLst>
      <p:ext uri="{BB962C8B-B14F-4D97-AF65-F5344CB8AC3E}">
        <p14:creationId xmlns:p14="http://schemas.microsoft.com/office/powerpoint/2010/main" val="281829066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1488" y="284163"/>
            <a:ext cx="2044700" cy="58118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4163"/>
            <a:ext cx="5983288" cy="5811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AA91C11A-5B47-46AA-9E2E-8A046BE4FA99}" type="slidenum">
              <a:rPr lang="en-US" altLang="en-US"/>
              <a:pPr>
                <a:defRPr/>
              </a:pPr>
              <a:t>‹#›</a:t>
            </a:fld>
            <a:endParaRPr lang="en-US" altLang="en-US"/>
          </a:p>
        </p:txBody>
      </p:sp>
    </p:spTree>
    <p:extLst>
      <p:ext uri="{BB962C8B-B14F-4D97-AF65-F5344CB8AC3E}">
        <p14:creationId xmlns:p14="http://schemas.microsoft.com/office/powerpoint/2010/main" val="4140329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3.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3.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5" Type="http://schemas.openxmlformats.org/officeDocument/2006/relationships/image" Target="../media/image3.png"/><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descr="Large confetti"/>
          <p:cNvSpPr>
            <a:spLocks noGrp="1" noChangeArrowheads="1"/>
          </p:cNvSpPr>
          <p:nvPr>
            <p:ph type="title"/>
          </p:nvPr>
        </p:nvSpPr>
        <p:spPr bwMode="auto">
          <a:xfrm>
            <a:off x="1093788" y="284163"/>
            <a:ext cx="7772400" cy="1143000"/>
          </a:xfrm>
          <a:prstGeom prst="rect">
            <a:avLst/>
          </a:prstGeom>
          <a:noFill/>
          <a:ln>
            <a:noFill/>
          </a:ln>
          <a:effectLst/>
          <a:extLst>
            <a:ext uri="{909E8E84-426E-40DD-AFC4-6F175D3DCCD1}">
              <a14:hiddenFill xmlns:a14="http://schemas.microsoft.com/office/drawing/2010/main">
                <a:blipFill dpi="0" rotWithShape="0">
                  <a:blip r:embed="rId1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05000"/>
            <a:ext cx="7772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lt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ChangeArrowheads="1"/>
          </p:cNvSpPr>
          <p:nvPr/>
        </p:nvSpPr>
        <p:spPr bwMode="auto">
          <a:xfrm>
            <a:off x="0" y="1512888"/>
            <a:ext cx="8458200" cy="873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1031" name="Rectangle 7"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1032" name="Rectangle 8"/>
          <p:cNvSpPr>
            <a:spLocks noChangeArrowheads="1"/>
          </p:cNvSpPr>
          <p:nvPr/>
        </p:nvSpPr>
        <p:spPr bwMode="auto">
          <a:xfrm>
            <a:off x="7067550" y="6553200"/>
            <a:ext cx="2076450" cy="793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5129" name="Rectangle 9"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eaLnBrk="1" hangingPunct="1">
              <a:defRPr sz="1400">
                <a:solidFill>
                  <a:schemeClr val="bg1"/>
                </a:solidFill>
              </a:defRPr>
            </a:lvl1pPr>
          </a:lstStyle>
          <a:p>
            <a:pPr>
              <a:defRPr/>
            </a:pPr>
            <a:fld id="{6512F2C7-1D22-4895-8201-04D20DCA224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27" r:id="rId1"/>
    <p:sldLayoutId id="2147484243" r:id="rId2"/>
    <p:sldLayoutId id="2147484244" r:id="rId3"/>
    <p:sldLayoutId id="2147484245" r:id="rId4"/>
    <p:sldLayoutId id="2147484246" r:id="rId5"/>
    <p:sldLayoutId id="2147484247" r:id="rId6"/>
    <p:sldLayoutId id="2147484248" r:id="rId7"/>
    <p:sldLayoutId id="2147484249" r:id="rId8"/>
    <p:sldLayoutId id="2147484250" r:id="rId9"/>
    <p:sldLayoutId id="2147484251" r:id="rId10"/>
    <p:sldLayoutId id="2147484252"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85000"/>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VE" altLang="en-US"/>
              <a:t>Haga clic para cambiar el estilo de título	</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VE" altLang="en-US"/>
              <a:t>Haga clic para modificar el estilo de texto del patrón</a:t>
            </a:r>
          </a:p>
          <a:p>
            <a:pPr lvl="1"/>
            <a:r>
              <a:rPr lang="es-VE" altLang="en-US"/>
              <a:t>Segundo nivel</a:t>
            </a:r>
          </a:p>
          <a:p>
            <a:pPr lvl="2"/>
            <a:r>
              <a:rPr lang="es-VE" altLang="en-US"/>
              <a:t>Tercer nivel</a:t>
            </a:r>
          </a:p>
          <a:p>
            <a:pPr lvl="3"/>
            <a:r>
              <a:rPr lang="es-VE" altLang="en-US"/>
              <a:t>Cuarto nivel</a:t>
            </a:r>
          </a:p>
          <a:p>
            <a:pPr lvl="4"/>
            <a:r>
              <a:rPr lang="es-VE" altLang="en-US"/>
              <a:t>Quinto nivel</a:t>
            </a:r>
          </a:p>
        </p:txBody>
      </p:sp>
      <p:sp>
        <p:nvSpPr>
          <p:cNvPr id="2283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s-VE"/>
          </a:p>
        </p:txBody>
      </p:sp>
      <p:sp>
        <p:nvSpPr>
          <p:cNvPr id="2283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s-VE"/>
          </a:p>
        </p:txBody>
      </p:sp>
      <p:sp>
        <p:nvSpPr>
          <p:cNvPr id="2283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75C387D9-BD85-4026-97D7-84AF6AC8451A}" type="slidenum">
              <a:rPr lang="es-VE" altLang="en-US"/>
              <a:pPr>
                <a:defRPr/>
              </a:pPr>
              <a:t>‹#›</a:t>
            </a:fld>
            <a:endParaRPr lang="es-VE" altLang="en-US"/>
          </a:p>
        </p:txBody>
      </p:sp>
    </p:spTree>
  </p:cSld>
  <p:clrMap bg1="lt1" tx1="dk1" bg2="lt2" tx2="dk2" accent1="accent1" accent2="accent2" accent3="accent3" accent4="accent4" accent5="accent5" accent6="accent6" hlink="hlink" folHlink="folHlink"/>
  <p:sldLayoutIdLst>
    <p:sldLayoutId id="2147484253" r:id="rId1"/>
    <p:sldLayoutId id="2147484254" r:id="rId2"/>
    <p:sldLayoutId id="2147484255" r:id="rId3"/>
    <p:sldLayoutId id="2147484256" r:id="rId4"/>
    <p:sldLayoutId id="2147484257" r:id="rId5"/>
    <p:sldLayoutId id="2147484258" r:id="rId6"/>
    <p:sldLayoutId id="2147484259" r:id="rId7"/>
    <p:sldLayoutId id="2147484260" r:id="rId8"/>
    <p:sldLayoutId id="2147484261" r:id="rId9"/>
    <p:sldLayoutId id="2147484262" r:id="rId10"/>
    <p:sldLayoutId id="2147484263"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VE" altLang="en-US"/>
              <a:t>Haga clic para cambiar el estilo de título	</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VE" altLang="en-US"/>
              <a:t>Haga clic para modificar el estilo de texto del patrón</a:t>
            </a:r>
          </a:p>
          <a:p>
            <a:pPr lvl="1"/>
            <a:r>
              <a:rPr lang="es-VE" altLang="en-US"/>
              <a:t>Segundo nivel</a:t>
            </a:r>
          </a:p>
          <a:p>
            <a:pPr lvl="2"/>
            <a:r>
              <a:rPr lang="es-VE" altLang="en-US"/>
              <a:t>Tercer nivel</a:t>
            </a:r>
          </a:p>
          <a:p>
            <a:pPr lvl="3"/>
            <a:r>
              <a:rPr lang="es-VE" altLang="en-US"/>
              <a:t>Cuarto nivel</a:t>
            </a:r>
          </a:p>
          <a:p>
            <a:pPr lvl="4"/>
            <a:r>
              <a:rPr lang="es-VE" altLang="en-US"/>
              <a:t>Quinto nivel</a:t>
            </a:r>
          </a:p>
        </p:txBody>
      </p:sp>
      <p:sp>
        <p:nvSpPr>
          <p:cNvPr id="2283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s-VE"/>
          </a:p>
        </p:txBody>
      </p:sp>
      <p:sp>
        <p:nvSpPr>
          <p:cNvPr id="2283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s-VE"/>
          </a:p>
        </p:txBody>
      </p:sp>
      <p:sp>
        <p:nvSpPr>
          <p:cNvPr id="2283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B1CE4CBA-7653-41E3-B8F5-AC5FEE91B7F7}" type="slidenum">
              <a:rPr lang="es-VE" altLang="en-US"/>
              <a:pPr>
                <a:defRPr/>
              </a:pPr>
              <a:t>‹#›</a:t>
            </a:fld>
            <a:endParaRPr lang="es-VE" altLang="en-US"/>
          </a:p>
        </p:txBody>
      </p:sp>
    </p:spTree>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73" r:id="rId10"/>
    <p:sldLayoutId id="2147484274"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Date Placeholder 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eaLnBrk="1" hangingPunct="1">
              <a:defRPr sz="1200">
                <a:solidFill>
                  <a:srgbClr val="000000"/>
                </a:solidFill>
                <a:latin typeface="Arial" charset="0"/>
              </a:defRPr>
            </a:lvl1pPr>
          </a:lstStyle>
          <a:p>
            <a:pPr>
              <a:defRPr/>
            </a:pPr>
            <a:endParaRPr lang="en-US"/>
          </a:p>
        </p:txBody>
      </p:sp>
      <p:sp>
        <p:nvSpPr>
          <p:cNvPr id="8" name="Footer Placeholder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rgbClr val="000000"/>
                </a:solidFill>
                <a:latin typeface="Arial" charset="0"/>
              </a:defRPr>
            </a:lvl1pPr>
          </a:lstStyle>
          <a:p>
            <a:pPr>
              <a:defRPr/>
            </a:pPr>
            <a:endParaRPr lang="en-US"/>
          </a:p>
        </p:txBody>
      </p:sp>
      <p:sp>
        <p:nvSpPr>
          <p:cNvPr id="9" name="Slide Number Placeholder 3"/>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000000"/>
                </a:solidFill>
                <a:latin typeface="Arial" panose="020B0604020202020204" pitchFamily="34" charset="0"/>
              </a:defRPr>
            </a:lvl1pPr>
          </a:lstStyle>
          <a:p>
            <a:pPr>
              <a:defRPr/>
            </a:pPr>
            <a:fld id="{20F25B26-CEBC-45F1-86E1-51E6EDA2E79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5pPr>
      <a:lvl6pPr marL="2514600" indent="-228600" algn="l" rtl="0" fontAlgn="base">
        <a:spcBef>
          <a:spcPct val="20000"/>
        </a:spcBef>
        <a:spcAft>
          <a:spcPct val="0"/>
        </a:spcAft>
        <a:buFont typeface="Arial" pitchFamily="34" charset="0"/>
        <a:buChar char="»"/>
        <a:defRPr sz="2000">
          <a:solidFill>
            <a:schemeClr val="tx1"/>
          </a:solidFill>
          <a:latin typeface="+mn-lt"/>
        </a:defRPr>
      </a:lvl6pPr>
      <a:lvl7pPr marL="2971800" indent="-228600" algn="l" rtl="0" fontAlgn="base">
        <a:spcBef>
          <a:spcPct val="20000"/>
        </a:spcBef>
        <a:spcAft>
          <a:spcPct val="0"/>
        </a:spcAft>
        <a:buFont typeface="Arial" pitchFamily="34" charset="0"/>
        <a:buChar char="»"/>
        <a:defRPr sz="2000">
          <a:solidFill>
            <a:schemeClr val="tx1"/>
          </a:solidFill>
          <a:latin typeface="+mn-lt"/>
        </a:defRPr>
      </a:lvl7pPr>
      <a:lvl8pPr marL="3429000" indent="-228600" algn="l" rtl="0" fontAlgn="base">
        <a:spcBef>
          <a:spcPct val="20000"/>
        </a:spcBef>
        <a:spcAft>
          <a:spcPct val="0"/>
        </a:spcAft>
        <a:buFont typeface="Arial" pitchFamily="34" charset="0"/>
        <a:buChar char="»"/>
        <a:defRPr sz="2000">
          <a:solidFill>
            <a:schemeClr val="tx1"/>
          </a:solidFill>
          <a:latin typeface="+mn-lt"/>
        </a:defRPr>
      </a:lvl8pPr>
      <a:lvl9pPr marL="3886200" indent="-228600" algn="l" rtl="0" fontAlgn="base">
        <a:spcBef>
          <a:spcPct val="20000"/>
        </a:spcBef>
        <a:spcAft>
          <a:spcPct val="0"/>
        </a:spcAft>
        <a:buFont typeface="Arial"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6146" name="Rectangle 2" descr="Large confetti"/>
          <p:cNvSpPr>
            <a:spLocks noGrp="1" noChangeArrowheads="1"/>
          </p:cNvSpPr>
          <p:nvPr>
            <p:ph type="title"/>
          </p:nvPr>
        </p:nvSpPr>
        <p:spPr bwMode="auto">
          <a:xfrm>
            <a:off x="1093788" y="284163"/>
            <a:ext cx="7772400" cy="1143000"/>
          </a:xfrm>
          <a:prstGeom prst="rect">
            <a:avLst/>
          </a:prstGeom>
          <a:noFill/>
          <a:ln>
            <a:noFill/>
          </a:ln>
          <a:effectLst/>
          <a:extLst>
            <a:ext uri="{909E8E84-426E-40DD-AFC4-6F175D3DCCD1}">
              <a14:hiddenFill xmlns:a14="http://schemas.microsoft.com/office/drawing/2010/main">
                <a:blipFill dpi="0" rotWithShape="0">
                  <a:blip r:embed="rId1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6147" name="Rectangle 3"/>
          <p:cNvSpPr>
            <a:spLocks noGrp="1" noChangeArrowheads="1"/>
          </p:cNvSpPr>
          <p:nvPr>
            <p:ph type="body" idx="1"/>
          </p:nvPr>
        </p:nvSpPr>
        <p:spPr bwMode="auto">
          <a:xfrm>
            <a:off x="685800" y="1905000"/>
            <a:ext cx="7772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solidFill>
                  <a:srgbClr val="00264C"/>
                </a:solidFill>
              </a:defRPr>
            </a:lvl1pPr>
          </a:lstStyle>
          <a:p>
            <a:pPr>
              <a:defRPr/>
            </a:pPr>
            <a:endParaRPr lang="en-US" alt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rgbClr val="00264C"/>
                </a:solidFill>
              </a:defRPr>
            </a:lvl1pPr>
          </a:lstStyle>
          <a:p>
            <a:pPr>
              <a:defRPr/>
            </a:pPr>
            <a:endParaRPr lang="en-US" altLang="en-US"/>
          </a:p>
        </p:txBody>
      </p:sp>
      <p:sp>
        <p:nvSpPr>
          <p:cNvPr id="6150" name="Rectangle 6"/>
          <p:cNvSpPr>
            <a:spLocks noChangeArrowheads="1"/>
          </p:cNvSpPr>
          <p:nvPr/>
        </p:nvSpPr>
        <p:spPr bwMode="auto">
          <a:xfrm>
            <a:off x="0" y="1512888"/>
            <a:ext cx="8458200" cy="873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6151" name="Rectangle 7"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6152" name="Rectangle 8"/>
          <p:cNvSpPr>
            <a:spLocks noChangeArrowheads="1"/>
          </p:cNvSpPr>
          <p:nvPr/>
        </p:nvSpPr>
        <p:spPr bwMode="auto">
          <a:xfrm>
            <a:off x="7067550" y="6553200"/>
            <a:ext cx="2076450" cy="793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5129" name="Rectangle 9"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eaLnBrk="1" hangingPunct="1">
              <a:defRPr sz="1400">
                <a:solidFill>
                  <a:srgbClr val="FFFFE9"/>
                </a:solidFill>
              </a:defRPr>
            </a:lvl1pPr>
          </a:lstStyle>
          <a:p>
            <a:pPr>
              <a:defRPr/>
            </a:pPr>
            <a:fld id="{AE3A6AEB-9460-4F47-BC2E-2B7EAC54D6E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29" r:id="rId1"/>
    <p:sldLayoutId id="2147484296" r:id="rId2"/>
    <p:sldLayoutId id="2147484297" r:id="rId3"/>
    <p:sldLayoutId id="2147484298" r:id="rId4"/>
    <p:sldLayoutId id="2147484299" r:id="rId5"/>
    <p:sldLayoutId id="2147484300" r:id="rId6"/>
    <p:sldLayoutId id="2147484301" r:id="rId7"/>
    <p:sldLayoutId id="2147484302" r:id="rId8"/>
    <p:sldLayoutId id="2147484303" r:id="rId9"/>
    <p:sldLayoutId id="2147484304" r:id="rId10"/>
    <p:sldLayoutId id="214748430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85000"/>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7170" name="Rectangle 2" descr="Large confetti"/>
          <p:cNvSpPr>
            <a:spLocks noGrp="1" noChangeArrowheads="1"/>
          </p:cNvSpPr>
          <p:nvPr>
            <p:ph type="title"/>
          </p:nvPr>
        </p:nvSpPr>
        <p:spPr bwMode="auto">
          <a:xfrm>
            <a:off x="1093788" y="284163"/>
            <a:ext cx="7772400" cy="1143000"/>
          </a:xfrm>
          <a:prstGeom prst="rect">
            <a:avLst/>
          </a:prstGeom>
          <a:noFill/>
          <a:ln>
            <a:noFill/>
          </a:ln>
          <a:effectLst/>
          <a:extLst>
            <a:ext uri="{909E8E84-426E-40DD-AFC4-6F175D3DCCD1}">
              <a14:hiddenFill xmlns:a14="http://schemas.microsoft.com/office/drawing/2010/main">
                <a:blipFill dpi="0" rotWithShape="0">
                  <a:blip r:embed="rId1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7171" name="Rectangle 3"/>
          <p:cNvSpPr>
            <a:spLocks noGrp="1" noChangeArrowheads="1"/>
          </p:cNvSpPr>
          <p:nvPr>
            <p:ph type="body" idx="1"/>
          </p:nvPr>
        </p:nvSpPr>
        <p:spPr bwMode="auto">
          <a:xfrm>
            <a:off x="685800" y="1905000"/>
            <a:ext cx="7772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1380"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solidFill>
                  <a:srgbClr val="00264C"/>
                </a:solidFill>
                <a:latin typeface="+mn-lt"/>
              </a:defRPr>
            </a:lvl1pPr>
          </a:lstStyle>
          <a:p>
            <a:pPr>
              <a:defRPr/>
            </a:pPr>
            <a:endParaRPr lang="en-US" altLang="en-US"/>
          </a:p>
        </p:txBody>
      </p:sp>
      <p:sp>
        <p:nvSpPr>
          <p:cNvPr id="10138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rgbClr val="00264C"/>
                </a:solidFill>
                <a:latin typeface="+mn-lt"/>
              </a:defRPr>
            </a:lvl1pPr>
          </a:lstStyle>
          <a:p>
            <a:pPr>
              <a:defRPr/>
            </a:pPr>
            <a:endParaRPr lang="en-US" altLang="en-US"/>
          </a:p>
        </p:txBody>
      </p:sp>
      <p:sp>
        <p:nvSpPr>
          <p:cNvPr id="7174" name="Rectangle 6"/>
          <p:cNvSpPr>
            <a:spLocks noChangeArrowheads="1"/>
          </p:cNvSpPr>
          <p:nvPr/>
        </p:nvSpPr>
        <p:spPr bwMode="auto">
          <a:xfrm>
            <a:off x="0" y="1512888"/>
            <a:ext cx="8458200" cy="873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7175" name="Rectangle 7"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7176" name="Rectangle 8"/>
          <p:cNvSpPr>
            <a:spLocks noChangeArrowheads="1"/>
          </p:cNvSpPr>
          <p:nvPr/>
        </p:nvSpPr>
        <p:spPr bwMode="auto">
          <a:xfrm>
            <a:off x="7067550" y="6553200"/>
            <a:ext cx="2076450" cy="793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solidFill>
                <a:srgbClr val="00264C"/>
              </a:solidFill>
            </a:endParaRPr>
          </a:p>
        </p:txBody>
      </p:sp>
      <p:sp>
        <p:nvSpPr>
          <p:cNvPr id="101385" name="Rectangle 9"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eaLnBrk="1" hangingPunct="1">
              <a:defRPr sz="1400">
                <a:solidFill>
                  <a:srgbClr val="FFFFE9"/>
                </a:solidFill>
              </a:defRPr>
            </a:lvl1pPr>
          </a:lstStyle>
          <a:p>
            <a:pPr>
              <a:defRPr/>
            </a:pPr>
            <a:fld id="{BDAA72A8-4D15-4884-B335-EEBDD3C1B70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30" r:id="rId1"/>
    <p:sldLayoutId id="2147484306" r:id="rId2"/>
    <p:sldLayoutId id="2147484307" r:id="rId3"/>
    <p:sldLayoutId id="2147484308" r:id="rId4"/>
    <p:sldLayoutId id="2147484309" r:id="rId5"/>
    <p:sldLayoutId id="2147484310" r:id="rId6"/>
    <p:sldLayoutId id="2147484311" r:id="rId7"/>
    <p:sldLayoutId id="2147484312" r:id="rId8"/>
    <p:sldLayoutId id="2147484313" r:id="rId9"/>
    <p:sldLayoutId id="2147484314" r:id="rId10"/>
    <p:sldLayoutId id="214748431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85000"/>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8686800" cy="4876800"/>
            <a:chOff x="0" y="0"/>
            <a:chExt cx="5472" cy="3072"/>
          </a:xfrm>
        </p:grpSpPr>
        <p:sp>
          <p:nvSpPr>
            <p:cNvPr id="8201"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lang="en-US" altLang="en-US">
                <a:solidFill>
                  <a:srgbClr val="000000"/>
                </a:solidFill>
              </a:endParaRPr>
            </a:p>
          </p:txBody>
        </p:sp>
        <p:grpSp>
          <p:nvGrpSpPr>
            <p:cNvPr id="8202" name="Group 4"/>
            <p:cNvGrpSpPr>
              <a:grpSpLocks/>
            </p:cNvGrpSpPr>
            <p:nvPr/>
          </p:nvGrpSpPr>
          <p:grpSpPr bwMode="auto">
            <a:xfrm>
              <a:off x="240" y="893"/>
              <a:ext cx="5232" cy="115"/>
              <a:chOff x="240" y="893"/>
              <a:chExt cx="5232" cy="115"/>
            </a:xfrm>
          </p:grpSpPr>
          <p:sp>
            <p:nvSpPr>
              <p:cNvPr id="8203"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lang="en-US" altLang="en-US">
                  <a:solidFill>
                    <a:srgbClr val="000000"/>
                  </a:solidFill>
                </a:endParaRPr>
              </a:p>
            </p:txBody>
          </p:sp>
          <p:sp>
            <p:nvSpPr>
              <p:cNvPr id="8204"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8195" name="Rectangle 7"/>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196" name="Rectangle 8"/>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4281" name="Rectangle 9"/>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pitchFamily="34" charset="0"/>
              </a:defRPr>
            </a:lvl1pPr>
          </a:lstStyle>
          <a:p>
            <a:pPr>
              <a:defRPr/>
            </a:pPr>
            <a:endParaRPr lang="en-US" altLang="en-US"/>
          </a:p>
        </p:txBody>
      </p:sp>
      <p:sp>
        <p:nvSpPr>
          <p:cNvPr id="54282" name="Rectangle 10"/>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Arial" pitchFamily="34" charset="0"/>
              </a:defRPr>
            </a:lvl1pPr>
          </a:lstStyle>
          <a:p>
            <a:pPr>
              <a:defRPr/>
            </a:pPr>
            <a:endParaRPr lang="en-US" altLang="en-US"/>
          </a:p>
        </p:txBody>
      </p:sp>
      <p:sp>
        <p:nvSpPr>
          <p:cNvPr id="54283" name="Rectangle 11"/>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Arial" panose="020B0604020202020204" pitchFamily="34" charset="0"/>
              </a:defRPr>
            </a:lvl1pPr>
          </a:lstStyle>
          <a:p>
            <a:pPr>
              <a:defRPr/>
            </a:pPr>
            <a:fld id="{CE4AEC1D-6CFF-447E-A8AF-55E5269C95D7}" type="slidenum">
              <a:rPr lang="en-US" altLang="en-US"/>
              <a:pPr>
                <a:defRPr/>
              </a:pPr>
              <a:t>‹#›</a:t>
            </a:fld>
            <a:endParaRPr lang="en-US" altLang="en-US"/>
          </a:p>
        </p:txBody>
      </p:sp>
      <p:sp>
        <p:nvSpPr>
          <p:cNvPr id="8200"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8686800" cy="4876800"/>
            <a:chOff x="0" y="0"/>
            <a:chExt cx="5472" cy="3072"/>
          </a:xfrm>
        </p:grpSpPr>
        <p:sp>
          <p:nvSpPr>
            <p:cNvPr id="9225" name="Rectangle 3"/>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lang="en-US" altLang="en-US">
                <a:solidFill>
                  <a:srgbClr val="000000"/>
                </a:solidFill>
              </a:endParaRPr>
            </a:p>
          </p:txBody>
        </p:sp>
        <p:grpSp>
          <p:nvGrpSpPr>
            <p:cNvPr id="9226" name="Group 4"/>
            <p:cNvGrpSpPr>
              <a:grpSpLocks/>
            </p:cNvGrpSpPr>
            <p:nvPr/>
          </p:nvGrpSpPr>
          <p:grpSpPr bwMode="auto">
            <a:xfrm>
              <a:off x="240" y="893"/>
              <a:ext cx="5232" cy="115"/>
              <a:chOff x="240" y="893"/>
              <a:chExt cx="5232" cy="115"/>
            </a:xfrm>
          </p:grpSpPr>
          <p:sp>
            <p:nvSpPr>
              <p:cNvPr id="9227" name="Rectangle 5"/>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lang="en-US" altLang="en-US">
                  <a:solidFill>
                    <a:srgbClr val="000000"/>
                  </a:solidFill>
                </a:endParaRPr>
              </a:p>
            </p:txBody>
          </p:sp>
          <p:sp>
            <p:nvSpPr>
              <p:cNvPr id="9228"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9219"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220"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4281"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mn-lt"/>
              </a:defRPr>
            </a:lvl1pPr>
          </a:lstStyle>
          <a:p>
            <a:pPr>
              <a:defRPr/>
            </a:pPr>
            <a:endParaRPr lang="en-US"/>
          </a:p>
        </p:txBody>
      </p:sp>
      <p:sp>
        <p:nvSpPr>
          <p:cNvPr id="54282"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mn-lt"/>
              </a:defRPr>
            </a:lvl1pPr>
          </a:lstStyle>
          <a:p>
            <a:pPr>
              <a:defRPr/>
            </a:pPr>
            <a:endParaRPr lang="en-US"/>
          </a:p>
        </p:txBody>
      </p:sp>
      <p:sp>
        <p:nvSpPr>
          <p:cNvPr id="54283"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Arial" panose="020B0604020202020204" pitchFamily="34" charset="0"/>
              </a:defRPr>
            </a:lvl1pPr>
          </a:lstStyle>
          <a:p>
            <a:pPr>
              <a:defRPr/>
            </a:pPr>
            <a:fld id="{BB251DEB-6831-4FC4-AF2C-8FE9F8D83F47}" type="slidenum">
              <a:rPr lang="en-US" altLang="en-US"/>
              <a:pPr>
                <a:defRPr/>
              </a:pPr>
              <a:t>‹#›</a:t>
            </a:fld>
            <a:endParaRPr lang="en-US" altLang="en-US"/>
          </a:p>
        </p:txBody>
      </p:sp>
      <p:sp>
        <p:nvSpPr>
          <p:cNvPr id="9224"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316" r:id="rId1"/>
    <p:sldLayoutId id="2147484317" r:id="rId2"/>
    <p:sldLayoutId id="2147484318" r:id="rId3"/>
    <p:sldLayoutId id="2147484319" r:id="rId4"/>
    <p:sldLayoutId id="2147484320" r:id="rId5"/>
    <p:sldLayoutId id="2147484321" r:id="rId6"/>
    <p:sldLayoutId id="2147484322" r:id="rId7"/>
    <p:sldLayoutId id="2147484323" r:id="rId8"/>
    <p:sldLayoutId id="2147484324" r:id="rId9"/>
    <p:sldLayoutId id="2147484325" r:id="rId10"/>
    <p:sldLayoutId id="2147484326"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descr="Large confetti"/>
          <p:cNvSpPr>
            <a:spLocks noGrp="1" noChangeArrowheads="1"/>
          </p:cNvSpPr>
          <p:nvPr>
            <p:ph type="title"/>
          </p:nvPr>
        </p:nvSpPr>
        <p:spPr bwMode="auto">
          <a:xfrm>
            <a:off x="1093788" y="284163"/>
            <a:ext cx="7772400" cy="1143000"/>
          </a:xfrm>
          <a:prstGeom prst="rect">
            <a:avLst/>
          </a:prstGeom>
          <a:noFill/>
          <a:ln>
            <a:noFill/>
          </a:ln>
          <a:effectLst/>
          <a:extLst>
            <a:ext uri="{909E8E84-426E-40DD-AFC4-6F175D3DCCD1}">
              <a14:hiddenFill xmlns:a14="http://schemas.microsoft.com/office/drawing/2010/main">
                <a:blipFill dpi="0" rotWithShape="0">
                  <a:blip r:embed="rId1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05000"/>
            <a:ext cx="7772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lt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ChangeArrowheads="1"/>
          </p:cNvSpPr>
          <p:nvPr/>
        </p:nvSpPr>
        <p:spPr bwMode="auto">
          <a:xfrm>
            <a:off x="0" y="1512888"/>
            <a:ext cx="8458200" cy="873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1031" name="Rectangle 7"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1032" name="Rectangle 8"/>
          <p:cNvSpPr>
            <a:spLocks noChangeArrowheads="1"/>
          </p:cNvSpPr>
          <p:nvPr/>
        </p:nvSpPr>
        <p:spPr bwMode="auto">
          <a:xfrm>
            <a:off x="7067550" y="6553200"/>
            <a:ext cx="2076450" cy="793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5129" name="Rectangle 9"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eaLnBrk="1" hangingPunct="1">
              <a:defRPr sz="1400" smtClean="0">
                <a:solidFill>
                  <a:schemeClr val="bg1"/>
                </a:solidFill>
              </a:defRPr>
            </a:lvl1pPr>
          </a:lstStyle>
          <a:p>
            <a:pPr>
              <a:defRPr/>
            </a:pPr>
            <a:fld id="{BDC70B8B-4D66-4D3B-BB2F-72389076561D}" type="slidenum">
              <a:rPr lang="en-US" altLang="en-US"/>
              <a:pPr>
                <a:defRPr/>
              </a:pPr>
              <a:t>‹#›</a:t>
            </a:fld>
            <a:endParaRPr lang="en-US" altLang="en-US"/>
          </a:p>
        </p:txBody>
      </p:sp>
    </p:spTree>
    <p:extLst>
      <p:ext uri="{BB962C8B-B14F-4D97-AF65-F5344CB8AC3E}">
        <p14:creationId xmlns:p14="http://schemas.microsoft.com/office/powerpoint/2010/main" val="3732927689"/>
      </p:ext>
    </p:extLst>
  </p:cSld>
  <p:clrMap bg1="lt1" tx1="dk1" bg2="lt2" tx2="dk2" accent1="accent1" accent2="accent2" accent3="accent3" accent4="accent4" accent5="accent5" accent6="accent6" hlink="hlink" folHlink="folHlink"/>
  <p:sldLayoutIdLst>
    <p:sldLayoutId id="2147484343" r:id="rId1"/>
    <p:sldLayoutId id="2147484344" r:id="rId2"/>
    <p:sldLayoutId id="2147484345" r:id="rId3"/>
    <p:sldLayoutId id="2147484346" r:id="rId4"/>
    <p:sldLayoutId id="2147484347" r:id="rId5"/>
    <p:sldLayoutId id="2147484348" r:id="rId6"/>
    <p:sldLayoutId id="2147484349" r:id="rId7"/>
    <p:sldLayoutId id="2147484350" r:id="rId8"/>
    <p:sldLayoutId id="2147484351" r:id="rId9"/>
    <p:sldLayoutId id="2147484352" r:id="rId10"/>
    <p:sldLayoutId id="214748435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85000"/>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9.xml"/><Relationship Id="rId4" Type="http://schemas.openxmlformats.org/officeDocument/2006/relationships/image" Target="../media/image9.jpeg"/></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Large confetti"/>
          <p:cNvSpPr>
            <a:spLocks noGrp="1" noChangeArrowheads="1"/>
          </p:cNvSpPr>
          <p:nvPr>
            <p:ph type="ctrTitle"/>
          </p:nvPr>
        </p:nvSpPr>
        <p:spPr>
          <a:xfrm>
            <a:off x="457200" y="1752600"/>
            <a:ext cx="8229600" cy="1143000"/>
          </a:xfrm>
          <a:blipFill dpi="0" rotWithShape="0">
            <a:blip r:embed="rId2"/>
            <a:srcRect/>
            <a:tile tx="0" ty="0" sx="100000" sy="100000" flip="none" algn="tl"/>
          </a:blipFill>
        </p:spPr>
        <p:txBody>
          <a:bodyPr/>
          <a:lstStyle/>
          <a:p>
            <a:pPr eaLnBrk="1" hangingPunct="1"/>
            <a:r>
              <a:rPr lang="en-US" altLang="en-US" sz="5400" b="1">
                <a:latin typeface="Benguiat Bk BT" pitchFamily="18" charset="0"/>
              </a:rPr>
              <a:t>How We Got The Bible</a:t>
            </a:r>
          </a:p>
        </p:txBody>
      </p:sp>
      <p:sp>
        <p:nvSpPr>
          <p:cNvPr id="27651" name="Rectangle 3"/>
          <p:cNvSpPr>
            <a:spLocks noGrp="1" noChangeArrowheads="1"/>
          </p:cNvSpPr>
          <p:nvPr>
            <p:ph type="subTitle" idx="1"/>
          </p:nvPr>
        </p:nvSpPr>
        <p:spPr>
          <a:xfrm>
            <a:off x="1371600" y="3505200"/>
            <a:ext cx="6400800" cy="2133600"/>
          </a:xfrm>
        </p:spPr>
        <p:txBody>
          <a:bodyPr/>
          <a:lstStyle/>
          <a:p>
            <a:pPr eaLnBrk="1" hangingPunct="1">
              <a:lnSpc>
                <a:spcPct val="90000"/>
              </a:lnSpc>
            </a:pPr>
            <a:r>
              <a:rPr lang="en-US" altLang="en-US" sz="4400" b="1">
                <a:latin typeface="Benguiat Bk BT" pitchFamily="18" charset="0"/>
              </a:rPr>
              <a:t>Can We Trust Our </a:t>
            </a:r>
          </a:p>
          <a:p>
            <a:pPr eaLnBrk="1" hangingPunct="1">
              <a:lnSpc>
                <a:spcPct val="90000"/>
              </a:lnSpc>
            </a:pPr>
            <a:r>
              <a:rPr lang="en-US" altLang="en-US" sz="4400" b="1">
                <a:latin typeface="Benguiat Bk BT" pitchFamily="18" charset="0"/>
              </a:rPr>
              <a:t>English Versions?</a:t>
            </a:r>
          </a:p>
          <a:p>
            <a:pPr eaLnBrk="1" hangingPunct="1">
              <a:lnSpc>
                <a:spcPct val="90000"/>
              </a:lnSpc>
            </a:pPr>
            <a:r>
              <a:rPr lang="en-US" altLang="en-US" b="1">
                <a:latin typeface="Benguiat Bk BT" pitchFamily="18" charset="0"/>
              </a:rPr>
              <a:t>(Part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81923" name="Rectangle 3"/>
          <p:cNvSpPr>
            <a:spLocks noGrp="1" noChangeArrowheads="1"/>
          </p:cNvSpPr>
          <p:nvPr>
            <p:ph type="body" idx="1"/>
          </p:nvPr>
        </p:nvSpPr>
        <p:spPr>
          <a:xfrm>
            <a:off x="685800" y="1828800"/>
            <a:ext cx="7772400" cy="4724400"/>
          </a:xfrm>
        </p:spPr>
        <p:txBody>
          <a:bodyPr/>
          <a:lstStyle/>
          <a:p>
            <a:pPr eaLnBrk="1" hangingPunct="1">
              <a:spcBef>
                <a:spcPts val="0"/>
              </a:spcBef>
            </a:pPr>
            <a:r>
              <a:rPr lang="en-US" altLang="en-US" sz="4000" b="1"/>
              <a:t>Examples of these are the:</a:t>
            </a:r>
          </a:p>
          <a:p>
            <a:pPr lvl="1" eaLnBrk="1" hangingPunct="1">
              <a:spcBef>
                <a:spcPts val="0"/>
              </a:spcBef>
            </a:pPr>
            <a:r>
              <a:rPr lang="en-US" altLang="en-US" sz="3600" b="1">
                <a:solidFill>
                  <a:srgbClr val="306018"/>
                </a:solidFill>
              </a:rPr>
              <a:t>King James Version (KJV)</a:t>
            </a:r>
          </a:p>
          <a:p>
            <a:pPr lvl="1" eaLnBrk="1" hangingPunct="1">
              <a:spcBef>
                <a:spcPts val="0"/>
              </a:spcBef>
            </a:pPr>
            <a:r>
              <a:rPr lang="en-US" altLang="en-US" sz="3600" b="1">
                <a:solidFill>
                  <a:srgbClr val="306018"/>
                </a:solidFill>
              </a:rPr>
              <a:t>New King James Version (NKJV)</a:t>
            </a:r>
          </a:p>
          <a:p>
            <a:pPr lvl="1" eaLnBrk="1" hangingPunct="1">
              <a:spcBef>
                <a:spcPts val="0"/>
              </a:spcBef>
            </a:pPr>
            <a:r>
              <a:rPr lang="en-US" altLang="en-US" sz="3600" b="1">
                <a:solidFill>
                  <a:srgbClr val="306018"/>
                </a:solidFill>
              </a:rPr>
              <a:t>American Standard Version (ASV)</a:t>
            </a:r>
          </a:p>
          <a:p>
            <a:pPr lvl="1" eaLnBrk="1" hangingPunct="1">
              <a:spcBef>
                <a:spcPts val="0"/>
              </a:spcBef>
            </a:pPr>
            <a:r>
              <a:rPr lang="en-US" altLang="en-US" sz="3600" b="1">
                <a:solidFill>
                  <a:srgbClr val="306018"/>
                </a:solidFill>
              </a:rPr>
              <a:t>New American Standard Version (NASV)</a:t>
            </a:r>
          </a:p>
          <a:p>
            <a:pPr lvl="1" eaLnBrk="1" hangingPunct="1">
              <a:spcBef>
                <a:spcPts val="0"/>
              </a:spcBef>
            </a:pPr>
            <a:r>
              <a:rPr lang="en-US" altLang="en-US" sz="3600" b="1">
                <a:solidFill>
                  <a:srgbClr val="306018"/>
                </a:solidFill>
              </a:rPr>
              <a:t>English Standard Version (ESV)</a:t>
            </a:r>
          </a:p>
        </p:txBody>
      </p:sp>
    </p:spTree>
    <p:extLst>
      <p:ext uri="{BB962C8B-B14F-4D97-AF65-F5344CB8AC3E}">
        <p14:creationId xmlns:p14="http://schemas.microsoft.com/office/powerpoint/2010/main" val="11557525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146435" name="Rectangle 3"/>
          <p:cNvSpPr>
            <a:spLocks noGrp="1" noChangeArrowheads="1"/>
          </p:cNvSpPr>
          <p:nvPr>
            <p:ph type="body" idx="1"/>
          </p:nvPr>
        </p:nvSpPr>
        <p:spPr>
          <a:xfrm>
            <a:off x="685800" y="1828800"/>
            <a:ext cx="8001000" cy="5029200"/>
          </a:xfrm>
        </p:spPr>
        <p:txBody>
          <a:bodyPr/>
          <a:lstStyle/>
          <a:p>
            <a:pPr eaLnBrk="1" hangingPunct="1">
              <a:spcBef>
                <a:spcPts val="0"/>
              </a:spcBef>
            </a:pPr>
            <a:r>
              <a:rPr lang="en-US" altLang="en-US" sz="4000" b="1" dirty="0"/>
              <a:t>Please examine the Preface to your English Bible.  My NKJV:</a:t>
            </a:r>
          </a:p>
          <a:p>
            <a:pPr lvl="1" eaLnBrk="1" hangingPunct="1">
              <a:spcBef>
                <a:spcPts val="0"/>
              </a:spcBef>
            </a:pPr>
            <a:r>
              <a:rPr lang="en-US" altLang="en-US" sz="3200" b="1" dirty="0">
                <a:solidFill>
                  <a:srgbClr val="0000FF"/>
                </a:solidFill>
              </a:rPr>
              <a:t>“</a:t>
            </a:r>
            <a:r>
              <a:rPr lang="en-US" altLang="en-US" b="1" dirty="0">
                <a:solidFill>
                  <a:srgbClr val="0000FF"/>
                </a:solidFill>
              </a:rPr>
              <a:t>Complete equivalence seeks to preserve </a:t>
            </a:r>
            <a:r>
              <a:rPr lang="en-US" altLang="en-US" b="1" i="1" dirty="0">
                <a:solidFill>
                  <a:srgbClr val="0000FF"/>
                </a:solidFill>
              </a:rPr>
              <a:t>all</a:t>
            </a:r>
            <a:r>
              <a:rPr lang="en-US" altLang="en-US" b="1" dirty="0">
                <a:solidFill>
                  <a:srgbClr val="0000FF"/>
                </a:solidFill>
              </a:rPr>
              <a:t> the information in the text.”</a:t>
            </a:r>
          </a:p>
          <a:p>
            <a:pPr lvl="1" eaLnBrk="1" hangingPunct="1">
              <a:spcBef>
                <a:spcPts val="0"/>
              </a:spcBef>
            </a:pPr>
            <a:r>
              <a:rPr lang="en-US" altLang="en-US" b="1" dirty="0">
                <a:solidFill>
                  <a:srgbClr val="0000FF"/>
                </a:solidFill>
              </a:rPr>
              <a:t>“…appropriate that all participating scholars sign a statement affirming their belief in the verbal and plenary inspiration of Scripture, and in the inerrancy of the original autographs.”</a:t>
            </a:r>
            <a:endParaRPr lang="en-US" altLang="en-US" b="1" dirty="0">
              <a:solidFill>
                <a:srgbClr val="306018"/>
              </a:solidFill>
            </a:endParaRPr>
          </a:p>
        </p:txBody>
      </p:sp>
    </p:spTree>
    <p:extLst>
      <p:ext uri="{BB962C8B-B14F-4D97-AF65-F5344CB8AC3E}">
        <p14:creationId xmlns:p14="http://schemas.microsoft.com/office/powerpoint/2010/main" val="26878110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6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6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147459" name="Rectangle 3"/>
          <p:cNvSpPr>
            <a:spLocks noGrp="1" noChangeArrowheads="1"/>
          </p:cNvSpPr>
          <p:nvPr>
            <p:ph type="body" idx="1"/>
          </p:nvPr>
        </p:nvSpPr>
        <p:spPr>
          <a:xfrm>
            <a:off x="685800" y="1828800"/>
            <a:ext cx="8001000" cy="4648200"/>
          </a:xfrm>
        </p:spPr>
        <p:txBody>
          <a:bodyPr/>
          <a:lstStyle/>
          <a:p>
            <a:pPr eaLnBrk="1" hangingPunct="1">
              <a:spcBef>
                <a:spcPts val="0"/>
              </a:spcBef>
            </a:pPr>
            <a:r>
              <a:rPr lang="en-US" altLang="en-US" sz="4000" b="1" dirty="0"/>
              <a:t>Please examine the Preface to your English Bible.  My NKJV:</a:t>
            </a:r>
          </a:p>
          <a:p>
            <a:pPr lvl="1" eaLnBrk="1" hangingPunct="1">
              <a:spcBef>
                <a:spcPts val="0"/>
              </a:spcBef>
            </a:pPr>
            <a:r>
              <a:rPr lang="en-US" altLang="en-US" sz="3200" b="1" dirty="0">
                <a:solidFill>
                  <a:srgbClr val="0000FF"/>
                </a:solidFill>
              </a:rPr>
              <a:t>“The New King James Version follows the historic precedent of the Authorized Version in maintaining a literal approach to translation, except where the idiom of the original language occasionally cannot be translated into our tongue.”</a:t>
            </a:r>
            <a:endParaRPr lang="en-US" altLang="en-US" b="1" dirty="0">
              <a:solidFill>
                <a:srgbClr val="306018"/>
              </a:solidFill>
            </a:endParaRPr>
          </a:p>
        </p:txBody>
      </p:sp>
    </p:spTree>
    <p:extLst>
      <p:ext uri="{BB962C8B-B14F-4D97-AF65-F5344CB8AC3E}">
        <p14:creationId xmlns:p14="http://schemas.microsoft.com/office/powerpoint/2010/main" val="42749060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7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84995" name="Rectangle 3"/>
          <p:cNvSpPr>
            <a:spLocks noGrp="1" noChangeArrowheads="1"/>
          </p:cNvSpPr>
          <p:nvPr>
            <p:ph type="body" idx="1"/>
          </p:nvPr>
        </p:nvSpPr>
        <p:spPr>
          <a:xfrm>
            <a:off x="685800" y="1828800"/>
            <a:ext cx="8305800" cy="4724400"/>
          </a:xfrm>
        </p:spPr>
        <p:txBody>
          <a:bodyPr/>
          <a:lstStyle/>
          <a:p>
            <a:pPr eaLnBrk="1" hangingPunct="1">
              <a:spcBef>
                <a:spcPts val="0"/>
              </a:spcBef>
            </a:pPr>
            <a:r>
              <a:rPr lang="en-US" altLang="en-US" sz="3600" b="1" dirty="0"/>
              <a:t>But even these English versions present the Bible student with differences.</a:t>
            </a:r>
          </a:p>
          <a:p>
            <a:pPr lvl="1" eaLnBrk="1" hangingPunct="1">
              <a:spcBef>
                <a:spcPts val="0"/>
              </a:spcBef>
            </a:pPr>
            <a:r>
              <a:rPr lang="en-US" altLang="en-US" sz="3200" b="1" dirty="0">
                <a:solidFill>
                  <a:srgbClr val="0000FF"/>
                </a:solidFill>
              </a:rPr>
              <a:t>Variations in English texts because of</a:t>
            </a:r>
          </a:p>
          <a:p>
            <a:pPr lvl="2" eaLnBrk="1" hangingPunct="1">
              <a:spcBef>
                <a:spcPts val="0"/>
              </a:spcBef>
            </a:pPr>
            <a:r>
              <a:rPr lang="en-US" altLang="en-US" sz="2800" b="1" dirty="0">
                <a:solidFill>
                  <a:srgbClr val="306018"/>
                </a:solidFill>
              </a:rPr>
              <a:t>Many recent discoveries of ancient manuscripts and other documents</a:t>
            </a:r>
          </a:p>
          <a:p>
            <a:pPr lvl="2" eaLnBrk="1" hangingPunct="1">
              <a:spcBef>
                <a:spcPts val="0"/>
              </a:spcBef>
            </a:pPr>
            <a:r>
              <a:rPr lang="en-US" altLang="en-US" sz="2800" b="1" dirty="0">
                <a:solidFill>
                  <a:srgbClr val="306018"/>
                </a:solidFill>
              </a:rPr>
              <a:t>The relative importance given to these by the committees of scholars</a:t>
            </a:r>
          </a:p>
        </p:txBody>
      </p:sp>
    </p:spTree>
    <p:extLst>
      <p:ext uri="{BB962C8B-B14F-4D97-AF65-F5344CB8AC3E}">
        <p14:creationId xmlns:p14="http://schemas.microsoft.com/office/powerpoint/2010/main" val="11081917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New Testament</a:t>
            </a:r>
          </a:p>
        </p:txBody>
      </p:sp>
      <p:sp>
        <p:nvSpPr>
          <p:cNvPr id="96259" name="Rectangle 3"/>
          <p:cNvSpPr>
            <a:spLocks noGrp="1" noChangeArrowheads="1"/>
          </p:cNvSpPr>
          <p:nvPr>
            <p:ph type="body" idx="1"/>
          </p:nvPr>
        </p:nvSpPr>
        <p:spPr>
          <a:xfrm>
            <a:off x="381000" y="1828800"/>
            <a:ext cx="8305800" cy="4724400"/>
          </a:xfrm>
        </p:spPr>
        <p:txBody>
          <a:bodyPr/>
          <a:lstStyle/>
          <a:p>
            <a:pPr eaLnBrk="1" hangingPunct="1">
              <a:lnSpc>
                <a:spcPct val="90000"/>
              </a:lnSpc>
              <a:spcBef>
                <a:spcPts val="0"/>
              </a:spcBef>
            </a:pPr>
            <a:r>
              <a:rPr lang="en-US" altLang="en-US" sz="3600" b="1">
                <a:solidFill>
                  <a:srgbClr val="306018"/>
                </a:solidFill>
              </a:rPr>
              <a:t>We will focus on the New Testament as we deal with the question of </a:t>
            </a:r>
            <a:r>
              <a:rPr lang="en-US" altLang="en-US" sz="3600" b="1">
                <a:solidFill>
                  <a:srgbClr val="950D88"/>
                </a:solidFill>
              </a:rPr>
              <a:t>variations in the text</a:t>
            </a:r>
            <a:r>
              <a:rPr lang="en-US" altLang="en-US" sz="3600" b="1">
                <a:solidFill>
                  <a:srgbClr val="306018"/>
                </a:solidFill>
              </a:rPr>
              <a:t> of our English versions of the Bible.</a:t>
            </a:r>
          </a:p>
          <a:p>
            <a:pPr eaLnBrk="1" hangingPunct="1">
              <a:lnSpc>
                <a:spcPct val="90000"/>
              </a:lnSpc>
              <a:spcBef>
                <a:spcPts val="0"/>
              </a:spcBef>
            </a:pPr>
            <a:r>
              <a:rPr lang="en-US" altLang="en-US" sz="3600" b="1">
                <a:solidFill>
                  <a:srgbClr val="306018"/>
                </a:solidFill>
              </a:rPr>
              <a:t>There are variations in text of our English versions of the New Testament because there are </a:t>
            </a:r>
            <a:r>
              <a:rPr lang="en-US" altLang="en-US" sz="3600" b="1">
                <a:solidFill>
                  <a:srgbClr val="950D88"/>
                </a:solidFill>
              </a:rPr>
              <a:t>variations in the extant Greek manuscripts and ancient versions of the New Testament.</a:t>
            </a:r>
            <a:endParaRPr lang="en-US" altLang="en-US" sz="2400" b="1" i="1">
              <a:solidFill>
                <a:srgbClr val="950D8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descr="Large confetti"/>
          <p:cNvSpPr>
            <a:spLocks noGrp="1" noChangeArrowheads="1"/>
          </p:cNvSpPr>
          <p:nvPr>
            <p:ph type="title"/>
          </p:nvPr>
        </p:nvSpPr>
        <p:spPr>
          <a:xfrm>
            <a:off x="1066800" y="0"/>
            <a:ext cx="8077200" cy="1427163"/>
          </a:xfrm>
        </p:spPr>
        <p:txBody>
          <a:bodyPr/>
          <a:lstStyle/>
          <a:p>
            <a:pPr eaLnBrk="1" hangingPunct="1"/>
            <a:r>
              <a:rPr lang="en-US" altLang="en-US" sz="3600" b="1"/>
              <a:t>Preservation of Greek New Testament </a:t>
            </a:r>
            <a:br>
              <a:rPr lang="en-US" altLang="en-US" sz="3600" b="1"/>
            </a:br>
            <a:r>
              <a:rPr lang="en-US" altLang="en-US" sz="3600" b="1"/>
              <a:t> </a:t>
            </a:r>
            <a:r>
              <a:rPr lang="en-US" altLang="en-US" sz="3600" b="1">
                <a:solidFill>
                  <a:srgbClr val="3E1F00"/>
                </a:solidFill>
                <a:latin typeface="Benguiat Bk BT" pitchFamily="18" charset="0"/>
              </a:rPr>
              <a:t>Three Great Witnesses</a:t>
            </a:r>
            <a:r>
              <a:rPr lang="en-US" altLang="en-US" b="1"/>
              <a:t> </a:t>
            </a:r>
          </a:p>
        </p:txBody>
      </p:sp>
      <p:sp>
        <p:nvSpPr>
          <p:cNvPr id="41987" name="Rectangle 3"/>
          <p:cNvSpPr>
            <a:spLocks noGrp="1" noChangeArrowheads="1"/>
          </p:cNvSpPr>
          <p:nvPr>
            <p:ph type="body" idx="1"/>
          </p:nvPr>
        </p:nvSpPr>
        <p:spPr>
          <a:xfrm>
            <a:off x="0" y="1828800"/>
            <a:ext cx="9144000" cy="5029200"/>
          </a:xfrm>
        </p:spPr>
        <p:txBody>
          <a:bodyPr/>
          <a:lstStyle/>
          <a:p>
            <a:pPr eaLnBrk="1" hangingPunct="1">
              <a:lnSpc>
                <a:spcPct val="90000"/>
              </a:lnSpc>
              <a:buFontTx/>
              <a:buNone/>
            </a:pPr>
            <a:r>
              <a:rPr lang="en-US" altLang="en-US" sz="3600" b="1" u="sng"/>
              <a:t>Manuscripts</a:t>
            </a:r>
            <a:r>
              <a:rPr lang="en-US" altLang="en-US" sz="3600" b="1"/>
              <a:t>	</a:t>
            </a:r>
            <a:endParaRPr lang="en-US" altLang="en-US" sz="3600" b="1" u="sng">
              <a:solidFill>
                <a:srgbClr val="008000"/>
              </a:solidFill>
            </a:endParaRPr>
          </a:p>
          <a:p>
            <a:pPr eaLnBrk="1" hangingPunct="1">
              <a:lnSpc>
                <a:spcPct val="90000"/>
              </a:lnSpc>
              <a:buFontTx/>
              <a:buNone/>
            </a:pPr>
            <a:r>
              <a:rPr lang="en-US" altLang="en-US" b="1"/>
              <a:t>Rylands </a:t>
            </a:r>
            <a:r>
              <a:rPr lang="en-US" altLang="en-US" sz="2400" b="1">
                <a:solidFill>
                  <a:srgbClr val="FF0000"/>
                </a:solidFill>
              </a:rPr>
              <a:t>(AD 125)</a:t>
            </a:r>
            <a:r>
              <a:rPr lang="en-US" altLang="en-US" sz="2800" b="1">
                <a:solidFill>
                  <a:srgbClr val="FF0000"/>
                </a:solidFill>
              </a:rPr>
              <a:t> 	</a:t>
            </a:r>
            <a:r>
              <a:rPr lang="en-US" altLang="en-US" sz="2800" b="1">
                <a:solidFill>
                  <a:srgbClr val="6600CC"/>
                </a:solidFill>
              </a:rPr>
              <a:t>				</a:t>
            </a:r>
            <a:r>
              <a:rPr lang="en-US" altLang="en-US" b="1">
                <a:solidFill>
                  <a:srgbClr val="6600CC"/>
                </a:solidFill>
              </a:rPr>
              <a:t>		</a:t>
            </a:r>
          </a:p>
          <a:p>
            <a:pPr eaLnBrk="1" hangingPunct="1">
              <a:lnSpc>
                <a:spcPct val="90000"/>
              </a:lnSpc>
              <a:buFontTx/>
              <a:buNone/>
            </a:pPr>
            <a:r>
              <a:rPr lang="en-US" altLang="en-US" b="1"/>
              <a:t>Vatican</a:t>
            </a:r>
            <a:r>
              <a:rPr lang="en-US" altLang="en-US" sz="2800" b="1">
                <a:solidFill>
                  <a:srgbClr val="006600"/>
                </a:solidFill>
              </a:rPr>
              <a:t> </a:t>
            </a:r>
            <a:r>
              <a:rPr lang="en-US" altLang="en-US" sz="2400" b="1">
                <a:solidFill>
                  <a:srgbClr val="FF0000"/>
                </a:solidFill>
              </a:rPr>
              <a:t>(AD 325)</a:t>
            </a:r>
            <a:r>
              <a:rPr lang="en-US" altLang="en-US" sz="2800" b="1">
                <a:solidFill>
                  <a:srgbClr val="FF0000"/>
                </a:solidFill>
              </a:rPr>
              <a:t> 				</a:t>
            </a:r>
            <a:r>
              <a:rPr lang="en-US" altLang="en-US" sz="2400" b="1">
                <a:solidFill>
                  <a:srgbClr val="FF0000"/>
                </a:solidFill>
              </a:rPr>
              <a:t>	</a:t>
            </a:r>
            <a:r>
              <a:rPr lang="en-US" altLang="en-US" sz="2800" b="1">
                <a:solidFill>
                  <a:srgbClr val="FF0000"/>
                </a:solidFill>
              </a:rPr>
              <a:t>			</a:t>
            </a:r>
            <a:r>
              <a:rPr lang="en-US" altLang="en-US" sz="2000" b="1">
                <a:solidFill>
                  <a:srgbClr val="FF0000"/>
                </a:solidFill>
              </a:rPr>
              <a:t>	 			</a:t>
            </a:r>
          </a:p>
          <a:p>
            <a:pPr eaLnBrk="1" hangingPunct="1">
              <a:lnSpc>
                <a:spcPct val="90000"/>
              </a:lnSpc>
              <a:buFontTx/>
              <a:buNone/>
            </a:pPr>
            <a:r>
              <a:rPr lang="en-US" altLang="en-US" b="1"/>
              <a:t>Sinaitic </a:t>
            </a:r>
            <a:r>
              <a:rPr lang="en-US" altLang="en-US" sz="2400" b="1">
                <a:solidFill>
                  <a:srgbClr val="FF0000"/>
                </a:solidFill>
              </a:rPr>
              <a:t>(AD 350)</a:t>
            </a:r>
            <a:r>
              <a:rPr lang="en-US" altLang="en-US" sz="2000" b="1">
                <a:solidFill>
                  <a:srgbClr val="FF0000"/>
                </a:solidFill>
              </a:rPr>
              <a:t> 						</a:t>
            </a:r>
            <a:r>
              <a:rPr lang="en-US" altLang="en-US" b="1">
                <a:solidFill>
                  <a:srgbClr val="950D88"/>
                </a:solidFill>
              </a:rPr>
              <a:t>		</a:t>
            </a:r>
          </a:p>
          <a:p>
            <a:pPr eaLnBrk="1" hangingPunct="1">
              <a:lnSpc>
                <a:spcPct val="90000"/>
              </a:lnSpc>
              <a:buFontTx/>
              <a:buNone/>
            </a:pPr>
            <a:r>
              <a:rPr lang="en-US" altLang="en-US" b="1"/>
              <a:t>Alexandrian </a:t>
            </a:r>
            <a:r>
              <a:rPr lang="en-US" altLang="en-US" sz="2400" b="1">
                <a:solidFill>
                  <a:srgbClr val="FF0000"/>
                </a:solidFill>
              </a:rPr>
              <a:t>(400’s)</a:t>
            </a:r>
            <a:r>
              <a:rPr lang="en-US" altLang="en-US" sz="2000" b="1">
                <a:solidFill>
                  <a:srgbClr val="FF0000"/>
                </a:solidFill>
              </a:rPr>
              <a:t> </a:t>
            </a:r>
            <a:r>
              <a:rPr lang="en-US" altLang="en-US" sz="2400" b="1">
                <a:solidFill>
                  <a:srgbClr val="FF0000"/>
                </a:solidFill>
              </a:rPr>
              <a:t>	</a:t>
            </a:r>
            <a:r>
              <a:rPr lang="en-US" altLang="en-US" sz="2000" b="1">
                <a:solidFill>
                  <a:srgbClr val="FF0000"/>
                </a:solidFill>
              </a:rPr>
              <a:t>						</a:t>
            </a:r>
            <a:endParaRPr lang="en-US" altLang="en-US" b="1">
              <a:solidFill>
                <a:srgbClr val="006600"/>
              </a:solidFill>
            </a:endParaRPr>
          </a:p>
          <a:p>
            <a:pPr eaLnBrk="1" hangingPunct="1">
              <a:lnSpc>
                <a:spcPct val="90000"/>
              </a:lnSpc>
              <a:buFontTx/>
              <a:buNone/>
            </a:pPr>
            <a:endParaRPr lang="en-US" altLang="en-US"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descr="Large confetti"/>
          <p:cNvSpPr>
            <a:spLocks noGrp="1" noChangeArrowheads="1"/>
          </p:cNvSpPr>
          <p:nvPr>
            <p:ph type="title" idx="4294967295"/>
          </p:nvPr>
        </p:nvSpPr>
        <p:spPr>
          <a:xfrm>
            <a:off x="1066800" y="0"/>
            <a:ext cx="7772400" cy="1427163"/>
          </a:xfrm>
        </p:spPr>
        <p:txBody>
          <a:bodyPr rtlCol="0">
            <a:normAutofit fontScale="90000"/>
          </a:bodyPr>
          <a:lstStyle/>
          <a:p>
            <a:pPr eaLnBrk="1" fontAlgn="auto" hangingPunct="1">
              <a:spcAft>
                <a:spcPts val="0"/>
              </a:spcAft>
              <a:defRPr/>
            </a:pPr>
            <a:r>
              <a:rPr lang="en-US" b="1" kern="1200">
                <a:latin typeface="Benguiat Bk BT" pitchFamily="18" charset="0"/>
              </a:rPr>
              <a:t>Transmission of Ancient Documents</a:t>
            </a:r>
          </a:p>
        </p:txBody>
      </p:sp>
      <p:sp>
        <p:nvSpPr>
          <p:cNvPr id="140291" name="Rectangle 3"/>
          <p:cNvSpPr>
            <a:spLocks noGrp="1" noChangeArrowheads="1"/>
          </p:cNvSpPr>
          <p:nvPr>
            <p:ph idx="4294967295"/>
          </p:nvPr>
        </p:nvSpPr>
        <p:spPr>
          <a:xfrm>
            <a:off x="685800" y="1752600"/>
            <a:ext cx="8305800" cy="4724400"/>
          </a:xfrm>
        </p:spPr>
        <p:txBody>
          <a:bodyPr/>
          <a:lstStyle/>
          <a:p>
            <a:pPr eaLnBrk="1" hangingPunct="1">
              <a:buFontTx/>
              <a:buNone/>
            </a:pPr>
            <a:r>
              <a:rPr lang="en-US" altLang="en-US" b="1" u="sng"/>
              <a:t>Anc. Doc.       </a:t>
            </a:r>
            <a:r>
              <a:rPr lang="en-US" altLang="en-US" b="1" u="sng">
                <a:solidFill>
                  <a:srgbClr val="006600"/>
                </a:solidFill>
              </a:rPr>
              <a:t># of manus.</a:t>
            </a:r>
            <a:r>
              <a:rPr lang="en-US" altLang="en-US" b="1" u="sng"/>
              <a:t>	    Earliest Extant</a:t>
            </a:r>
            <a:endParaRPr lang="en-US" altLang="en-US" b="1" u="sng">
              <a:solidFill>
                <a:srgbClr val="950D88"/>
              </a:solidFill>
            </a:endParaRPr>
          </a:p>
          <a:p>
            <a:pPr eaLnBrk="1" hangingPunct="1">
              <a:buFontTx/>
              <a:buNone/>
            </a:pPr>
            <a:r>
              <a:rPr lang="en-US" altLang="en-US" sz="2800" b="1"/>
              <a:t>Livy’s		    </a:t>
            </a:r>
            <a:r>
              <a:rPr lang="en-US" altLang="en-US" sz="2800" b="1">
                <a:solidFill>
                  <a:srgbClr val="006600"/>
                </a:solidFill>
              </a:rPr>
              <a:t>            20</a:t>
            </a:r>
            <a:r>
              <a:rPr lang="en-US" altLang="en-US" sz="2800" b="1"/>
              <a:t>			</a:t>
            </a:r>
            <a:r>
              <a:rPr lang="en-US" altLang="en-US" sz="2800" b="1">
                <a:solidFill>
                  <a:srgbClr val="950D88"/>
                </a:solidFill>
              </a:rPr>
              <a:t>500 yrs</a:t>
            </a:r>
            <a:r>
              <a:rPr lang="en-US" altLang="en-US" sz="2800" b="1"/>
              <a:t>  	             </a:t>
            </a:r>
            <a:r>
              <a:rPr lang="en-US" altLang="en-US" sz="2400" b="1" u="sng"/>
              <a:t>Hist. Of Rome</a:t>
            </a:r>
            <a:r>
              <a:rPr lang="en-US" altLang="en-US" sz="2800" b="1"/>
              <a:t>				</a:t>
            </a:r>
            <a:r>
              <a:rPr lang="en-US" altLang="en-US" sz="2800" b="1">
                <a:solidFill>
                  <a:srgbClr val="950D88"/>
                </a:solidFill>
              </a:rPr>
              <a:t>after</a:t>
            </a:r>
          </a:p>
          <a:p>
            <a:pPr eaLnBrk="1" hangingPunct="1">
              <a:buFontTx/>
              <a:buNone/>
            </a:pPr>
            <a:r>
              <a:rPr lang="en-US" altLang="en-US" sz="2800" b="1"/>
              <a:t>Caesar’s	     	     </a:t>
            </a:r>
            <a:r>
              <a:rPr lang="en-US" altLang="en-US" sz="2800" b="1">
                <a:solidFill>
                  <a:srgbClr val="006600"/>
                </a:solidFill>
              </a:rPr>
              <a:t>10</a:t>
            </a:r>
            <a:r>
              <a:rPr lang="en-US" altLang="en-US" sz="2800" b="1"/>
              <a:t>			</a:t>
            </a:r>
            <a:r>
              <a:rPr lang="en-US" altLang="en-US" sz="2800" b="1">
                <a:solidFill>
                  <a:srgbClr val="950D88"/>
                </a:solidFill>
              </a:rPr>
              <a:t>900 yrs</a:t>
            </a:r>
            <a:r>
              <a:rPr lang="en-US" altLang="en-US" sz="2800" b="1"/>
              <a:t>           </a:t>
            </a:r>
            <a:r>
              <a:rPr lang="en-US" altLang="en-US" sz="2400" b="1" u="sng"/>
              <a:t>Gallic Wars</a:t>
            </a:r>
            <a:r>
              <a:rPr lang="en-US" altLang="en-US" sz="2800" b="1"/>
              <a:t>				           </a:t>
            </a:r>
            <a:r>
              <a:rPr lang="en-US" altLang="en-US" sz="2800" b="1">
                <a:solidFill>
                  <a:srgbClr val="950D88"/>
                </a:solidFill>
              </a:rPr>
              <a:t>after</a:t>
            </a:r>
          </a:p>
          <a:p>
            <a:pPr eaLnBrk="1" hangingPunct="1">
              <a:buFontTx/>
              <a:buNone/>
            </a:pPr>
            <a:r>
              <a:rPr lang="en-US" altLang="en-US" sz="2800" b="1"/>
              <a:t>Tacitus’	       	      </a:t>
            </a:r>
            <a:r>
              <a:rPr lang="en-US" altLang="en-US" sz="2800" b="1">
                <a:solidFill>
                  <a:srgbClr val="006600"/>
                </a:solidFill>
              </a:rPr>
              <a:t> 2</a:t>
            </a:r>
            <a:r>
              <a:rPr lang="en-US" altLang="en-US" sz="2800" b="1"/>
              <a:t>			</a:t>
            </a:r>
            <a:r>
              <a:rPr lang="en-US" altLang="en-US" sz="2800" b="1">
                <a:solidFill>
                  <a:srgbClr val="950D88"/>
                </a:solidFill>
              </a:rPr>
              <a:t>800 yrs</a:t>
            </a:r>
            <a:r>
              <a:rPr lang="en-US" altLang="en-US" sz="2800" b="1"/>
              <a:t> 	    </a:t>
            </a:r>
            <a:r>
              <a:rPr lang="en-US" altLang="en-US" sz="2400" b="1" u="sng"/>
              <a:t>Annals</a:t>
            </a:r>
            <a:r>
              <a:rPr lang="en-US" altLang="en-US" sz="2800" b="1"/>
              <a:t>					</a:t>
            </a:r>
            <a:r>
              <a:rPr lang="en-US" altLang="en-US" sz="2800" b="1">
                <a:solidFill>
                  <a:srgbClr val="950D88"/>
                </a:solidFill>
              </a:rPr>
              <a:t>after</a:t>
            </a:r>
          </a:p>
          <a:p>
            <a:pPr eaLnBrk="1" hangingPunct="1">
              <a:buFontTx/>
              <a:buNone/>
            </a:pPr>
            <a:r>
              <a:rPr lang="en-US" altLang="en-US" b="1" u="sng">
                <a:solidFill>
                  <a:srgbClr val="D00000"/>
                </a:solidFill>
              </a:rPr>
              <a:t>New </a:t>
            </a:r>
            <a:r>
              <a:rPr lang="en-US" altLang="en-US" b="1">
                <a:solidFill>
                  <a:srgbClr val="D00000"/>
                </a:solidFill>
              </a:rPr>
              <a:t>		</a:t>
            </a:r>
            <a:r>
              <a:rPr lang="en-US" altLang="en-US" sz="2800" b="1">
                <a:solidFill>
                  <a:srgbClr val="D00000"/>
                </a:solidFill>
              </a:rPr>
              <a:t> 	 </a:t>
            </a:r>
            <a:r>
              <a:rPr lang="en-US" altLang="en-US" b="1">
                <a:solidFill>
                  <a:srgbClr val="D00000"/>
                </a:solidFill>
              </a:rPr>
              <a:t>5795+</a:t>
            </a:r>
            <a:r>
              <a:rPr lang="en-US" altLang="en-US" sz="2800" b="1">
                <a:solidFill>
                  <a:srgbClr val="D00000"/>
                </a:solidFill>
              </a:rPr>
              <a:t>		</a:t>
            </a:r>
            <a:r>
              <a:rPr lang="en-US" altLang="en-US" b="1">
                <a:solidFill>
                  <a:srgbClr val="D00000"/>
                </a:solidFill>
              </a:rPr>
              <a:t>40 yrs  </a:t>
            </a:r>
            <a:r>
              <a:rPr lang="en-US" altLang="en-US" b="1" u="sng">
                <a:solidFill>
                  <a:srgbClr val="D00000"/>
                </a:solidFill>
              </a:rPr>
              <a:t>Testament</a:t>
            </a:r>
            <a:r>
              <a:rPr lang="en-US" altLang="en-US" b="1">
                <a:solidFill>
                  <a:srgbClr val="D00000"/>
                </a:solidFill>
              </a:rPr>
              <a:t>				after</a:t>
            </a:r>
            <a:endParaRPr lang="en-US" altLang="en-US" b="1" i="1">
              <a:solidFill>
                <a:srgbClr val="D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0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0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0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0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descr="Large confetti"/>
          <p:cNvSpPr>
            <a:spLocks noGrp="1" noChangeArrowheads="1"/>
          </p:cNvSpPr>
          <p:nvPr>
            <p:ph type="title" idx="4294967295"/>
          </p:nvPr>
        </p:nvSpPr>
        <p:spPr>
          <a:xfrm>
            <a:off x="914400" y="228600"/>
            <a:ext cx="8229600" cy="1046163"/>
          </a:xfrm>
        </p:spPr>
        <p:txBody>
          <a:bodyPr/>
          <a:lstStyle/>
          <a:p>
            <a:pPr eaLnBrk="1" hangingPunct="1"/>
            <a:r>
              <a:rPr lang="en-US" altLang="en-US" sz="4800" b="1"/>
              <a:t>Here’s The Point </a:t>
            </a:r>
          </a:p>
        </p:txBody>
      </p:sp>
      <p:sp>
        <p:nvSpPr>
          <p:cNvPr id="465923" name="Rectangle 3"/>
          <p:cNvSpPr>
            <a:spLocks noGrp="1" noChangeArrowheads="1"/>
          </p:cNvSpPr>
          <p:nvPr>
            <p:ph idx="4294967295"/>
          </p:nvPr>
        </p:nvSpPr>
        <p:spPr>
          <a:xfrm>
            <a:off x="685800" y="1447800"/>
            <a:ext cx="7772400" cy="4648200"/>
          </a:xfrm>
        </p:spPr>
        <p:txBody>
          <a:bodyPr/>
          <a:lstStyle/>
          <a:p>
            <a:pPr eaLnBrk="1" hangingPunct="1">
              <a:buFontTx/>
              <a:buNone/>
            </a:pPr>
            <a:r>
              <a:rPr lang="en-US" altLang="en-US" b="1"/>
              <a:t>   1.   We can take these 5795+ manuscripts and compare them with each other to ensure what the original text was, even though we do not have the original autographs.</a:t>
            </a:r>
          </a:p>
          <a:p>
            <a:pPr eaLnBrk="1" hangingPunct="1">
              <a:buFontTx/>
              <a:buNone/>
            </a:pPr>
            <a:r>
              <a:rPr lang="en-US" altLang="en-US" b="1"/>
              <a:t>	2.  There is not another text in all of history that is even in the same “light year” as the New Testament in terms of its textual support.	</a:t>
            </a:r>
            <a:endParaRPr lang="en-US" altLang="en-US" b="1" u="sng">
              <a:solidFill>
                <a:srgbClr val="006600"/>
              </a:solidFill>
            </a:endParaRPr>
          </a:p>
          <a:p>
            <a:pPr eaLnBrk="1" hangingPunct="1">
              <a:buFontTx/>
              <a:buNone/>
            </a:pPr>
            <a:endParaRPr lang="en-US" altLang="en-US" b="1">
              <a:solidFill>
                <a:srgbClr val="00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59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59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descr="Large confetti"/>
          <p:cNvSpPr>
            <a:spLocks noGrp="1" noChangeArrowheads="1"/>
          </p:cNvSpPr>
          <p:nvPr>
            <p:ph type="title" idx="4294967295"/>
          </p:nvPr>
        </p:nvSpPr>
        <p:spPr>
          <a:xfrm>
            <a:off x="914400" y="228600"/>
            <a:ext cx="8229600" cy="1046163"/>
          </a:xfrm>
        </p:spPr>
        <p:txBody>
          <a:bodyPr/>
          <a:lstStyle/>
          <a:p>
            <a:pPr eaLnBrk="1" hangingPunct="1"/>
            <a:r>
              <a:rPr lang="en-US" altLang="en-US" sz="4800" b="1"/>
              <a:t>Here’s The Point </a:t>
            </a:r>
          </a:p>
        </p:txBody>
      </p:sp>
      <p:sp>
        <p:nvSpPr>
          <p:cNvPr id="300035" name="Rectangle 3"/>
          <p:cNvSpPr>
            <a:spLocks noGrp="1" noChangeArrowheads="1"/>
          </p:cNvSpPr>
          <p:nvPr>
            <p:ph idx="4294967295"/>
          </p:nvPr>
        </p:nvSpPr>
        <p:spPr>
          <a:xfrm>
            <a:off x="685800" y="1828800"/>
            <a:ext cx="7772400" cy="4267200"/>
          </a:xfrm>
        </p:spPr>
        <p:txBody>
          <a:bodyPr/>
          <a:lstStyle/>
          <a:p>
            <a:pPr eaLnBrk="1" hangingPunct="1">
              <a:buFontTx/>
              <a:buNone/>
            </a:pPr>
            <a:r>
              <a:rPr lang="en-US" altLang="en-US" b="1"/>
              <a:t>   3.  When God chose to preserve His Word He preserved it marvelously compared to anything else that has ever been written in the history of mankind.</a:t>
            </a:r>
          </a:p>
          <a:p>
            <a:pPr eaLnBrk="1" hangingPunct="1">
              <a:buFontTx/>
              <a:buNone/>
            </a:pPr>
            <a:endParaRPr lang="en-US" altLang="en-US" b="1">
              <a:solidFill>
                <a:srgbClr val="006600"/>
              </a:solidFill>
            </a:endParaRPr>
          </a:p>
          <a:p>
            <a:pPr algn="ctr" eaLnBrk="1" hangingPunct="1">
              <a:buFontTx/>
              <a:buNone/>
            </a:pPr>
            <a:r>
              <a:rPr lang="en-US" altLang="en-US" sz="6000" b="1">
                <a:solidFill>
                  <a:srgbClr val="C00000"/>
                </a:solidFill>
              </a:rPr>
              <a:t>1 Peter 1:24-25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0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0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descr="Large confetti"/>
          <p:cNvSpPr>
            <a:spLocks noGrp="1" noChangeArrowheads="1"/>
          </p:cNvSpPr>
          <p:nvPr>
            <p:ph type="title"/>
          </p:nvPr>
        </p:nvSpPr>
        <p:spPr>
          <a:xfrm>
            <a:off x="1066800" y="0"/>
            <a:ext cx="8077200" cy="1427163"/>
          </a:xfrm>
        </p:spPr>
        <p:txBody>
          <a:bodyPr/>
          <a:lstStyle/>
          <a:p>
            <a:pPr eaLnBrk="1" hangingPunct="1"/>
            <a:r>
              <a:rPr lang="en-US" altLang="en-US" sz="3600" b="1"/>
              <a:t>Preservation of Greek New Testament </a:t>
            </a:r>
            <a:br>
              <a:rPr lang="en-US" altLang="en-US" sz="3600" b="1"/>
            </a:br>
            <a:r>
              <a:rPr lang="en-US" altLang="en-US" sz="3600" b="1"/>
              <a:t> </a:t>
            </a:r>
            <a:r>
              <a:rPr lang="en-US" altLang="en-US" sz="3600" b="1">
                <a:solidFill>
                  <a:srgbClr val="3E1F00"/>
                </a:solidFill>
                <a:latin typeface="Benguiat Bk BT" pitchFamily="18" charset="0"/>
              </a:rPr>
              <a:t>Three Great Witnesses</a:t>
            </a:r>
            <a:r>
              <a:rPr lang="en-US" altLang="en-US" b="1"/>
              <a:t> </a:t>
            </a:r>
          </a:p>
        </p:txBody>
      </p:sp>
      <p:sp>
        <p:nvSpPr>
          <p:cNvPr id="46083" name="Rectangle 3"/>
          <p:cNvSpPr>
            <a:spLocks noGrp="1" noChangeArrowheads="1"/>
          </p:cNvSpPr>
          <p:nvPr>
            <p:ph type="body" idx="1"/>
          </p:nvPr>
        </p:nvSpPr>
        <p:spPr>
          <a:xfrm>
            <a:off x="0" y="1828800"/>
            <a:ext cx="9144000" cy="5029200"/>
          </a:xfrm>
        </p:spPr>
        <p:txBody>
          <a:bodyPr/>
          <a:lstStyle/>
          <a:p>
            <a:pPr eaLnBrk="1" hangingPunct="1">
              <a:lnSpc>
                <a:spcPct val="90000"/>
              </a:lnSpc>
              <a:buFontTx/>
              <a:buNone/>
            </a:pPr>
            <a:r>
              <a:rPr lang="en-US" altLang="en-US" sz="3600" b="1" u="sng"/>
              <a:t>Manuscripts</a:t>
            </a:r>
            <a:r>
              <a:rPr lang="en-US" altLang="en-US" sz="3600" b="1"/>
              <a:t>	</a:t>
            </a:r>
            <a:endParaRPr lang="en-US" altLang="en-US" sz="3600" b="1" u="sng">
              <a:solidFill>
                <a:srgbClr val="008000"/>
              </a:solidFill>
            </a:endParaRPr>
          </a:p>
          <a:p>
            <a:pPr eaLnBrk="1" hangingPunct="1">
              <a:lnSpc>
                <a:spcPct val="90000"/>
              </a:lnSpc>
              <a:buFontTx/>
              <a:buNone/>
            </a:pPr>
            <a:r>
              <a:rPr lang="en-US" altLang="en-US" b="1"/>
              <a:t>Rylands </a:t>
            </a:r>
            <a:r>
              <a:rPr lang="en-US" altLang="en-US" sz="2400" b="1">
                <a:solidFill>
                  <a:srgbClr val="FF0000"/>
                </a:solidFill>
              </a:rPr>
              <a:t>(AD 125)</a:t>
            </a:r>
            <a:r>
              <a:rPr lang="en-US" altLang="en-US" sz="2800" b="1">
                <a:solidFill>
                  <a:srgbClr val="FF0000"/>
                </a:solidFill>
              </a:rPr>
              <a:t> 	</a:t>
            </a:r>
            <a:r>
              <a:rPr lang="en-US" altLang="en-US" sz="2800" b="1">
                <a:solidFill>
                  <a:srgbClr val="6600CC"/>
                </a:solidFill>
              </a:rPr>
              <a:t>				</a:t>
            </a:r>
            <a:r>
              <a:rPr lang="en-US" altLang="en-US" b="1">
                <a:solidFill>
                  <a:srgbClr val="6600CC"/>
                </a:solidFill>
              </a:rPr>
              <a:t>		</a:t>
            </a:r>
          </a:p>
          <a:p>
            <a:pPr eaLnBrk="1" hangingPunct="1">
              <a:lnSpc>
                <a:spcPct val="90000"/>
              </a:lnSpc>
              <a:buFontTx/>
              <a:buNone/>
            </a:pPr>
            <a:r>
              <a:rPr lang="en-US" altLang="en-US" b="1"/>
              <a:t>Vatican</a:t>
            </a:r>
            <a:r>
              <a:rPr lang="en-US" altLang="en-US" sz="2800" b="1">
                <a:solidFill>
                  <a:srgbClr val="006600"/>
                </a:solidFill>
              </a:rPr>
              <a:t> </a:t>
            </a:r>
            <a:r>
              <a:rPr lang="en-US" altLang="en-US" sz="2400" b="1">
                <a:solidFill>
                  <a:srgbClr val="FF0000"/>
                </a:solidFill>
              </a:rPr>
              <a:t>(AD 325)</a:t>
            </a:r>
            <a:r>
              <a:rPr lang="en-US" altLang="en-US" sz="2800" b="1">
                <a:solidFill>
                  <a:srgbClr val="FF0000"/>
                </a:solidFill>
              </a:rPr>
              <a:t> 				</a:t>
            </a:r>
            <a:r>
              <a:rPr lang="en-US" altLang="en-US" sz="2400" b="1">
                <a:solidFill>
                  <a:srgbClr val="FF0000"/>
                </a:solidFill>
              </a:rPr>
              <a:t>	</a:t>
            </a:r>
            <a:r>
              <a:rPr lang="en-US" altLang="en-US" sz="2800" b="1">
                <a:solidFill>
                  <a:srgbClr val="FF0000"/>
                </a:solidFill>
              </a:rPr>
              <a:t>			</a:t>
            </a:r>
            <a:r>
              <a:rPr lang="en-US" altLang="en-US" sz="2000" b="1">
                <a:solidFill>
                  <a:srgbClr val="FF0000"/>
                </a:solidFill>
              </a:rPr>
              <a:t>	 			</a:t>
            </a:r>
          </a:p>
          <a:p>
            <a:pPr eaLnBrk="1" hangingPunct="1">
              <a:lnSpc>
                <a:spcPct val="90000"/>
              </a:lnSpc>
              <a:buFontTx/>
              <a:buNone/>
            </a:pPr>
            <a:r>
              <a:rPr lang="en-US" altLang="en-US" b="1"/>
              <a:t>Sinaitic </a:t>
            </a:r>
            <a:r>
              <a:rPr lang="en-US" altLang="en-US" sz="2400" b="1">
                <a:solidFill>
                  <a:srgbClr val="FF0000"/>
                </a:solidFill>
              </a:rPr>
              <a:t>(AD 350)</a:t>
            </a:r>
            <a:r>
              <a:rPr lang="en-US" altLang="en-US" sz="2000" b="1">
                <a:solidFill>
                  <a:srgbClr val="FF0000"/>
                </a:solidFill>
              </a:rPr>
              <a:t> 						</a:t>
            </a:r>
            <a:r>
              <a:rPr lang="en-US" altLang="en-US" b="1">
                <a:solidFill>
                  <a:srgbClr val="950D88"/>
                </a:solidFill>
              </a:rPr>
              <a:t>		</a:t>
            </a:r>
          </a:p>
          <a:p>
            <a:pPr eaLnBrk="1" hangingPunct="1">
              <a:lnSpc>
                <a:spcPct val="90000"/>
              </a:lnSpc>
              <a:buFontTx/>
              <a:buNone/>
            </a:pPr>
            <a:r>
              <a:rPr lang="en-US" altLang="en-US" b="1"/>
              <a:t>Alexandrian </a:t>
            </a:r>
            <a:r>
              <a:rPr lang="en-US" altLang="en-US" sz="2400" b="1">
                <a:solidFill>
                  <a:srgbClr val="FF0000"/>
                </a:solidFill>
              </a:rPr>
              <a:t>(400’s)</a:t>
            </a:r>
            <a:r>
              <a:rPr lang="en-US" altLang="en-US" sz="2000" b="1">
                <a:solidFill>
                  <a:srgbClr val="FF0000"/>
                </a:solidFill>
              </a:rPr>
              <a:t> </a:t>
            </a:r>
            <a:r>
              <a:rPr lang="en-US" altLang="en-US" sz="2400" b="1">
                <a:solidFill>
                  <a:srgbClr val="FF0000"/>
                </a:solidFill>
              </a:rPr>
              <a:t>	</a:t>
            </a:r>
            <a:r>
              <a:rPr lang="en-US" altLang="en-US" sz="2000" b="1">
                <a:solidFill>
                  <a:srgbClr val="FF0000"/>
                </a:solidFill>
              </a:rPr>
              <a:t>						</a:t>
            </a:r>
            <a:endParaRPr lang="en-US" altLang="en-US" b="1">
              <a:solidFill>
                <a:srgbClr val="006600"/>
              </a:solidFill>
            </a:endParaRPr>
          </a:p>
          <a:p>
            <a:pPr eaLnBrk="1" hangingPunct="1">
              <a:lnSpc>
                <a:spcPct val="90000"/>
              </a:lnSpc>
              <a:buFontTx/>
              <a:buNone/>
            </a:pPr>
            <a:r>
              <a:rPr lang="en-US" altLang="en-US" sz="4000" b="1">
                <a:solidFill>
                  <a:srgbClr val="FF0000"/>
                </a:solidFill>
              </a:rPr>
              <a:t>5791+ </a:t>
            </a:r>
            <a:r>
              <a:rPr lang="en-US" altLang="en-US" b="1"/>
              <a:t>Others!</a:t>
            </a:r>
            <a:endParaRPr lang="en-US" altLang="en-US" sz="4000" b="1"/>
          </a:p>
          <a:p>
            <a:pPr eaLnBrk="1" hangingPunct="1">
              <a:lnSpc>
                <a:spcPct val="90000"/>
              </a:lnSpc>
              <a:buFontTx/>
              <a:buNone/>
            </a:pPr>
            <a:endParaRPr lang="en-US" alt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62000" y="277813"/>
            <a:ext cx="8077200" cy="935037"/>
          </a:xfrm>
        </p:spPr>
        <p:txBody>
          <a:bodyPr/>
          <a:lstStyle/>
          <a:p>
            <a:pPr eaLnBrk="1" hangingPunct="1"/>
            <a:r>
              <a:rPr lang="en-US" altLang="en-US" sz="4400" b="1"/>
              <a:t>How We Got Our Bible - Origin</a:t>
            </a:r>
          </a:p>
        </p:txBody>
      </p:sp>
      <p:sp>
        <p:nvSpPr>
          <p:cNvPr id="57347" name="Rectangle 3"/>
          <p:cNvSpPr>
            <a:spLocks noGrp="1" noChangeArrowheads="1"/>
          </p:cNvSpPr>
          <p:nvPr>
            <p:ph type="body" idx="1"/>
          </p:nvPr>
        </p:nvSpPr>
        <p:spPr>
          <a:xfrm>
            <a:off x="228600" y="1905000"/>
            <a:ext cx="8915400" cy="4724400"/>
          </a:xfrm>
        </p:spPr>
        <p:txBody>
          <a:bodyPr/>
          <a:lstStyle/>
          <a:p>
            <a:pPr eaLnBrk="1" hangingPunct="1">
              <a:lnSpc>
                <a:spcPct val="80000"/>
              </a:lnSpc>
            </a:pPr>
            <a:r>
              <a:rPr lang="en-US" altLang="en-US" b="1"/>
              <a:t>How did we get our Bibles which are so available and useable today?</a:t>
            </a:r>
          </a:p>
          <a:p>
            <a:pPr lvl="1" eaLnBrk="1" hangingPunct="1">
              <a:lnSpc>
                <a:spcPct val="80000"/>
              </a:lnSpc>
            </a:pPr>
            <a:r>
              <a:rPr lang="en-US" altLang="en-US" sz="3000" b="1">
                <a:solidFill>
                  <a:srgbClr val="006600"/>
                </a:solidFill>
              </a:rPr>
              <a:t>A long and fascinating story</a:t>
            </a:r>
          </a:p>
          <a:p>
            <a:pPr lvl="1" eaLnBrk="1" hangingPunct="1">
              <a:lnSpc>
                <a:spcPct val="80000"/>
              </a:lnSpc>
            </a:pPr>
            <a:r>
              <a:rPr lang="en-US" altLang="en-US" sz="3000" b="1">
                <a:solidFill>
                  <a:srgbClr val="006600"/>
                </a:solidFill>
              </a:rPr>
              <a:t>The Old Testament was written in Hebrew and Aramaic, and the New Testament was written in Greek by about 40 different writers over a period of about 1600 years.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descr="Large confetti"/>
          <p:cNvSpPr>
            <a:spLocks noGrp="1" noChangeArrowheads="1"/>
          </p:cNvSpPr>
          <p:nvPr>
            <p:ph type="title"/>
          </p:nvPr>
        </p:nvSpPr>
        <p:spPr>
          <a:xfrm>
            <a:off x="1066800" y="0"/>
            <a:ext cx="8077200" cy="1427163"/>
          </a:xfrm>
        </p:spPr>
        <p:txBody>
          <a:bodyPr/>
          <a:lstStyle/>
          <a:p>
            <a:pPr eaLnBrk="1" hangingPunct="1"/>
            <a:r>
              <a:rPr lang="en-US" altLang="en-US" sz="3600" b="1"/>
              <a:t>Preservation of Greek New Testament </a:t>
            </a:r>
            <a:br>
              <a:rPr lang="en-US" altLang="en-US" sz="3600" b="1"/>
            </a:br>
            <a:r>
              <a:rPr lang="en-US" altLang="en-US" sz="3600" b="1"/>
              <a:t> </a:t>
            </a:r>
            <a:r>
              <a:rPr lang="en-US" altLang="en-US" sz="3600" b="1">
                <a:solidFill>
                  <a:srgbClr val="3E1F00"/>
                </a:solidFill>
                <a:latin typeface="Benguiat Bk BT" pitchFamily="18" charset="0"/>
              </a:rPr>
              <a:t>Three Great Witnesses</a:t>
            </a:r>
            <a:r>
              <a:rPr lang="en-US" altLang="en-US" b="1"/>
              <a:t> </a:t>
            </a:r>
          </a:p>
        </p:txBody>
      </p:sp>
      <p:sp>
        <p:nvSpPr>
          <p:cNvPr id="52227" name="Rectangle 3"/>
          <p:cNvSpPr>
            <a:spLocks noGrp="1" noChangeArrowheads="1"/>
          </p:cNvSpPr>
          <p:nvPr>
            <p:ph type="body" idx="1"/>
          </p:nvPr>
        </p:nvSpPr>
        <p:spPr>
          <a:xfrm>
            <a:off x="0" y="1828800"/>
            <a:ext cx="9144000" cy="5029200"/>
          </a:xfrm>
        </p:spPr>
        <p:txBody>
          <a:bodyPr/>
          <a:lstStyle/>
          <a:p>
            <a:pPr eaLnBrk="1" hangingPunct="1">
              <a:lnSpc>
                <a:spcPct val="90000"/>
              </a:lnSpc>
              <a:buFontTx/>
              <a:buNone/>
            </a:pPr>
            <a:r>
              <a:rPr lang="en-US" altLang="en-US" sz="3600" b="1" u="sng"/>
              <a:t>Manuscripts</a:t>
            </a:r>
            <a:r>
              <a:rPr lang="en-US" altLang="en-US" sz="3600" b="1"/>
              <a:t>	     </a:t>
            </a:r>
            <a:r>
              <a:rPr lang="en-US" altLang="en-US" sz="3600" b="1" u="sng">
                <a:solidFill>
                  <a:srgbClr val="950D88"/>
                </a:solidFill>
              </a:rPr>
              <a:t>Versions</a:t>
            </a:r>
            <a:r>
              <a:rPr lang="en-US" altLang="en-US" sz="3600" b="1">
                <a:solidFill>
                  <a:srgbClr val="950D88"/>
                </a:solidFill>
              </a:rPr>
              <a:t>	</a:t>
            </a:r>
            <a:endParaRPr lang="en-US" altLang="en-US" sz="3600" b="1" u="sng">
              <a:solidFill>
                <a:srgbClr val="008000"/>
              </a:solidFill>
            </a:endParaRPr>
          </a:p>
          <a:p>
            <a:pPr eaLnBrk="1" hangingPunct="1">
              <a:lnSpc>
                <a:spcPct val="90000"/>
              </a:lnSpc>
              <a:buFontTx/>
              <a:buNone/>
            </a:pPr>
            <a:r>
              <a:rPr lang="en-US" altLang="en-US" b="1"/>
              <a:t>Rylands </a:t>
            </a:r>
            <a:r>
              <a:rPr lang="en-US" altLang="en-US" sz="2400" b="1">
                <a:solidFill>
                  <a:srgbClr val="FF0000"/>
                </a:solidFill>
              </a:rPr>
              <a:t>(AD 125)</a:t>
            </a:r>
            <a:r>
              <a:rPr lang="en-US" altLang="en-US" sz="2800" b="1">
                <a:solidFill>
                  <a:srgbClr val="FF0000"/>
                </a:solidFill>
              </a:rPr>
              <a:t>     </a:t>
            </a:r>
            <a:r>
              <a:rPr lang="en-US" altLang="en-US" b="1">
                <a:solidFill>
                  <a:srgbClr val="990099"/>
                </a:solidFill>
              </a:rPr>
              <a:t>Old Syriac </a:t>
            </a:r>
            <a:r>
              <a:rPr lang="en-US" altLang="en-US" sz="2400" b="1">
                <a:solidFill>
                  <a:srgbClr val="FF0000"/>
                </a:solidFill>
              </a:rPr>
              <a:t>(100’s)</a:t>
            </a:r>
            <a:r>
              <a:rPr lang="en-US" altLang="en-US" sz="2800" b="1">
                <a:solidFill>
                  <a:srgbClr val="6600CC"/>
                </a:solidFill>
              </a:rPr>
              <a:t>					</a:t>
            </a:r>
            <a:r>
              <a:rPr lang="en-US" altLang="en-US" b="1">
                <a:solidFill>
                  <a:srgbClr val="6600CC"/>
                </a:solidFill>
              </a:rPr>
              <a:t>		</a:t>
            </a:r>
          </a:p>
          <a:p>
            <a:pPr eaLnBrk="1" hangingPunct="1">
              <a:lnSpc>
                <a:spcPct val="90000"/>
              </a:lnSpc>
              <a:buFontTx/>
              <a:buNone/>
            </a:pPr>
            <a:r>
              <a:rPr lang="en-US" altLang="en-US" b="1"/>
              <a:t>Vatican</a:t>
            </a:r>
            <a:r>
              <a:rPr lang="en-US" altLang="en-US" sz="2800" b="1">
                <a:solidFill>
                  <a:srgbClr val="006600"/>
                </a:solidFill>
              </a:rPr>
              <a:t> </a:t>
            </a:r>
            <a:r>
              <a:rPr lang="en-US" altLang="en-US" sz="2400" b="1">
                <a:solidFill>
                  <a:srgbClr val="FF0000"/>
                </a:solidFill>
              </a:rPr>
              <a:t>(AD 325)</a:t>
            </a:r>
            <a:r>
              <a:rPr lang="en-US" altLang="en-US" sz="2800" b="1">
                <a:solidFill>
                  <a:srgbClr val="FF0000"/>
                </a:solidFill>
              </a:rPr>
              <a:t>      </a:t>
            </a:r>
            <a:r>
              <a:rPr lang="en-US" altLang="en-US" b="1">
                <a:solidFill>
                  <a:srgbClr val="990099"/>
                </a:solidFill>
              </a:rPr>
              <a:t>Old Latin </a:t>
            </a:r>
            <a:r>
              <a:rPr lang="en-US" altLang="en-US" sz="2400" b="1">
                <a:solidFill>
                  <a:srgbClr val="FF0000"/>
                </a:solidFill>
              </a:rPr>
              <a:t>(100’s)		</a:t>
            </a:r>
            <a:r>
              <a:rPr lang="en-US" altLang="en-US" sz="2800" b="1">
                <a:solidFill>
                  <a:srgbClr val="FF0000"/>
                </a:solidFill>
              </a:rPr>
              <a:t>			</a:t>
            </a:r>
            <a:r>
              <a:rPr lang="en-US" altLang="en-US" sz="2000" b="1">
                <a:solidFill>
                  <a:srgbClr val="FF0000"/>
                </a:solidFill>
              </a:rPr>
              <a:t>	 			</a:t>
            </a:r>
          </a:p>
          <a:p>
            <a:pPr eaLnBrk="1" hangingPunct="1">
              <a:lnSpc>
                <a:spcPct val="90000"/>
              </a:lnSpc>
              <a:buFontTx/>
              <a:buNone/>
            </a:pPr>
            <a:r>
              <a:rPr lang="en-US" altLang="en-US" b="1"/>
              <a:t>Sinaitic </a:t>
            </a:r>
            <a:r>
              <a:rPr lang="en-US" altLang="en-US" sz="2400" b="1">
                <a:solidFill>
                  <a:srgbClr val="FF0000"/>
                </a:solidFill>
              </a:rPr>
              <a:t>(AD 350)</a:t>
            </a:r>
            <a:r>
              <a:rPr lang="en-US" altLang="en-US" sz="2000" b="1">
                <a:solidFill>
                  <a:srgbClr val="FF0000"/>
                </a:solidFill>
              </a:rPr>
              <a:t>         </a:t>
            </a:r>
            <a:r>
              <a:rPr lang="en-US" altLang="en-US" b="1">
                <a:solidFill>
                  <a:srgbClr val="990099"/>
                </a:solidFill>
              </a:rPr>
              <a:t>Ethiopic/Coptic	</a:t>
            </a:r>
            <a:r>
              <a:rPr lang="en-US" altLang="en-US" sz="2000" b="1">
                <a:solidFill>
                  <a:srgbClr val="FF0000"/>
                </a:solidFill>
              </a:rPr>
              <a:t>				</a:t>
            </a:r>
            <a:r>
              <a:rPr lang="en-US" altLang="en-US" b="1">
                <a:solidFill>
                  <a:srgbClr val="950D88"/>
                </a:solidFill>
              </a:rPr>
              <a:t>		</a:t>
            </a:r>
          </a:p>
          <a:p>
            <a:pPr eaLnBrk="1" hangingPunct="1">
              <a:lnSpc>
                <a:spcPct val="90000"/>
              </a:lnSpc>
              <a:buFontTx/>
              <a:buNone/>
            </a:pPr>
            <a:r>
              <a:rPr lang="en-US" altLang="en-US" b="1"/>
              <a:t>Alexandrian </a:t>
            </a:r>
            <a:r>
              <a:rPr lang="en-US" altLang="en-US" sz="2400" b="1">
                <a:solidFill>
                  <a:srgbClr val="FF0000"/>
                </a:solidFill>
              </a:rPr>
              <a:t>(400’s)</a:t>
            </a:r>
            <a:r>
              <a:rPr lang="en-US" altLang="en-US" sz="2000" b="1">
                <a:solidFill>
                  <a:srgbClr val="FF0000"/>
                </a:solidFill>
              </a:rPr>
              <a:t>    </a:t>
            </a:r>
            <a:r>
              <a:rPr lang="en-US" altLang="en-US" b="1">
                <a:solidFill>
                  <a:srgbClr val="990099"/>
                </a:solidFill>
              </a:rPr>
              <a:t>Vulgate </a:t>
            </a:r>
            <a:r>
              <a:rPr lang="en-US" altLang="en-US" sz="2400" b="1">
                <a:solidFill>
                  <a:srgbClr val="FF0000"/>
                </a:solidFill>
              </a:rPr>
              <a:t>(402)		</a:t>
            </a:r>
            <a:r>
              <a:rPr lang="en-US" altLang="en-US" sz="2000" b="1">
                <a:solidFill>
                  <a:srgbClr val="FF0000"/>
                </a:solidFill>
              </a:rPr>
              <a:t>						</a:t>
            </a:r>
            <a:endParaRPr lang="en-US" altLang="en-US" b="1">
              <a:solidFill>
                <a:srgbClr val="006600"/>
              </a:solidFill>
            </a:endParaRPr>
          </a:p>
          <a:p>
            <a:pPr eaLnBrk="1" hangingPunct="1">
              <a:lnSpc>
                <a:spcPct val="90000"/>
              </a:lnSpc>
              <a:buFontTx/>
              <a:buNone/>
            </a:pPr>
            <a:r>
              <a:rPr lang="en-US" altLang="en-US" sz="4000" b="1">
                <a:solidFill>
                  <a:srgbClr val="FF0000"/>
                </a:solidFill>
              </a:rPr>
              <a:t>5791+ </a:t>
            </a:r>
            <a:r>
              <a:rPr lang="en-US" altLang="en-US" b="1"/>
              <a:t>Others!</a:t>
            </a:r>
            <a:endParaRPr lang="en-US" altLang="en-US" sz="4000" b="1"/>
          </a:p>
          <a:p>
            <a:pPr eaLnBrk="1" hangingPunct="1">
              <a:lnSpc>
                <a:spcPct val="90000"/>
              </a:lnSpc>
              <a:buFontTx/>
              <a:buNone/>
            </a:pPr>
            <a:endParaRPr lang="en-US" altLang="en-US"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descr="Large confetti"/>
          <p:cNvSpPr>
            <a:spLocks noGrp="1" noChangeArrowheads="1"/>
          </p:cNvSpPr>
          <p:nvPr>
            <p:ph type="title"/>
          </p:nvPr>
        </p:nvSpPr>
        <p:spPr>
          <a:xfrm>
            <a:off x="1066800" y="0"/>
            <a:ext cx="8077200" cy="1427163"/>
          </a:xfrm>
        </p:spPr>
        <p:txBody>
          <a:bodyPr/>
          <a:lstStyle/>
          <a:p>
            <a:pPr eaLnBrk="1" hangingPunct="1"/>
            <a:r>
              <a:rPr lang="en-US" altLang="en-US" sz="3600" b="1"/>
              <a:t>Preservation of Greek New Testament </a:t>
            </a:r>
            <a:br>
              <a:rPr lang="en-US" altLang="en-US" sz="3600" b="1"/>
            </a:br>
            <a:r>
              <a:rPr lang="en-US" altLang="en-US" sz="3600" b="1"/>
              <a:t> </a:t>
            </a:r>
            <a:r>
              <a:rPr lang="en-US" altLang="en-US" sz="3600" b="1">
                <a:solidFill>
                  <a:srgbClr val="3E1F00"/>
                </a:solidFill>
                <a:latin typeface="Benguiat Bk BT" pitchFamily="18" charset="0"/>
              </a:rPr>
              <a:t>Three Great Witnesses</a:t>
            </a:r>
            <a:r>
              <a:rPr lang="en-US" altLang="en-US" b="1"/>
              <a:t> </a:t>
            </a:r>
          </a:p>
        </p:txBody>
      </p:sp>
      <p:sp>
        <p:nvSpPr>
          <p:cNvPr id="54275" name="Rectangle 3"/>
          <p:cNvSpPr>
            <a:spLocks noGrp="1" noChangeArrowheads="1"/>
          </p:cNvSpPr>
          <p:nvPr>
            <p:ph type="body" idx="1"/>
          </p:nvPr>
        </p:nvSpPr>
        <p:spPr>
          <a:xfrm>
            <a:off x="0" y="1828800"/>
            <a:ext cx="9144000" cy="5029200"/>
          </a:xfrm>
        </p:spPr>
        <p:txBody>
          <a:bodyPr/>
          <a:lstStyle/>
          <a:p>
            <a:pPr eaLnBrk="1" hangingPunct="1">
              <a:lnSpc>
                <a:spcPct val="90000"/>
              </a:lnSpc>
              <a:buFontTx/>
              <a:buNone/>
            </a:pPr>
            <a:r>
              <a:rPr lang="en-US" altLang="en-US" sz="3600" b="1" u="sng"/>
              <a:t>Manuscripts</a:t>
            </a:r>
            <a:r>
              <a:rPr lang="en-US" altLang="en-US" sz="3600" b="1"/>
              <a:t>	     </a:t>
            </a:r>
            <a:r>
              <a:rPr lang="en-US" altLang="en-US" sz="3600" b="1" u="sng">
                <a:solidFill>
                  <a:srgbClr val="950D88"/>
                </a:solidFill>
              </a:rPr>
              <a:t>Versions</a:t>
            </a:r>
            <a:r>
              <a:rPr lang="en-US" altLang="en-US" sz="3600" b="1">
                <a:solidFill>
                  <a:srgbClr val="950D88"/>
                </a:solidFill>
              </a:rPr>
              <a:t>	       </a:t>
            </a:r>
            <a:r>
              <a:rPr lang="en-US" altLang="en-US" sz="3600" b="1" u="sng">
                <a:solidFill>
                  <a:srgbClr val="008000"/>
                </a:solidFill>
              </a:rPr>
              <a:t>Ch. Fathers</a:t>
            </a:r>
          </a:p>
          <a:p>
            <a:pPr eaLnBrk="1" hangingPunct="1">
              <a:lnSpc>
                <a:spcPct val="90000"/>
              </a:lnSpc>
              <a:buFontTx/>
              <a:buNone/>
            </a:pPr>
            <a:r>
              <a:rPr lang="en-US" altLang="en-US" b="1"/>
              <a:t>Rylands </a:t>
            </a:r>
            <a:r>
              <a:rPr lang="en-US" altLang="en-US" sz="2400" b="1">
                <a:solidFill>
                  <a:srgbClr val="FF0000"/>
                </a:solidFill>
              </a:rPr>
              <a:t>(AD 125)</a:t>
            </a:r>
            <a:r>
              <a:rPr lang="en-US" altLang="en-US" sz="2800" b="1">
                <a:solidFill>
                  <a:srgbClr val="FF0000"/>
                </a:solidFill>
              </a:rPr>
              <a:t>     </a:t>
            </a:r>
            <a:r>
              <a:rPr lang="en-US" altLang="en-US" b="1">
                <a:solidFill>
                  <a:srgbClr val="990099"/>
                </a:solidFill>
              </a:rPr>
              <a:t>Old Syriac </a:t>
            </a:r>
            <a:r>
              <a:rPr lang="en-US" altLang="en-US" sz="2400" b="1">
                <a:solidFill>
                  <a:srgbClr val="FF0000"/>
                </a:solidFill>
              </a:rPr>
              <a:t>(100’s)</a:t>
            </a:r>
            <a:r>
              <a:rPr lang="en-US" altLang="en-US" sz="2800" b="1">
                <a:solidFill>
                  <a:srgbClr val="6600CC"/>
                </a:solidFill>
              </a:rPr>
              <a:t>	</a:t>
            </a:r>
            <a:r>
              <a:rPr lang="en-US" altLang="en-US" b="1">
                <a:solidFill>
                  <a:srgbClr val="008000"/>
                </a:solidFill>
              </a:rPr>
              <a:t>Syriac</a:t>
            </a:r>
            <a:r>
              <a:rPr lang="en-US" altLang="en-US" sz="2800" b="1">
                <a:solidFill>
                  <a:srgbClr val="6600CC"/>
                </a:solidFill>
              </a:rPr>
              <a:t>				</a:t>
            </a:r>
            <a:r>
              <a:rPr lang="en-US" altLang="en-US" b="1">
                <a:solidFill>
                  <a:srgbClr val="6600CC"/>
                </a:solidFill>
              </a:rPr>
              <a:t>		</a:t>
            </a:r>
          </a:p>
          <a:p>
            <a:pPr eaLnBrk="1" hangingPunct="1">
              <a:lnSpc>
                <a:spcPct val="90000"/>
              </a:lnSpc>
              <a:buFontTx/>
              <a:buNone/>
            </a:pPr>
            <a:r>
              <a:rPr lang="en-US" altLang="en-US" b="1"/>
              <a:t>Vatican</a:t>
            </a:r>
            <a:r>
              <a:rPr lang="en-US" altLang="en-US" sz="2800" b="1">
                <a:solidFill>
                  <a:srgbClr val="006600"/>
                </a:solidFill>
              </a:rPr>
              <a:t> </a:t>
            </a:r>
            <a:r>
              <a:rPr lang="en-US" altLang="en-US" sz="2400" b="1">
                <a:solidFill>
                  <a:srgbClr val="FF0000"/>
                </a:solidFill>
              </a:rPr>
              <a:t>(AD 325)</a:t>
            </a:r>
            <a:r>
              <a:rPr lang="en-US" altLang="en-US" sz="2800" b="1">
                <a:solidFill>
                  <a:srgbClr val="FF0000"/>
                </a:solidFill>
              </a:rPr>
              <a:t>      </a:t>
            </a:r>
            <a:r>
              <a:rPr lang="en-US" altLang="en-US" b="1">
                <a:solidFill>
                  <a:srgbClr val="990099"/>
                </a:solidFill>
              </a:rPr>
              <a:t>Old Latin </a:t>
            </a:r>
            <a:r>
              <a:rPr lang="en-US" altLang="en-US" sz="2400" b="1">
                <a:solidFill>
                  <a:srgbClr val="FF0000"/>
                </a:solidFill>
              </a:rPr>
              <a:t>(100’s)	</a:t>
            </a:r>
            <a:r>
              <a:rPr lang="en-US" altLang="en-US" b="1">
                <a:solidFill>
                  <a:srgbClr val="008000"/>
                </a:solidFill>
              </a:rPr>
              <a:t>Greek</a:t>
            </a:r>
            <a:r>
              <a:rPr lang="en-US" altLang="en-US" sz="2400" b="1">
                <a:solidFill>
                  <a:srgbClr val="FF0000"/>
                </a:solidFill>
              </a:rPr>
              <a:t>	</a:t>
            </a:r>
            <a:r>
              <a:rPr lang="en-US" altLang="en-US" sz="2800" b="1">
                <a:solidFill>
                  <a:srgbClr val="FF0000"/>
                </a:solidFill>
              </a:rPr>
              <a:t>			</a:t>
            </a:r>
            <a:r>
              <a:rPr lang="en-US" altLang="en-US" sz="2000" b="1">
                <a:solidFill>
                  <a:srgbClr val="FF0000"/>
                </a:solidFill>
              </a:rPr>
              <a:t>	 			</a:t>
            </a:r>
          </a:p>
          <a:p>
            <a:pPr eaLnBrk="1" hangingPunct="1">
              <a:lnSpc>
                <a:spcPct val="90000"/>
              </a:lnSpc>
              <a:buFontTx/>
              <a:buNone/>
            </a:pPr>
            <a:r>
              <a:rPr lang="en-US" altLang="en-US" b="1"/>
              <a:t>Sinaitic </a:t>
            </a:r>
            <a:r>
              <a:rPr lang="en-US" altLang="en-US" sz="2400" b="1">
                <a:solidFill>
                  <a:srgbClr val="FF0000"/>
                </a:solidFill>
              </a:rPr>
              <a:t>(AD 350)</a:t>
            </a:r>
            <a:r>
              <a:rPr lang="en-US" altLang="en-US" sz="2000" b="1">
                <a:solidFill>
                  <a:srgbClr val="FF0000"/>
                </a:solidFill>
              </a:rPr>
              <a:t>         </a:t>
            </a:r>
            <a:r>
              <a:rPr lang="en-US" altLang="en-US" b="1">
                <a:solidFill>
                  <a:srgbClr val="990099"/>
                </a:solidFill>
              </a:rPr>
              <a:t>Ethiopic/Coptic	</a:t>
            </a:r>
            <a:r>
              <a:rPr lang="en-US" altLang="en-US" b="1">
                <a:solidFill>
                  <a:srgbClr val="008000"/>
                </a:solidFill>
              </a:rPr>
              <a:t>Coptic</a:t>
            </a:r>
            <a:r>
              <a:rPr lang="en-US" altLang="en-US" sz="2000" b="1">
                <a:solidFill>
                  <a:srgbClr val="FF0000"/>
                </a:solidFill>
              </a:rPr>
              <a:t>				</a:t>
            </a:r>
            <a:r>
              <a:rPr lang="en-US" altLang="en-US" b="1">
                <a:solidFill>
                  <a:srgbClr val="950D88"/>
                </a:solidFill>
              </a:rPr>
              <a:t>		</a:t>
            </a:r>
          </a:p>
          <a:p>
            <a:pPr eaLnBrk="1" hangingPunct="1">
              <a:lnSpc>
                <a:spcPct val="90000"/>
              </a:lnSpc>
              <a:buFontTx/>
              <a:buNone/>
            </a:pPr>
            <a:r>
              <a:rPr lang="en-US" altLang="en-US" b="1"/>
              <a:t>Alexandrian </a:t>
            </a:r>
            <a:r>
              <a:rPr lang="en-US" altLang="en-US" sz="2400" b="1">
                <a:solidFill>
                  <a:srgbClr val="FF0000"/>
                </a:solidFill>
              </a:rPr>
              <a:t>(400’s)</a:t>
            </a:r>
            <a:r>
              <a:rPr lang="en-US" altLang="en-US" sz="2000" b="1">
                <a:solidFill>
                  <a:srgbClr val="FF0000"/>
                </a:solidFill>
              </a:rPr>
              <a:t>    </a:t>
            </a:r>
            <a:r>
              <a:rPr lang="en-US" altLang="en-US" b="1">
                <a:solidFill>
                  <a:srgbClr val="990099"/>
                </a:solidFill>
              </a:rPr>
              <a:t>Vulgate </a:t>
            </a:r>
            <a:r>
              <a:rPr lang="en-US" altLang="en-US" sz="2400" b="1">
                <a:solidFill>
                  <a:srgbClr val="FF0000"/>
                </a:solidFill>
              </a:rPr>
              <a:t>(402)	</a:t>
            </a:r>
            <a:r>
              <a:rPr lang="en-US" altLang="en-US" b="1">
                <a:solidFill>
                  <a:srgbClr val="008000"/>
                </a:solidFill>
              </a:rPr>
              <a:t>Latin</a:t>
            </a:r>
            <a:r>
              <a:rPr lang="en-US" altLang="en-US" sz="2400" b="1">
                <a:solidFill>
                  <a:srgbClr val="FF0000"/>
                </a:solidFill>
              </a:rPr>
              <a:t>	</a:t>
            </a:r>
            <a:r>
              <a:rPr lang="en-US" altLang="en-US" sz="2000" b="1">
                <a:solidFill>
                  <a:srgbClr val="FF0000"/>
                </a:solidFill>
              </a:rPr>
              <a:t>						</a:t>
            </a:r>
            <a:endParaRPr lang="en-US" altLang="en-US" b="1">
              <a:solidFill>
                <a:srgbClr val="006600"/>
              </a:solidFill>
            </a:endParaRPr>
          </a:p>
          <a:p>
            <a:pPr eaLnBrk="1" hangingPunct="1">
              <a:lnSpc>
                <a:spcPct val="90000"/>
              </a:lnSpc>
              <a:buFontTx/>
              <a:buNone/>
            </a:pPr>
            <a:r>
              <a:rPr lang="en-US" altLang="en-US" sz="4000" b="1">
                <a:solidFill>
                  <a:srgbClr val="FF0000"/>
                </a:solidFill>
              </a:rPr>
              <a:t>5791+ </a:t>
            </a:r>
            <a:r>
              <a:rPr lang="en-US" altLang="en-US" b="1"/>
              <a:t>Others!</a:t>
            </a:r>
            <a:endParaRPr lang="en-US" altLang="en-US" sz="4000" b="1"/>
          </a:p>
          <a:p>
            <a:pPr eaLnBrk="1" hangingPunct="1">
              <a:lnSpc>
                <a:spcPct val="90000"/>
              </a:lnSpc>
              <a:buFontTx/>
              <a:buNone/>
            </a:pPr>
            <a:endParaRPr lang="en-US" altLang="en-US"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descr="Large confetti"/>
          <p:cNvSpPr>
            <a:spLocks noGrp="1" noChangeArrowheads="1"/>
          </p:cNvSpPr>
          <p:nvPr>
            <p:ph type="title"/>
          </p:nvPr>
        </p:nvSpPr>
        <p:spPr>
          <a:xfrm>
            <a:off x="914400" y="0"/>
            <a:ext cx="8229600" cy="1427163"/>
          </a:xfrm>
        </p:spPr>
        <p:txBody>
          <a:bodyPr/>
          <a:lstStyle/>
          <a:p>
            <a:pPr eaLnBrk="1" hangingPunct="1"/>
            <a:r>
              <a:rPr lang="en-US" altLang="en-US" sz="3600" b="1"/>
              <a:t>Preservation of Greek New Testament </a:t>
            </a:r>
            <a:br>
              <a:rPr lang="en-US" altLang="en-US" sz="3600" b="1"/>
            </a:br>
            <a:r>
              <a:rPr lang="en-US" altLang="en-US" sz="3600" b="1"/>
              <a:t> </a:t>
            </a:r>
            <a:r>
              <a:rPr lang="en-US" altLang="en-US" sz="3600" b="1">
                <a:solidFill>
                  <a:srgbClr val="3E1F00"/>
                </a:solidFill>
                <a:latin typeface="Benguiat Bk BT" pitchFamily="18" charset="0"/>
              </a:rPr>
              <a:t>Three Great Witnesses</a:t>
            </a:r>
            <a:r>
              <a:rPr lang="en-US" altLang="en-US" b="1"/>
              <a:t> </a:t>
            </a:r>
          </a:p>
        </p:txBody>
      </p:sp>
      <p:sp>
        <p:nvSpPr>
          <p:cNvPr id="384003" name="Rectangle 3"/>
          <p:cNvSpPr>
            <a:spLocks noGrp="1" noChangeArrowheads="1"/>
          </p:cNvSpPr>
          <p:nvPr>
            <p:ph type="body" idx="1"/>
          </p:nvPr>
        </p:nvSpPr>
        <p:spPr>
          <a:xfrm>
            <a:off x="0" y="1828800"/>
            <a:ext cx="9144000" cy="5029200"/>
          </a:xfrm>
        </p:spPr>
        <p:txBody>
          <a:bodyPr/>
          <a:lstStyle/>
          <a:p>
            <a:pPr eaLnBrk="1" hangingPunct="1"/>
            <a:r>
              <a:rPr lang="en-US" altLang="en-US" b="1">
                <a:solidFill>
                  <a:srgbClr val="008000"/>
                </a:solidFill>
              </a:rPr>
              <a:t>Early Christian Writers</a:t>
            </a:r>
          </a:p>
          <a:p>
            <a:pPr algn="ctr" eaLnBrk="1" hangingPunct="1">
              <a:buFontTx/>
              <a:buNone/>
            </a:pPr>
            <a:r>
              <a:rPr lang="en-US" altLang="en-US" b="1">
                <a:solidFill>
                  <a:srgbClr val="663300"/>
                </a:solidFill>
              </a:rPr>
              <a:t>“…so extensive are the citations that if all other sources for our knowledge of the text of the New Testament were destroyed, they </a:t>
            </a:r>
            <a:r>
              <a:rPr lang="en-US" altLang="en-US" b="1">
                <a:solidFill>
                  <a:srgbClr val="008000"/>
                </a:solidFill>
              </a:rPr>
              <a:t>(the citations of the early Christian writers)</a:t>
            </a:r>
            <a:r>
              <a:rPr lang="en-US" altLang="en-US" b="1">
                <a:solidFill>
                  <a:srgbClr val="663300"/>
                </a:solidFill>
              </a:rPr>
              <a:t> would be sufficient alone for the reconstruction of practically the entire New Testament.”</a:t>
            </a:r>
          </a:p>
          <a:p>
            <a:pPr algn="ctr" eaLnBrk="1" hangingPunct="1">
              <a:buFontTx/>
              <a:buNone/>
            </a:pPr>
            <a:r>
              <a:rPr lang="en-US" altLang="en-US" sz="1800" b="1">
                <a:solidFill>
                  <a:srgbClr val="6600CC"/>
                </a:solidFill>
              </a:rPr>
              <a:t>Bruce M. Metzger</a:t>
            </a:r>
          </a:p>
          <a:p>
            <a:pPr algn="ctr" eaLnBrk="1" hangingPunct="1">
              <a:buFontTx/>
              <a:buNone/>
            </a:pPr>
            <a:r>
              <a:rPr lang="en-US" altLang="en-US" sz="1800" b="1" i="1" u="sng">
                <a:solidFill>
                  <a:srgbClr val="FF0000"/>
                </a:solidFill>
              </a:rPr>
              <a:t>The Text of the New Testament:  Its Transmission, Corruption, and Restoration</a:t>
            </a:r>
          </a:p>
          <a:p>
            <a:pPr algn="ctr" eaLnBrk="1" hangingPunct="1">
              <a:buFontTx/>
              <a:buNone/>
            </a:pPr>
            <a:r>
              <a:rPr lang="en-US" altLang="en-US" sz="1800" b="1">
                <a:solidFill>
                  <a:srgbClr val="663300"/>
                </a:solidFill>
              </a:rPr>
              <a:t> </a:t>
            </a:r>
            <a:r>
              <a:rPr lang="en-US" altLang="en-US" sz="1800" b="1">
                <a:solidFill>
                  <a:srgbClr val="FF0000"/>
                </a:solidFill>
              </a:rPr>
              <a:t>3</a:t>
            </a:r>
            <a:r>
              <a:rPr lang="en-US" altLang="en-US" sz="1800" b="1" baseline="30000">
                <a:solidFill>
                  <a:srgbClr val="FF0000"/>
                </a:solidFill>
              </a:rPr>
              <a:t>rd</a:t>
            </a:r>
            <a:r>
              <a:rPr lang="en-US" altLang="en-US" sz="1800" b="1">
                <a:solidFill>
                  <a:srgbClr val="FF0000"/>
                </a:solidFill>
              </a:rPr>
              <a:t> Edition</a:t>
            </a:r>
            <a:r>
              <a:rPr lang="en-US" altLang="en-US" sz="1800" b="1">
                <a:solidFill>
                  <a:srgbClr val="663300"/>
                </a:solidFill>
              </a:rPr>
              <a:t>. </a:t>
            </a:r>
            <a:r>
              <a:rPr lang="en-US" altLang="en-US" sz="1800" b="1">
                <a:solidFill>
                  <a:srgbClr val="008000"/>
                </a:solidFill>
              </a:rPr>
              <a:t>1992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840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40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400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400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40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0" y="274638"/>
            <a:ext cx="9144000" cy="1143000"/>
          </a:xfrm>
        </p:spPr>
        <p:txBody>
          <a:bodyPr/>
          <a:lstStyle/>
          <a:p>
            <a:pPr eaLnBrk="1" hangingPunct="1"/>
            <a:r>
              <a:rPr lang="en-US" altLang="en-US" b="1"/>
              <a:t>Two Major Types of Manuscripts</a:t>
            </a:r>
          </a:p>
        </p:txBody>
      </p:sp>
      <p:sp>
        <p:nvSpPr>
          <p:cNvPr id="307203" name="Rectangle 3"/>
          <p:cNvSpPr>
            <a:spLocks noGrp="1" noChangeArrowheads="1"/>
          </p:cNvSpPr>
          <p:nvPr>
            <p:ph type="body" sz="half" idx="4294967295"/>
          </p:nvPr>
        </p:nvSpPr>
        <p:spPr>
          <a:xfrm>
            <a:off x="228600" y="1600200"/>
            <a:ext cx="4267200" cy="762000"/>
          </a:xfrm>
        </p:spPr>
        <p:txBody>
          <a:bodyPr/>
          <a:lstStyle/>
          <a:p>
            <a:pPr eaLnBrk="1" hangingPunct="1"/>
            <a:r>
              <a:rPr lang="en-US" altLang="en-US" sz="4000" b="1">
                <a:solidFill>
                  <a:srgbClr val="9A0000"/>
                </a:solidFill>
              </a:rPr>
              <a:t>Uncials</a:t>
            </a:r>
          </a:p>
        </p:txBody>
      </p:sp>
      <p:sp>
        <p:nvSpPr>
          <p:cNvPr id="58372" name="Rectangle 4"/>
          <p:cNvSpPr>
            <a:spLocks noGrp="1" noChangeArrowheads="1"/>
          </p:cNvSpPr>
          <p:nvPr>
            <p:ph sz="half" idx="4294967295"/>
          </p:nvPr>
        </p:nvSpPr>
        <p:spPr>
          <a:xfrm>
            <a:off x="4648200" y="1600200"/>
            <a:ext cx="4038600" cy="4525963"/>
          </a:xfrm>
        </p:spPr>
        <p:txBody>
          <a:bodyPr/>
          <a:lstStyle/>
          <a:p>
            <a:pPr eaLnBrk="1" hangingPunct="1"/>
            <a:endParaRPr lang="en-US" altLang="en-US" sz="2800"/>
          </a:p>
        </p:txBody>
      </p:sp>
      <p:sp>
        <p:nvSpPr>
          <p:cNvPr id="58373" name="Text Box 5"/>
          <p:cNvSpPr txBox="1">
            <a:spLocks noChangeArrowheads="1"/>
          </p:cNvSpPr>
          <p:nvPr/>
        </p:nvSpPr>
        <p:spPr bwMode="auto">
          <a:xfrm>
            <a:off x="609600" y="3810000"/>
            <a:ext cx="365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endParaRPr lang="en-US" altLang="en-US" sz="1800" b="1" u="sng">
              <a:latin typeface="Banjoman Open Bold"/>
            </a:endParaRPr>
          </a:p>
        </p:txBody>
      </p:sp>
      <p:sp>
        <p:nvSpPr>
          <p:cNvPr id="307206" name="Text Box 6"/>
          <p:cNvSpPr txBox="1">
            <a:spLocks noChangeArrowheads="1"/>
          </p:cNvSpPr>
          <p:nvPr/>
        </p:nvSpPr>
        <p:spPr bwMode="auto">
          <a:xfrm>
            <a:off x="381000" y="2590800"/>
            <a:ext cx="3886200"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solidFill>
                  <a:srgbClr val="392613"/>
                </a:solidFill>
                <a:latin typeface="Benguiat Bk BT" pitchFamily="18" charset="0"/>
              </a:rPr>
              <a:t>PAULASERVANTOFJESUSCHRISTCALLEDTOBEANAPOSTLESETAPARTFORTHEGOSPELOFGODWHICHHEPROMISED</a:t>
            </a:r>
          </a:p>
        </p:txBody>
      </p:sp>
      <p:pic>
        <p:nvPicPr>
          <p:cNvPr id="58375" name="Picture 8" descr="uncial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228725"/>
            <a:ext cx="4076700"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7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3" grpId="0" build="p"/>
      <p:bldP spid="30720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0" y="274638"/>
            <a:ext cx="9144000" cy="1143000"/>
          </a:xfrm>
        </p:spPr>
        <p:txBody>
          <a:bodyPr/>
          <a:lstStyle/>
          <a:p>
            <a:pPr eaLnBrk="1" hangingPunct="1"/>
            <a:r>
              <a:rPr lang="en-US" altLang="en-US" b="1"/>
              <a:t>Two Major Types of Manuscripts</a:t>
            </a:r>
          </a:p>
        </p:txBody>
      </p:sp>
      <p:sp>
        <p:nvSpPr>
          <p:cNvPr id="232451" name="Rectangle 3"/>
          <p:cNvSpPr>
            <a:spLocks noGrp="1" noChangeArrowheads="1"/>
          </p:cNvSpPr>
          <p:nvPr>
            <p:ph type="body" sz="half" idx="4294967295"/>
          </p:nvPr>
        </p:nvSpPr>
        <p:spPr>
          <a:xfrm>
            <a:off x="457200" y="1600200"/>
            <a:ext cx="4038600" cy="4906963"/>
          </a:xfrm>
        </p:spPr>
        <p:txBody>
          <a:bodyPr/>
          <a:lstStyle/>
          <a:p>
            <a:pPr eaLnBrk="1" hangingPunct="1"/>
            <a:r>
              <a:rPr lang="en-US" altLang="en-US" sz="3600" b="1">
                <a:solidFill>
                  <a:srgbClr val="9A0000"/>
                </a:solidFill>
              </a:rPr>
              <a:t>Cursives or Miniscules</a:t>
            </a:r>
          </a:p>
          <a:p>
            <a:pPr lvl="1" eaLnBrk="1" hangingPunct="1"/>
            <a:r>
              <a:rPr lang="en-US" altLang="en-US" b="1"/>
              <a:t>Smaller letters and cursive like  in appearance</a:t>
            </a:r>
          </a:p>
          <a:p>
            <a:pPr lvl="1" eaLnBrk="1" hangingPunct="1"/>
            <a:r>
              <a:rPr lang="en-US" altLang="en-US" b="1"/>
              <a:t>Date from the ninth century </a:t>
            </a:r>
            <a:r>
              <a:rPr lang="en-US" altLang="en-US" b="1">
                <a:solidFill>
                  <a:srgbClr val="008000"/>
                </a:solidFill>
              </a:rPr>
              <a:t>(A.D. 800’s)</a:t>
            </a:r>
          </a:p>
          <a:p>
            <a:pPr lvl="1" eaLnBrk="1" hangingPunct="1"/>
            <a:r>
              <a:rPr lang="en-US" altLang="en-US" b="1"/>
              <a:t>Over 2800 extant</a:t>
            </a:r>
          </a:p>
          <a:p>
            <a:pPr eaLnBrk="1" hangingPunct="1"/>
            <a:endParaRPr lang="en-US" altLang="en-US" sz="2800"/>
          </a:p>
        </p:txBody>
      </p:sp>
      <p:sp>
        <p:nvSpPr>
          <p:cNvPr id="59396" name="Rectangle 4"/>
          <p:cNvSpPr>
            <a:spLocks noGrp="1" noChangeArrowheads="1"/>
          </p:cNvSpPr>
          <p:nvPr>
            <p:ph sz="half" idx="4294967295"/>
          </p:nvPr>
        </p:nvSpPr>
        <p:spPr>
          <a:xfrm>
            <a:off x="4648200" y="1600200"/>
            <a:ext cx="4038600" cy="4525963"/>
          </a:xfrm>
        </p:spPr>
        <p:txBody>
          <a:bodyPr/>
          <a:lstStyle/>
          <a:p>
            <a:pPr eaLnBrk="1" hangingPunct="1">
              <a:lnSpc>
                <a:spcPct val="90000"/>
              </a:lnSpc>
            </a:pPr>
            <a:endParaRPr lang="en-US" altLang="en-US" sz="2400"/>
          </a:p>
        </p:txBody>
      </p:sp>
      <p:pic>
        <p:nvPicPr>
          <p:cNvPr id="59397" name="Picture 6" descr="miniscul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600200"/>
            <a:ext cx="4724400" cy="451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2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24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24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0" y="228600"/>
            <a:ext cx="9144000" cy="1066800"/>
          </a:xfrm>
        </p:spPr>
        <p:txBody>
          <a:bodyPr/>
          <a:lstStyle/>
          <a:p>
            <a:pPr eaLnBrk="1" hangingPunct="1"/>
            <a:r>
              <a:rPr lang="en-US" altLang="en-US" sz="4800" b="1">
                <a:solidFill>
                  <a:srgbClr val="B45A00"/>
                </a:solidFill>
              </a:rPr>
              <a:t>The Most Important Uncials</a:t>
            </a:r>
          </a:p>
        </p:txBody>
      </p:sp>
      <p:pic>
        <p:nvPicPr>
          <p:cNvPr id="235523" name="Picture 3" descr="Codes Alexandrinus"/>
          <p:cNvPicPr>
            <a:picLocks noChangeAspect="1" noChangeArrowheads="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a:xfrm>
            <a:off x="6248400" y="1295400"/>
            <a:ext cx="1752600" cy="2185988"/>
          </a:xfrm>
          <a:noFill/>
        </p:spPr>
      </p:pic>
      <p:pic>
        <p:nvPicPr>
          <p:cNvPr id="235524" name="Picture 4" descr="Vaticanus-lg"/>
          <p:cNvPicPr>
            <a:picLocks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1371600" y="3962400"/>
            <a:ext cx="2117725" cy="2286000"/>
          </a:xfrm>
          <a:noFill/>
        </p:spPr>
      </p:pic>
      <p:pic>
        <p:nvPicPr>
          <p:cNvPr id="235525" name="Picture 5" descr="Codex Sina"/>
          <p:cNvPicPr>
            <a:picLocks noChangeAspect="1" noChangeArrowheads="1"/>
          </p:cNvPicPr>
          <p:nvPr>
            <p:ph sz="quarter" idx="4294967295"/>
          </p:nvPr>
        </p:nvPicPr>
        <p:blipFill>
          <a:blip r:embed="rId4">
            <a:extLst>
              <a:ext uri="{28A0092B-C50C-407E-A947-70E740481C1C}">
                <a14:useLocalDpi xmlns:a14="http://schemas.microsoft.com/office/drawing/2010/main" val="0"/>
              </a:ext>
            </a:extLst>
          </a:blip>
          <a:srcRect/>
          <a:stretch>
            <a:fillRect/>
          </a:stretch>
        </p:blipFill>
        <p:spPr>
          <a:xfrm>
            <a:off x="5715000" y="3962400"/>
            <a:ext cx="1946275" cy="2286000"/>
          </a:xfrm>
          <a:noFill/>
        </p:spPr>
      </p:pic>
      <p:sp>
        <p:nvSpPr>
          <p:cNvPr id="235526" name="Text Box 6"/>
          <p:cNvSpPr txBox="1">
            <a:spLocks noChangeArrowheads="1"/>
          </p:cNvSpPr>
          <p:nvPr/>
        </p:nvSpPr>
        <p:spPr bwMode="auto">
          <a:xfrm>
            <a:off x="152400" y="1219200"/>
            <a:ext cx="5715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en-US" altLang="en-US" sz="2800" b="1"/>
              <a:t>  Oldest vellum manuscripts  dating back to A.D. 300-450</a:t>
            </a:r>
          </a:p>
        </p:txBody>
      </p:sp>
      <p:sp>
        <p:nvSpPr>
          <p:cNvPr id="235527" name="Text Box 7"/>
          <p:cNvSpPr txBox="1">
            <a:spLocks noChangeArrowheads="1"/>
          </p:cNvSpPr>
          <p:nvPr/>
        </p:nvSpPr>
        <p:spPr bwMode="auto">
          <a:xfrm>
            <a:off x="1447800" y="62484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u="sng"/>
              <a:t>Codex Vaticanus</a:t>
            </a:r>
          </a:p>
        </p:txBody>
      </p:sp>
      <p:sp>
        <p:nvSpPr>
          <p:cNvPr id="235528" name="Text Box 8"/>
          <p:cNvSpPr txBox="1">
            <a:spLocks noChangeArrowheads="1"/>
          </p:cNvSpPr>
          <p:nvPr/>
        </p:nvSpPr>
        <p:spPr bwMode="auto">
          <a:xfrm>
            <a:off x="5943600" y="3505200"/>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u="sng"/>
              <a:t>Codex Alexandrinus</a:t>
            </a:r>
          </a:p>
        </p:txBody>
      </p:sp>
      <p:sp>
        <p:nvSpPr>
          <p:cNvPr id="235529" name="Text Box 9"/>
          <p:cNvSpPr txBox="1">
            <a:spLocks noChangeArrowheads="1"/>
          </p:cNvSpPr>
          <p:nvPr/>
        </p:nvSpPr>
        <p:spPr bwMode="auto">
          <a:xfrm>
            <a:off x="5715000" y="6248400"/>
            <a:ext cx="2209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u="sng"/>
              <a:t>Codex Sinaiticus</a:t>
            </a:r>
          </a:p>
        </p:txBody>
      </p:sp>
      <p:sp>
        <p:nvSpPr>
          <p:cNvPr id="60426" name="Text Box 10"/>
          <p:cNvSpPr txBox="1">
            <a:spLocks noChangeArrowheads="1"/>
          </p:cNvSpPr>
          <p:nvPr/>
        </p:nvSpPr>
        <p:spPr bwMode="auto">
          <a:xfrm rot="20497947" flipV="1">
            <a:off x="1736725" y="512763"/>
            <a:ext cx="105219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ltLang="en-US" sz="900"/>
          </a:p>
        </p:txBody>
      </p:sp>
      <p:sp>
        <p:nvSpPr>
          <p:cNvPr id="235531" name="Text Box 11"/>
          <p:cNvSpPr txBox="1">
            <a:spLocks noChangeArrowheads="1"/>
          </p:cNvSpPr>
          <p:nvPr/>
        </p:nvSpPr>
        <p:spPr bwMode="auto">
          <a:xfrm>
            <a:off x="152400" y="2286000"/>
            <a:ext cx="548640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en-US" altLang="en-US" sz="2800" b="1"/>
              <a:t>  Almost complete copies of the New Testament and most of the Old Testament as well</a:t>
            </a:r>
          </a:p>
          <a:p>
            <a:pPr eaLnBrk="1" hangingPunct="1">
              <a:spcBef>
                <a:spcPct val="50000"/>
              </a:spcBef>
            </a:pPr>
            <a:endParaRPr lang="en-US"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55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552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355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552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3552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5529">
                                            <p:txEl>
                                              <p:pRg st="0" end="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5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6" grpId="0"/>
      <p:bldP spid="235527" grpId="0"/>
      <p:bldP spid="235528" grpId="0"/>
      <p:bldP spid="23553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Codes Alexandrin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8835" name="Text Box 3"/>
          <p:cNvSpPr txBox="1">
            <a:spLocks noChangeArrowheads="1"/>
          </p:cNvSpPr>
          <p:nvPr/>
        </p:nvSpPr>
        <p:spPr bwMode="auto">
          <a:xfrm>
            <a:off x="685800" y="2438400"/>
            <a:ext cx="7848600" cy="2835275"/>
          </a:xfrm>
          <a:prstGeom prst="rect">
            <a:avLst/>
          </a:prstGeom>
          <a:solidFill>
            <a:schemeClr val="bg1">
              <a:alpha val="56000"/>
            </a:schemeClr>
          </a:solidFill>
          <a:ln w="9525" algn="ctr">
            <a:noFill/>
            <a:miter lim="800000"/>
            <a:headEnd/>
            <a:tailEnd/>
          </a:ln>
          <a:effectLst/>
        </p:spPr>
        <p:txBody>
          <a:bodyPr>
            <a:spAutoFit/>
          </a:bodyPr>
          <a:lstStyle/>
          <a:p>
            <a:pPr algn="ctr" eaLnBrk="1" hangingPunct="1">
              <a:spcBef>
                <a:spcPct val="50000"/>
              </a:spcBef>
              <a:defRPr/>
            </a:pPr>
            <a:r>
              <a:rPr lang="en-US" sz="6000" b="1">
                <a:solidFill>
                  <a:schemeClr val="accent2"/>
                </a:solidFill>
                <a:effectLst>
                  <a:outerShdw blurRad="38100" dist="38100" dir="2700000" algn="tl">
                    <a:srgbClr val="C0C0C0"/>
                  </a:outerShdw>
                </a:effectLst>
                <a:latin typeface="Arial" charset="0"/>
              </a:rPr>
              <a:t>Codex Alexandrinus</a:t>
            </a:r>
          </a:p>
          <a:p>
            <a:pPr algn="ctr" eaLnBrk="1" hangingPunct="1">
              <a:spcBef>
                <a:spcPct val="50000"/>
              </a:spcBef>
              <a:defRPr/>
            </a:pPr>
            <a:r>
              <a:rPr lang="en-US" sz="4000" b="1">
                <a:solidFill>
                  <a:schemeClr val="accent2"/>
                </a:solidFill>
                <a:effectLst>
                  <a:outerShdw blurRad="38100" dist="38100" dir="2700000" algn="tl">
                    <a:srgbClr val="C0C0C0"/>
                  </a:outerShdw>
                </a:effectLst>
                <a:latin typeface="Arial" charset="0"/>
              </a:rPr>
              <a:t>5</a:t>
            </a:r>
            <a:r>
              <a:rPr lang="en-US" sz="4000" b="1" baseline="30000">
                <a:solidFill>
                  <a:schemeClr val="accent2"/>
                </a:solidFill>
                <a:effectLst>
                  <a:outerShdw blurRad="38100" dist="38100" dir="2700000" algn="tl">
                    <a:srgbClr val="C0C0C0"/>
                  </a:outerShdw>
                </a:effectLst>
                <a:latin typeface="Arial" charset="0"/>
              </a:rPr>
              <a:t>th</a:t>
            </a:r>
            <a:r>
              <a:rPr lang="en-US" sz="4000" b="1">
                <a:solidFill>
                  <a:schemeClr val="accent2"/>
                </a:solidFill>
                <a:effectLst>
                  <a:outerShdw blurRad="38100" dist="38100" dir="2700000" algn="tl">
                    <a:srgbClr val="C0C0C0"/>
                  </a:outerShdw>
                </a:effectLst>
                <a:latin typeface="Arial" charset="0"/>
              </a:rPr>
              <a:t> Century </a:t>
            </a:r>
          </a:p>
          <a:p>
            <a:pPr algn="ctr" eaLnBrk="1" hangingPunct="1">
              <a:spcBef>
                <a:spcPct val="50000"/>
              </a:spcBef>
              <a:defRPr/>
            </a:pPr>
            <a:r>
              <a:rPr lang="en-US" sz="4000" b="1">
                <a:solidFill>
                  <a:schemeClr val="accent2"/>
                </a:solidFill>
                <a:effectLst>
                  <a:outerShdw blurRad="38100" dist="38100" dir="2700000" algn="tl">
                    <a:srgbClr val="C0C0C0"/>
                  </a:outerShdw>
                </a:effectLst>
                <a:latin typeface="Arial" charset="0"/>
              </a:rPr>
              <a:t>(A.D. 400’s)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Vaticanus-l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7" name="Text Box 3"/>
          <p:cNvSpPr txBox="1">
            <a:spLocks noChangeArrowheads="1"/>
          </p:cNvSpPr>
          <p:nvPr/>
        </p:nvSpPr>
        <p:spPr bwMode="auto">
          <a:xfrm>
            <a:off x="1143000" y="2362200"/>
            <a:ext cx="6934200" cy="2835275"/>
          </a:xfrm>
          <a:prstGeom prst="rect">
            <a:avLst/>
          </a:prstGeom>
          <a:solidFill>
            <a:schemeClr val="bg1">
              <a:alpha val="54117"/>
            </a:scheme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6000" b="1">
                <a:solidFill>
                  <a:srgbClr val="392613"/>
                </a:solidFill>
                <a:latin typeface="Benguiat Bk BT" pitchFamily="18" charset="0"/>
              </a:rPr>
              <a:t>Codex Vaticanus</a:t>
            </a:r>
          </a:p>
          <a:p>
            <a:pPr algn="ctr" eaLnBrk="1" hangingPunct="1">
              <a:spcBef>
                <a:spcPct val="50000"/>
              </a:spcBef>
              <a:buFontTx/>
              <a:buNone/>
            </a:pPr>
            <a:r>
              <a:rPr lang="en-US" altLang="en-US" sz="4000" b="1">
                <a:solidFill>
                  <a:srgbClr val="392613"/>
                </a:solidFill>
                <a:latin typeface="Benguiat Bk BT" pitchFamily="18" charset="0"/>
              </a:rPr>
              <a:t>4</a:t>
            </a:r>
            <a:r>
              <a:rPr lang="en-US" altLang="en-US" sz="4000" b="1" baseline="30000">
                <a:solidFill>
                  <a:srgbClr val="392613"/>
                </a:solidFill>
                <a:latin typeface="Benguiat Bk BT" pitchFamily="18" charset="0"/>
              </a:rPr>
              <a:t>th</a:t>
            </a:r>
            <a:r>
              <a:rPr lang="en-US" altLang="en-US" sz="4000" b="1">
                <a:solidFill>
                  <a:srgbClr val="392613"/>
                </a:solidFill>
                <a:latin typeface="Benguiat Bk BT" pitchFamily="18" charset="0"/>
              </a:rPr>
              <a:t> Century</a:t>
            </a:r>
          </a:p>
          <a:p>
            <a:pPr algn="ctr" eaLnBrk="1" hangingPunct="1">
              <a:spcBef>
                <a:spcPct val="50000"/>
              </a:spcBef>
              <a:buFontTx/>
              <a:buNone/>
            </a:pPr>
            <a:r>
              <a:rPr lang="en-US" altLang="en-US" sz="4000" b="1">
                <a:solidFill>
                  <a:srgbClr val="392613"/>
                </a:solidFill>
                <a:latin typeface="Benguiat Bk BT" pitchFamily="18" charset="0"/>
              </a:rPr>
              <a:t>(A.D. 300’s)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subTitle" idx="4294967295"/>
          </p:nvPr>
        </p:nvSpPr>
        <p:spPr>
          <a:xfrm>
            <a:off x="1371600" y="3962400"/>
            <a:ext cx="6400800" cy="1752600"/>
          </a:xfrm>
        </p:spPr>
        <p:txBody>
          <a:bodyPr/>
          <a:lstStyle/>
          <a:p>
            <a:pPr marL="0" indent="0" algn="ctr" eaLnBrk="1" hangingPunct="1">
              <a:buFontTx/>
              <a:buNone/>
            </a:pPr>
            <a:endParaRPr lang="en-US" altLang="en-US"/>
          </a:p>
        </p:txBody>
      </p:sp>
      <p:pic>
        <p:nvPicPr>
          <p:cNvPr id="63491" name="Picture 3" descr="Codex S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2" name="Text Box 4"/>
          <p:cNvSpPr txBox="1">
            <a:spLocks noChangeArrowheads="1"/>
          </p:cNvSpPr>
          <p:nvPr/>
        </p:nvSpPr>
        <p:spPr bwMode="auto">
          <a:xfrm>
            <a:off x="1295400" y="2133600"/>
            <a:ext cx="6553200" cy="2835275"/>
          </a:xfrm>
          <a:prstGeom prst="rect">
            <a:avLst/>
          </a:prstGeom>
          <a:solidFill>
            <a:schemeClr val="bg1">
              <a:alpha val="53999"/>
            </a:schemeClr>
          </a:solidFill>
          <a:ln w="9525" algn="ctr">
            <a:noFill/>
            <a:miter lim="800000"/>
            <a:headEnd/>
            <a:tailEnd/>
          </a:ln>
          <a:effectLst/>
        </p:spPr>
        <p:txBody>
          <a:bodyPr>
            <a:spAutoFit/>
          </a:bodyPr>
          <a:lstStyle/>
          <a:p>
            <a:pPr algn="ctr" eaLnBrk="1" hangingPunct="1">
              <a:spcBef>
                <a:spcPct val="50000"/>
              </a:spcBef>
              <a:defRPr/>
            </a:pPr>
            <a:r>
              <a:rPr lang="en-US" sz="6000" b="1">
                <a:effectLst>
                  <a:outerShdw blurRad="38100" dist="38100" dir="2700000" algn="tl">
                    <a:srgbClr val="C0C0C0"/>
                  </a:outerShdw>
                </a:effectLst>
                <a:latin typeface="Benguiat Bk BT" pitchFamily="18" charset="0"/>
              </a:rPr>
              <a:t>Codex Sinaiticus</a:t>
            </a:r>
          </a:p>
          <a:p>
            <a:pPr algn="ctr" eaLnBrk="1" hangingPunct="1">
              <a:spcBef>
                <a:spcPct val="50000"/>
              </a:spcBef>
              <a:defRPr/>
            </a:pPr>
            <a:r>
              <a:rPr lang="en-US" sz="4000" b="1">
                <a:effectLst>
                  <a:outerShdw blurRad="38100" dist="38100" dir="2700000" algn="tl">
                    <a:srgbClr val="C0C0C0"/>
                  </a:outerShdw>
                </a:effectLst>
                <a:latin typeface="Benguiat Bk BT" pitchFamily="18" charset="0"/>
              </a:rPr>
              <a:t>4</a:t>
            </a:r>
            <a:r>
              <a:rPr lang="en-US" sz="4000" b="1" baseline="30000">
                <a:effectLst>
                  <a:outerShdw blurRad="38100" dist="38100" dir="2700000" algn="tl">
                    <a:srgbClr val="C0C0C0"/>
                  </a:outerShdw>
                </a:effectLst>
                <a:latin typeface="Benguiat Bk BT" pitchFamily="18" charset="0"/>
              </a:rPr>
              <a:t>th</a:t>
            </a:r>
            <a:r>
              <a:rPr lang="en-US" sz="4000" b="1">
                <a:effectLst>
                  <a:outerShdw blurRad="38100" dist="38100" dir="2700000" algn="tl">
                    <a:srgbClr val="C0C0C0"/>
                  </a:outerShdw>
                </a:effectLst>
                <a:latin typeface="Benguiat Bk BT" pitchFamily="18" charset="0"/>
              </a:rPr>
              <a:t> Century</a:t>
            </a:r>
          </a:p>
          <a:p>
            <a:pPr algn="ctr" eaLnBrk="1" hangingPunct="1">
              <a:spcBef>
                <a:spcPct val="50000"/>
              </a:spcBef>
              <a:defRPr/>
            </a:pPr>
            <a:r>
              <a:rPr lang="en-US" sz="4000" b="1">
                <a:effectLst>
                  <a:outerShdw blurRad="38100" dist="38100" dir="2700000" algn="tl">
                    <a:srgbClr val="C0C0C0"/>
                  </a:outerShdw>
                </a:effectLst>
                <a:latin typeface="Benguiat Bk BT" pitchFamily="18" charset="0"/>
              </a:rPr>
              <a:t>(A.D. 300’s)</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sz="4000" b="1">
                <a:latin typeface="Benguiat Bk BT" pitchFamily="18" charset="0"/>
              </a:rPr>
              <a:t>Preservation of Greek </a:t>
            </a:r>
            <a:br>
              <a:rPr lang="en-US" altLang="en-US" sz="4000" b="1">
                <a:latin typeface="Benguiat Bk BT" pitchFamily="18" charset="0"/>
              </a:rPr>
            </a:br>
            <a:r>
              <a:rPr lang="en-US" altLang="en-US" sz="4000" b="1">
                <a:latin typeface="Benguiat Bk BT" pitchFamily="18" charset="0"/>
              </a:rPr>
              <a:t>New Testament</a:t>
            </a:r>
            <a:r>
              <a:rPr lang="en-US" altLang="en-US" sz="4000" b="1"/>
              <a:t> </a:t>
            </a:r>
          </a:p>
        </p:txBody>
      </p:sp>
      <p:sp>
        <p:nvSpPr>
          <p:cNvPr id="50179" name="Rectangle 3"/>
          <p:cNvSpPr>
            <a:spLocks noGrp="1" noChangeArrowheads="1"/>
          </p:cNvSpPr>
          <p:nvPr>
            <p:ph type="body" idx="1"/>
          </p:nvPr>
        </p:nvSpPr>
        <p:spPr>
          <a:xfrm>
            <a:off x="304800" y="1828800"/>
            <a:ext cx="8686800" cy="4876800"/>
          </a:xfrm>
        </p:spPr>
        <p:txBody>
          <a:bodyPr/>
          <a:lstStyle/>
          <a:p>
            <a:pPr eaLnBrk="1" hangingPunct="1">
              <a:spcBef>
                <a:spcPts val="0"/>
              </a:spcBef>
            </a:pPr>
            <a:r>
              <a:rPr lang="en-US" altLang="en-US" sz="3600" b="1" dirty="0"/>
              <a:t>The Greek New Testament, divinely inspired in its original autographs, was transmitted to us through the hands of copyists</a:t>
            </a:r>
          </a:p>
          <a:p>
            <a:pPr lvl="1" eaLnBrk="1" hangingPunct="1">
              <a:spcBef>
                <a:spcPts val="0"/>
              </a:spcBef>
            </a:pPr>
            <a:r>
              <a:rPr lang="en-US" altLang="en-US" sz="3200" b="1" dirty="0">
                <a:solidFill>
                  <a:srgbClr val="7E5400"/>
                </a:solidFill>
              </a:rPr>
              <a:t>The manuscripts, ancient versions and the writings of the early Christians were all copied </a:t>
            </a:r>
            <a:r>
              <a:rPr lang="en-US" altLang="en-US" sz="3200" b="1" dirty="0">
                <a:solidFill>
                  <a:srgbClr val="0000FF"/>
                </a:solidFill>
              </a:rPr>
              <a:t>by hand</a:t>
            </a:r>
          </a:p>
          <a:p>
            <a:pPr lvl="1" eaLnBrk="1" hangingPunct="1">
              <a:spcBef>
                <a:spcPts val="0"/>
              </a:spcBef>
            </a:pPr>
            <a:r>
              <a:rPr lang="en-US" altLang="en-US" sz="3200" b="1" dirty="0">
                <a:solidFill>
                  <a:srgbClr val="7E5400"/>
                </a:solidFill>
              </a:rPr>
              <a:t>In some cases copyists were looking at earlier copies as they made their copies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762000" y="277813"/>
            <a:ext cx="8077200" cy="935037"/>
          </a:xfrm>
        </p:spPr>
        <p:txBody>
          <a:bodyPr/>
          <a:lstStyle/>
          <a:p>
            <a:pPr eaLnBrk="1" hangingPunct="1"/>
            <a:r>
              <a:rPr lang="en-US" altLang="en-US" sz="4400" b="1"/>
              <a:t>How We Got Our Bible - Origin</a:t>
            </a:r>
          </a:p>
        </p:txBody>
      </p:sp>
      <p:sp>
        <p:nvSpPr>
          <p:cNvPr id="29699" name="Rectangle 3"/>
          <p:cNvSpPr>
            <a:spLocks noGrp="1" noChangeArrowheads="1"/>
          </p:cNvSpPr>
          <p:nvPr>
            <p:ph type="body" idx="4294967295"/>
          </p:nvPr>
        </p:nvSpPr>
        <p:spPr>
          <a:xfrm>
            <a:off x="228600" y="1905000"/>
            <a:ext cx="8915400" cy="4724400"/>
          </a:xfrm>
        </p:spPr>
        <p:txBody>
          <a:bodyPr/>
          <a:lstStyle/>
          <a:p>
            <a:pPr eaLnBrk="1" hangingPunct="1">
              <a:lnSpc>
                <a:spcPct val="80000"/>
              </a:lnSpc>
            </a:pPr>
            <a:r>
              <a:rPr lang="en-US" altLang="en-US" b="1"/>
              <a:t>How did we get our Bibles which are so available and useable today?</a:t>
            </a:r>
          </a:p>
          <a:p>
            <a:pPr lvl="1" eaLnBrk="1" hangingPunct="1">
              <a:lnSpc>
                <a:spcPct val="80000"/>
              </a:lnSpc>
            </a:pPr>
            <a:r>
              <a:rPr lang="en-US" altLang="en-US" sz="3000" b="1">
                <a:solidFill>
                  <a:srgbClr val="006600"/>
                </a:solidFill>
              </a:rPr>
              <a:t>A long and fascinating story</a:t>
            </a:r>
          </a:p>
          <a:p>
            <a:pPr lvl="1" eaLnBrk="1" hangingPunct="1">
              <a:lnSpc>
                <a:spcPct val="80000"/>
              </a:lnSpc>
            </a:pPr>
            <a:r>
              <a:rPr lang="en-US" altLang="en-US" sz="3000" b="1">
                <a:solidFill>
                  <a:srgbClr val="006600"/>
                </a:solidFill>
              </a:rPr>
              <a:t>The Old Testament was written in Hebrew and Aramaic, and the New Testament was written in Greek by about 40 different writers over a period of about 1600 years.</a:t>
            </a:r>
          </a:p>
        </p:txBody>
      </p:sp>
      <p:sp>
        <p:nvSpPr>
          <p:cNvPr id="29700" name="TextBox 3"/>
          <p:cNvSpPr txBox="1">
            <a:spLocks noChangeArrowheads="1"/>
          </p:cNvSpPr>
          <p:nvPr/>
        </p:nvSpPr>
        <p:spPr bwMode="auto">
          <a:xfrm>
            <a:off x="609600" y="4648200"/>
            <a:ext cx="8001000" cy="14224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lvl="1" algn="ctr" eaLnBrk="1" hangingPunct="1">
              <a:lnSpc>
                <a:spcPct val="80000"/>
              </a:lnSpc>
              <a:spcBef>
                <a:spcPct val="0"/>
              </a:spcBef>
              <a:buClrTx/>
              <a:buSzTx/>
              <a:buFontTx/>
              <a:buNone/>
            </a:pPr>
            <a:r>
              <a:rPr lang="en-US" altLang="en-US" sz="3600" b="1">
                <a:solidFill>
                  <a:srgbClr val="FFFF00"/>
                </a:solidFill>
              </a:rPr>
              <a:t>We do not possess ANY of the original autographs of either the Old or New Testaments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sz="4000" b="1">
                <a:latin typeface="Benguiat Bk BT" pitchFamily="18" charset="0"/>
              </a:rPr>
              <a:t>Preservation of Greek </a:t>
            </a:r>
            <a:br>
              <a:rPr lang="en-US" altLang="en-US" sz="4000" b="1">
                <a:latin typeface="Benguiat Bk BT" pitchFamily="18" charset="0"/>
              </a:rPr>
            </a:br>
            <a:r>
              <a:rPr lang="en-US" altLang="en-US" sz="4000" b="1">
                <a:latin typeface="Benguiat Bk BT" pitchFamily="18" charset="0"/>
              </a:rPr>
              <a:t>New Testament</a:t>
            </a:r>
            <a:r>
              <a:rPr lang="en-US" altLang="en-US" sz="4000" b="1"/>
              <a:t> </a:t>
            </a:r>
          </a:p>
        </p:txBody>
      </p:sp>
      <p:sp>
        <p:nvSpPr>
          <p:cNvPr id="54275" name="Rectangle 3"/>
          <p:cNvSpPr>
            <a:spLocks noGrp="1" noChangeArrowheads="1"/>
          </p:cNvSpPr>
          <p:nvPr>
            <p:ph type="body" idx="1"/>
          </p:nvPr>
        </p:nvSpPr>
        <p:spPr>
          <a:xfrm>
            <a:off x="304800" y="1828800"/>
            <a:ext cx="8686800" cy="4876800"/>
          </a:xfrm>
        </p:spPr>
        <p:txBody>
          <a:bodyPr/>
          <a:lstStyle/>
          <a:p>
            <a:pPr eaLnBrk="1" hangingPunct="1">
              <a:spcBef>
                <a:spcPts val="0"/>
              </a:spcBef>
            </a:pPr>
            <a:r>
              <a:rPr lang="en-US" altLang="en-US" sz="3600" b="1" dirty="0"/>
              <a:t>The Greek New Testament, divinely inspired in its original autographs, was transmitted to us through the hands of copyists</a:t>
            </a:r>
          </a:p>
          <a:p>
            <a:pPr lvl="1" eaLnBrk="1" hangingPunct="1">
              <a:spcBef>
                <a:spcPts val="0"/>
              </a:spcBef>
            </a:pPr>
            <a:r>
              <a:rPr lang="en-US" altLang="en-US" sz="3200" b="1" dirty="0">
                <a:solidFill>
                  <a:srgbClr val="7E5400"/>
                </a:solidFill>
              </a:rPr>
              <a:t>In other cases they were listening to the reading of earlier copies </a:t>
            </a:r>
            <a:r>
              <a:rPr lang="en-US" altLang="en-US" sz="3200" b="1" dirty="0">
                <a:solidFill>
                  <a:srgbClr val="306018"/>
                </a:solidFill>
              </a:rPr>
              <a:t>(Scriptoria)</a:t>
            </a:r>
          </a:p>
          <a:p>
            <a:pPr lvl="1" eaLnBrk="1" hangingPunct="1">
              <a:spcBef>
                <a:spcPts val="0"/>
              </a:spcBef>
            </a:pPr>
            <a:r>
              <a:rPr lang="en-US" altLang="en-US" sz="3200" b="1" dirty="0">
                <a:solidFill>
                  <a:srgbClr val="7E5400"/>
                </a:solidFill>
              </a:rPr>
              <a:t>Human copyists are susceptible to slips and faults either of the eye or the ear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sz="4000" b="1">
                <a:latin typeface="Benguiat Bk BT" pitchFamily="18" charset="0"/>
              </a:rPr>
              <a:t>Preservation of Greek </a:t>
            </a:r>
            <a:br>
              <a:rPr lang="en-US" altLang="en-US" sz="4000" b="1">
                <a:latin typeface="Benguiat Bk BT" pitchFamily="18" charset="0"/>
              </a:rPr>
            </a:br>
            <a:r>
              <a:rPr lang="en-US" altLang="en-US" sz="4000" b="1">
                <a:latin typeface="Benguiat Bk BT" pitchFamily="18" charset="0"/>
              </a:rPr>
              <a:t>New Testament</a:t>
            </a:r>
            <a:r>
              <a:rPr lang="en-US" altLang="en-US" sz="4000" b="1"/>
              <a:t> </a:t>
            </a:r>
          </a:p>
        </p:txBody>
      </p:sp>
      <p:sp>
        <p:nvSpPr>
          <p:cNvPr id="100355" name="Rectangle 3"/>
          <p:cNvSpPr>
            <a:spLocks noGrp="1" noChangeArrowheads="1"/>
          </p:cNvSpPr>
          <p:nvPr>
            <p:ph type="body" idx="1"/>
          </p:nvPr>
        </p:nvSpPr>
        <p:spPr>
          <a:xfrm>
            <a:off x="304800" y="1828800"/>
            <a:ext cx="8686800" cy="4876800"/>
          </a:xfrm>
        </p:spPr>
        <p:txBody>
          <a:bodyPr/>
          <a:lstStyle/>
          <a:p>
            <a:pPr eaLnBrk="1" hangingPunct="1">
              <a:spcBef>
                <a:spcPts val="0"/>
              </a:spcBef>
            </a:pPr>
            <a:r>
              <a:rPr lang="en-US" altLang="en-US" sz="3600" b="1" dirty="0"/>
              <a:t>The Greek New Testament, divinely inspired in its original autographs, was transmitted to us through the hands of copyists</a:t>
            </a:r>
          </a:p>
          <a:p>
            <a:pPr lvl="1" eaLnBrk="1" hangingPunct="1">
              <a:spcBef>
                <a:spcPts val="0"/>
              </a:spcBef>
            </a:pPr>
            <a:r>
              <a:rPr lang="en-US" altLang="en-US" sz="3200" b="1" dirty="0">
                <a:solidFill>
                  <a:srgbClr val="7E5400"/>
                </a:solidFill>
              </a:rPr>
              <a:t>Scribes were also sometimes susceptible to trying to improve a text by making it agree with other passages of Scripture.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03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sz="4000" b="1">
                <a:latin typeface="Benguiat Bk BT" pitchFamily="18" charset="0"/>
              </a:rPr>
              <a:t>Preservation of Greek </a:t>
            </a:r>
            <a:br>
              <a:rPr lang="en-US" altLang="en-US" sz="4000" b="1">
                <a:latin typeface="Benguiat Bk BT" pitchFamily="18" charset="0"/>
              </a:rPr>
            </a:br>
            <a:r>
              <a:rPr lang="en-US" altLang="en-US" sz="4000" b="1">
                <a:latin typeface="Benguiat Bk BT" pitchFamily="18" charset="0"/>
              </a:rPr>
              <a:t>New Testament</a:t>
            </a:r>
            <a:r>
              <a:rPr lang="en-US" altLang="en-US" sz="4000" b="1"/>
              <a:t> </a:t>
            </a:r>
          </a:p>
        </p:txBody>
      </p:sp>
      <p:sp>
        <p:nvSpPr>
          <p:cNvPr id="56323" name="Rectangle 3"/>
          <p:cNvSpPr>
            <a:spLocks noGrp="1" noChangeArrowheads="1"/>
          </p:cNvSpPr>
          <p:nvPr>
            <p:ph type="body" idx="1"/>
          </p:nvPr>
        </p:nvSpPr>
        <p:spPr>
          <a:xfrm>
            <a:off x="304800" y="1828800"/>
            <a:ext cx="8686800" cy="4800600"/>
          </a:xfrm>
        </p:spPr>
        <p:txBody>
          <a:bodyPr/>
          <a:lstStyle/>
          <a:p>
            <a:pPr eaLnBrk="1" hangingPunct="1">
              <a:spcBef>
                <a:spcPts val="0"/>
              </a:spcBef>
            </a:pPr>
            <a:r>
              <a:rPr lang="en-US" altLang="en-US" sz="3600" b="1" dirty="0"/>
              <a:t>The Greek New Testament, divinely inspired in its original autographs, was transmitted to us through the hands of copyists</a:t>
            </a:r>
          </a:p>
          <a:p>
            <a:pPr lvl="1" eaLnBrk="1" hangingPunct="1">
              <a:spcBef>
                <a:spcPts val="0"/>
              </a:spcBef>
            </a:pPr>
            <a:r>
              <a:rPr lang="en-US" altLang="en-US" sz="3200" b="1" dirty="0">
                <a:solidFill>
                  <a:srgbClr val="7E5400"/>
                </a:solidFill>
              </a:rPr>
              <a:t>From one point of view it could be said that there are over 200,000 errors in the Greek New Testament text!</a:t>
            </a:r>
          </a:p>
          <a:p>
            <a:pPr lvl="1" eaLnBrk="1" hangingPunct="1">
              <a:spcBef>
                <a:spcPts val="0"/>
              </a:spcBef>
            </a:pPr>
            <a:r>
              <a:rPr lang="en-US" altLang="en-US" sz="3200" b="1" dirty="0">
                <a:solidFill>
                  <a:srgbClr val="FF0000"/>
                </a:solidFill>
              </a:rPr>
              <a:t>How then can we trust even our modern Greek text?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sz="4000" b="1">
                <a:latin typeface="Benguiat Bk BT" pitchFamily="18" charset="0"/>
              </a:rPr>
              <a:t>Preservation of Greek </a:t>
            </a:r>
            <a:br>
              <a:rPr lang="en-US" altLang="en-US" sz="4000" b="1">
                <a:latin typeface="Benguiat Bk BT" pitchFamily="18" charset="0"/>
              </a:rPr>
            </a:br>
            <a:r>
              <a:rPr lang="en-US" altLang="en-US" sz="4000" b="1">
                <a:latin typeface="Benguiat Bk BT" pitchFamily="18" charset="0"/>
              </a:rPr>
              <a:t>New Testament</a:t>
            </a:r>
            <a:r>
              <a:rPr lang="en-US" altLang="en-US" sz="4000" b="1"/>
              <a:t> </a:t>
            </a:r>
          </a:p>
        </p:txBody>
      </p:sp>
      <p:sp>
        <p:nvSpPr>
          <p:cNvPr id="58371" name="Rectangle 3"/>
          <p:cNvSpPr>
            <a:spLocks noGrp="1" noChangeArrowheads="1"/>
          </p:cNvSpPr>
          <p:nvPr>
            <p:ph type="body" idx="1"/>
          </p:nvPr>
        </p:nvSpPr>
        <p:spPr>
          <a:xfrm>
            <a:off x="304800" y="1828800"/>
            <a:ext cx="8686800" cy="5029200"/>
          </a:xfrm>
        </p:spPr>
        <p:txBody>
          <a:bodyPr/>
          <a:lstStyle/>
          <a:p>
            <a:pPr eaLnBrk="1" hangingPunct="1">
              <a:spcBef>
                <a:spcPts val="0"/>
              </a:spcBef>
            </a:pPr>
            <a:r>
              <a:rPr lang="en-US" altLang="en-US" sz="3600" b="1" dirty="0"/>
              <a:t>This large number of “errors” is gained by counting all the variations in all the manuscripts</a:t>
            </a:r>
          </a:p>
          <a:p>
            <a:pPr lvl="1" eaLnBrk="1" hangingPunct="1">
              <a:spcBef>
                <a:spcPts val="0"/>
              </a:spcBef>
            </a:pPr>
            <a:r>
              <a:rPr lang="en-US" altLang="en-US" sz="3200" b="1" dirty="0">
                <a:solidFill>
                  <a:srgbClr val="7E5400"/>
                </a:solidFill>
              </a:rPr>
              <a:t>For example:  The same slight variation might occur in 4000 manuscripts</a:t>
            </a:r>
          </a:p>
          <a:p>
            <a:pPr lvl="1" eaLnBrk="1" hangingPunct="1">
              <a:spcBef>
                <a:spcPts val="0"/>
              </a:spcBef>
            </a:pPr>
            <a:r>
              <a:rPr lang="en-US" altLang="en-US" sz="3200" b="1" dirty="0">
                <a:solidFill>
                  <a:srgbClr val="7E5400"/>
                </a:solidFill>
              </a:rPr>
              <a:t>That would count as 4000 “errors”</a:t>
            </a:r>
          </a:p>
          <a:p>
            <a:pPr lvl="1" eaLnBrk="1" hangingPunct="1">
              <a:spcBef>
                <a:spcPts val="0"/>
              </a:spcBef>
            </a:pPr>
            <a:r>
              <a:rPr lang="en-US" altLang="en-US" sz="3200" b="1" dirty="0">
                <a:solidFill>
                  <a:srgbClr val="D00000"/>
                </a:solidFill>
              </a:rPr>
              <a:t>This method of counting is misleading!!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1066800" y="0"/>
            <a:ext cx="80772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4400" b="1">
                <a:latin typeface="Benguiat Bk BT" pitchFamily="18" charset="0"/>
              </a:rPr>
              <a:t>Variations in Manuscripts</a:t>
            </a:r>
          </a:p>
          <a:p>
            <a:pPr algn="ctr" eaLnBrk="1" hangingPunct="1">
              <a:spcBef>
                <a:spcPct val="0"/>
              </a:spcBef>
              <a:buSzTx/>
              <a:buFontTx/>
              <a:buNone/>
            </a:pPr>
            <a:r>
              <a:rPr lang="en-US" altLang="en-US" sz="4400" b="1">
                <a:latin typeface="Benguiat Bk BT" pitchFamily="18" charset="0"/>
              </a:rPr>
              <a:t>of the New Testament</a:t>
            </a:r>
          </a:p>
        </p:txBody>
      </p:sp>
      <p:grpSp>
        <p:nvGrpSpPr>
          <p:cNvPr id="25604" name="Group 4"/>
          <p:cNvGrpSpPr>
            <a:grpSpLocks/>
          </p:cNvGrpSpPr>
          <p:nvPr/>
        </p:nvGrpSpPr>
        <p:grpSpPr bwMode="auto">
          <a:xfrm>
            <a:off x="1143000" y="1752600"/>
            <a:ext cx="5715000" cy="4343400"/>
            <a:chOff x="1104" y="1104"/>
            <a:chExt cx="3600" cy="2736"/>
          </a:xfrm>
        </p:grpSpPr>
        <p:sp>
          <p:nvSpPr>
            <p:cNvPr id="74758" name="Rectangle 5"/>
            <p:cNvSpPr>
              <a:spLocks noChangeArrowheads="1"/>
            </p:cNvSpPr>
            <p:nvPr/>
          </p:nvSpPr>
          <p:spPr bwMode="auto">
            <a:xfrm>
              <a:off x="1104" y="1104"/>
              <a:ext cx="3600" cy="2736"/>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74759" name="AutoShape 6"/>
            <p:cNvSpPr>
              <a:spLocks noChangeArrowheads="1"/>
            </p:cNvSpPr>
            <p:nvPr/>
          </p:nvSpPr>
          <p:spPr bwMode="auto">
            <a:xfrm flipH="1">
              <a:off x="2784" y="1104"/>
              <a:ext cx="1920" cy="1632"/>
            </a:xfrm>
            <a:prstGeom prst="rtTriangle">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74760" name="AutoShape 7"/>
            <p:cNvSpPr>
              <a:spLocks noChangeArrowheads="1"/>
            </p:cNvSpPr>
            <p:nvPr/>
          </p:nvSpPr>
          <p:spPr bwMode="auto">
            <a:xfrm flipH="1">
              <a:off x="2784" y="2496"/>
              <a:ext cx="1920" cy="240"/>
            </a:xfrm>
            <a:prstGeom prst="rtTriangle">
              <a:avLst/>
            </a:prstGeom>
            <a:noFill/>
            <a:ln w="381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74761" name="AutoShape 8"/>
            <p:cNvSpPr>
              <a:spLocks noChangeArrowheads="1"/>
            </p:cNvSpPr>
            <p:nvPr/>
          </p:nvSpPr>
          <p:spPr bwMode="auto">
            <a:xfrm flipH="1">
              <a:off x="2784" y="2640"/>
              <a:ext cx="1920" cy="96"/>
            </a:xfrm>
            <a:prstGeom prst="rtTriangle">
              <a:avLst/>
            </a:prstGeom>
            <a:solidFill>
              <a:schemeClr val="accent1"/>
            </a:solidFill>
            <a:ln w="381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74762" name="Text Box 9"/>
            <p:cNvSpPr txBox="1">
              <a:spLocks noChangeArrowheads="1"/>
            </p:cNvSpPr>
            <p:nvPr/>
          </p:nvSpPr>
          <p:spPr bwMode="auto">
            <a:xfrm>
              <a:off x="1200" y="1312"/>
              <a:ext cx="2085" cy="1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3600" b="1"/>
                <a:t>No Variations</a:t>
              </a:r>
            </a:p>
            <a:p>
              <a:pPr algn="ctr" eaLnBrk="1" hangingPunct="1">
                <a:spcBef>
                  <a:spcPct val="0"/>
                </a:spcBef>
                <a:buSzTx/>
                <a:buFontTx/>
                <a:buNone/>
              </a:pPr>
              <a:r>
                <a:rPr lang="en-US" altLang="en-US" b="1">
                  <a:solidFill>
                    <a:srgbClr val="950D88"/>
                  </a:solidFill>
                </a:rPr>
                <a:t>86% of</a:t>
              </a:r>
            </a:p>
            <a:p>
              <a:pPr algn="ctr" eaLnBrk="1" hangingPunct="1">
                <a:spcBef>
                  <a:spcPct val="0"/>
                </a:spcBef>
                <a:buSzTx/>
                <a:buFontTx/>
                <a:buNone/>
              </a:pPr>
              <a:r>
                <a:rPr lang="en-US" altLang="en-US" b="1">
                  <a:solidFill>
                    <a:srgbClr val="950D88"/>
                  </a:solidFill>
                </a:rPr>
                <a:t>New</a:t>
              </a:r>
            </a:p>
            <a:p>
              <a:pPr algn="ctr" eaLnBrk="1" hangingPunct="1">
                <a:spcBef>
                  <a:spcPct val="0"/>
                </a:spcBef>
                <a:buSzTx/>
                <a:buFontTx/>
                <a:buNone/>
              </a:pPr>
              <a:r>
                <a:rPr lang="en-US" altLang="en-US" b="1">
                  <a:solidFill>
                    <a:srgbClr val="950D88"/>
                  </a:solidFill>
                </a:rPr>
                <a:t>Testament</a:t>
              </a:r>
            </a:p>
            <a:p>
              <a:pPr algn="ctr" eaLnBrk="1" hangingPunct="1">
                <a:spcBef>
                  <a:spcPct val="0"/>
                </a:spcBef>
                <a:buSzTx/>
                <a:buFontTx/>
                <a:buNone/>
              </a:pPr>
              <a:endParaRPr lang="en-US" altLang="en-US" b="1">
                <a:solidFill>
                  <a:srgbClr val="FF0000"/>
                </a:solidFill>
              </a:endParaRPr>
            </a:p>
            <a:p>
              <a:pPr algn="ctr" eaLnBrk="1" hangingPunct="1">
                <a:spcBef>
                  <a:spcPct val="0"/>
                </a:spcBef>
                <a:buSzTx/>
                <a:buFontTx/>
                <a:buNone/>
              </a:pPr>
              <a:r>
                <a:rPr lang="en-US" altLang="en-US" b="1">
                  <a:solidFill>
                    <a:srgbClr val="FF0000"/>
                  </a:solidFill>
                </a:rPr>
                <a:t>(218 of 253 Pages)</a:t>
              </a:r>
            </a:p>
          </p:txBody>
        </p:sp>
        <p:sp>
          <p:nvSpPr>
            <p:cNvPr id="74763" name="Text Box 10"/>
            <p:cNvSpPr txBox="1">
              <a:spLocks noChangeArrowheads="1"/>
            </p:cNvSpPr>
            <p:nvPr/>
          </p:nvSpPr>
          <p:spPr bwMode="auto">
            <a:xfrm>
              <a:off x="4128" y="1776"/>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endParaRPr lang="en-US" altLang="en-US" sz="2400" b="1">
                <a:solidFill>
                  <a:srgbClr val="006600"/>
                </a:solidFill>
              </a:endParaRPr>
            </a:p>
          </p:txBody>
        </p:sp>
      </p:grpSp>
      <p:sp>
        <p:nvSpPr>
          <p:cNvPr id="74756" name="Text Box 12"/>
          <p:cNvSpPr txBox="1">
            <a:spLocks noChangeArrowheads="1"/>
          </p:cNvSpPr>
          <p:nvPr/>
        </p:nvSpPr>
        <p:spPr bwMode="auto">
          <a:xfrm>
            <a:off x="7907338" y="3124200"/>
            <a:ext cx="184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endParaRPr lang="en-US" altLang="en-US" sz="2800" b="1">
              <a:solidFill>
                <a:srgbClr val="FF0000"/>
              </a:solidFill>
            </a:endParaRPr>
          </a:p>
        </p:txBody>
      </p:sp>
      <p:sp>
        <p:nvSpPr>
          <p:cNvPr id="74757" name="Text Box 14"/>
          <p:cNvSpPr txBox="1">
            <a:spLocks noChangeArrowheads="1"/>
          </p:cNvSpPr>
          <p:nvPr/>
        </p:nvSpPr>
        <p:spPr bwMode="auto">
          <a:xfrm>
            <a:off x="7670800" y="4714875"/>
            <a:ext cx="184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endParaRPr lang="en-US" altLang="en-US" sz="28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1066800" y="0"/>
            <a:ext cx="80772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4400" b="1">
                <a:latin typeface="Benguiat Bk BT" pitchFamily="18" charset="0"/>
              </a:rPr>
              <a:t>Variations in Manuscripts</a:t>
            </a:r>
          </a:p>
          <a:p>
            <a:pPr algn="ctr" eaLnBrk="1" hangingPunct="1">
              <a:spcBef>
                <a:spcPct val="0"/>
              </a:spcBef>
              <a:buSzTx/>
              <a:buFontTx/>
              <a:buNone/>
            </a:pPr>
            <a:r>
              <a:rPr lang="en-US" altLang="en-US" sz="4400" b="1">
                <a:latin typeface="Benguiat Bk BT" pitchFamily="18" charset="0"/>
              </a:rPr>
              <a:t>of the New Testament</a:t>
            </a:r>
          </a:p>
        </p:txBody>
      </p:sp>
      <p:grpSp>
        <p:nvGrpSpPr>
          <p:cNvPr id="75779" name="Group 4"/>
          <p:cNvGrpSpPr>
            <a:grpSpLocks/>
          </p:cNvGrpSpPr>
          <p:nvPr/>
        </p:nvGrpSpPr>
        <p:grpSpPr bwMode="auto">
          <a:xfrm>
            <a:off x="1143000" y="1752600"/>
            <a:ext cx="5715000" cy="4267200"/>
            <a:chOff x="1104" y="1104"/>
            <a:chExt cx="3600" cy="2736"/>
          </a:xfrm>
        </p:grpSpPr>
        <p:sp>
          <p:nvSpPr>
            <p:cNvPr id="75783" name="Rectangle 5"/>
            <p:cNvSpPr>
              <a:spLocks noChangeArrowheads="1"/>
            </p:cNvSpPr>
            <p:nvPr/>
          </p:nvSpPr>
          <p:spPr bwMode="auto">
            <a:xfrm>
              <a:off x="1104" y="1104"/>
              <a:ext cx="3600" cy="2736"/>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75784" name="AutoShape 6"/>
            <p:cNvSpPr>
              <a:spLocks noChangeArrowheads="1"/>
            </p:cNvSpPr>
            <p:nvPr/>
          </p:nvSpPr>
          <p:spPr bwMode="auto">
            <a:xfrm flipH="1">
              <a:off x="2784" y="1104"/>
              <a:ext cx="1920" cy="1632"/>
            </a:xfrm>
            <a:prstGeom prst="rtTriangle">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75785" name="AutoShape 7"/>
            <p:cNvSpPr>
              <a:spLocks noChangeArrowheads="1"/>
            </p:cNvSpPr>
            <p:nvPr/>
          </p:nvSpPr>
          <p:spPr bwMode="auto">
            <a:xfrm flipH="1">
              <a:off x="2784" y="2496"/>
              <a:ext cx="1920" cy="240"/>
            </a:xfrm>
            <a:prstGeom prst="rtTriangle">
              <a:avLst/>
            </a:prstGeom>
            <a:noFill/>
            <a:ln w="381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75786" name="AutoShape 8"/>
            <p:cNvSpPr>
              <a:spLocks noChangeArrowheads="1"/>
            </p:cNvSpPr>
            <p:nvPr/>
          </p:nvSpPr>
          <p:spPr bwMode="auto">
            <a:xfrm flipH="1">
              <a:off x="2784" y="2640"/>
              <a:ext cx="1920" cy="96"/>
            </a:xfrm>
            <a:prstGeom prst="rtTriangle">
              <a:avLst/>
            </a:prstGeom>
            <a:solidFill>
              <a:schemeClr val="accent1"/>
            </a:solidFill>
            <a:ln w="381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75787" name="Text Box 9"/>
            <p:cNvSpPr txBox="1">
              <a:spLocks noChangeArrowheads="1"/>
            </p:cNvSpPr>
            <p:nvPr/>
          </p:nvSpPr>
          <p:spPr bwMode="auto">
            <a:xfrm>
              <a:off x="1200" y="1312"/>
              <a:ext cx="2085" cy="1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3600" b="1"/>
                <a:t>No Variations</a:t>
              </a:r>
            </a:p>
            <a:p>
              <a:pPr algn="ctr" eaLnBrk="1" hangingPunct="1">
                <a:spcBef>
                  <a:spcPct val="0"/>
                </a:spcBef>
                <a:buSzTx/>
                <a:buFontTx/>
                <a:buNone/>
              </a:pPr>
              <a:r>
                <a:rPr lang="en-US" altLang="en-US" b="1">
                  <a:solidFill>
                    <a:srgbClr val="950D88"/>
                  </a:solidFill>
                </a:rPr>
                <a:t>86% of</a:t>
              </a:r>
            </a:p>
            <a:p>
              <a:pPr algn="ctr" eaLnBrk="1" hangingPunct="1">
                <a:spcBef>
                  <a:spcPct val="0"/>
                </a:spcBef>
                <a:buSzTx/>
                <a:buFontTx/>
                <a:buNone/>
              </a:pPr>
              <a:r>
                <a:rPr lang="en-US" altLang="en-US" b="1">
                  <a:solidFill>
                    <a:srgbClr val="950D88"/>
                  </a:solidFill>
                </a:rPr>
                <a:t>New</a:t>
              </a:r>
            </a:p>
            <a:p>
              <a:pPr algn="ctr" eaLnBrk="1" hangingPunct="1">
                <a:spcBef>
                  <a:spcPct val="0"/>
                </a:spcBef>
                <a:buSzTx/>
                <a:buFontTx/>
                <a:buNone/>
              </a:pPr>
              <a:r>
                <a:rPr lang="en-US" altLang="en-US" b="1">
                  <a:solidFill>
                    <a:srgbClr val="950D88"/>
                  </a:solidFill>
                </a:rPr>
                <a:t>Testament</a:t>
              </a:r>
            </a:p>
            <a:p>
              <a:pPr algn="ctr" eaLnBrk="1" hangingPunct="1">
                <a:spcBef>
                  <a:spcPct val="0"/>
                </a:spcBef>
                <a:buSzTx/>
                <a:buFontTx/>
                <a:buNone/>
              </a:pPr>
              <a:endParaRPr lang="en-US" altLang="en-US" b="1"/>
            </a:p>
            <a:p>
              <a:pPr algn="ctr" eaLnBrk="1" hangingPunct="1">
                <a:spcBef>
                  <a:spcPct val="0"/>
                </a:spcBef>
                <a:buSzTx/>
                <a:buFontTx/>
                <a:buNone/>
              </a:pPr>
              <a:r>
                <a:rPr lang="en-US" altLang="en-US" b="1">
                  <a:solidFill>
                    <a:srgbClr val="FF0000"/>
                  </a:solidFill>
                </a:rPr>
                <a:t>(218 of 253 Pages)</a:t>
              </a:r>
            </a:p>
          </p:txBody>
        </p:sp>
        <p:sp>
          <p:nvSpPr>
            <p:cNvPr id="75788" name="Text Box 10"/>
            <p:cNvSpPr txBox="1">
              <a:spLocks noChangeArrowheads="1"/>
            </p:cNvSpPr>
            <p:nvPr/>
          </p:nvSpPr>
          <p:spPr bwMode="auto">
            <a:xfrm>
              <a:off x="3696" y="1776"/>
              <a:ext cx="980" cy="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2400" b="1">
                  <a:solidFill>
                    <a:srgbClr val="006600"/>
                  </a:solidFill>
                </a:rPr>
                <a:t>Spelling</a:t>
              </a:r>
            </a:p>
            <a:p>
              <a:pPr algn="ctr" eaLnBrk="1" hangingPunct="1">
                <a:spcBef>
                  <a:spcPct val="0"/>
                </a:spcBef>
                <a:buSzTx/>
                <a:buFontTx/>
                <a:buNone/>
              </a:pPr>
              <a:r>
                <a:rPr lang="en-US" altLang="en-US" sz="2400" b="1">
                  <a:solidFill>
                    <a:srgbClr val="006600"/>
                  </a:solidFill>
                </a:rPr>
                <a:t>Variations</a:t>
              </a:r>
            </a:p>
            <a:p>
              <a:pPr algn="ctr" eaLnBrk="1" hangingPunct="1">
                <a:spcBef>
                  <a:spcPct val="0"/>
                </a:spcBef>
                <a:buSzTx/>
                <a:buFontTx/>
                <a:buNone/>
              </a:pPr>
              <a:r>
                <a:rPr lang="en-US" altLang="en-US" sz="2400" b="1">
                  <a:solidFill>
                    <a:srgbClr val="006600"/>
                  </a:solidFill>
                </a:rPr>
                <a:t>12%</a:t>
              </a:r>
            </a:p>
          </p:txBody>
        </p:sp>
      </p:grpSp>
      <p:sp>
        <p:nvSpPr>
          <p:cNvPr id="75780" name="Text Box 11"/>
          <p:cNvSpPr txBox="1">
            <a:spLocks noChangeArrowheads="1"/>
          </p:cNvSpPr>
          <p:nvPr/>
        </p:nvSpPr>
        <p:spPr bwMode="auto">
          <a:xfrm>
            <a:off x="6858000" y="1752600"/>
            <a:ext cx="2286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2800" b="1">
                <a:solidFill>
                  <a:srgbClr val="FF0000"/>
                </a:solidFill>
              </a:rPr>
              <a:t>(30.5 Pages</a:t>
            </a:r>
          </a:p>
          <a:p>
            <a:pPr algn="ctr" eaLnBrk="1" hangingPunct="1">
              <a:spcBef>
                <a:spcPct val="0"/>
              </a:spcBef>
              <a:buSzTx/>
              <a:buFontTx/>
              <a:buNone/>
            </a:pPr>
            <a:r>
              <a:rPr lang="en-US" altLang="en-US" sz="2800" b="1">
                <a:solidFill>
                  <a:srgbClr val="FF0000"/>
                </a:solidFill>
              </a:rPr>
              <a:t>of 253)</a:t>
            </a:r>
          </a:p>
        </p:txBody>
      </p:sp>
      <p:sp>
        <p:nvSpPr>
          <p:cNvPr id="75781" name="Text Box 12"/>
          <p:cNvSpPr txBox="1">
            <a:spLocks noChangeArrowheads="1"/>
          </p:cNvSpPr>
          <p:nvPr/>
        </p:nvSpPr>
        <p:spPr bwMode="auto">
          <a:xfrm>
            <a:off x="7907338" y="3048000"/>
            <a:ext cx="184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endParaRPr lang="en-US" altLang="en-US" sz="2800" b="1">
              <a:solidFill>
                <a:srgbClr val="FF0000"/>
              </a:solidFill>
            </a:endParaRPr>
          </a:p>
        </p:txBody>
      </p:sp>
      <p:sp>
        <p:nvSpPr>
          <p:cNvPr id="75782" name="Text Box 14"/>
          <p:cNvSpPr txBox="1">
            <a:spLocks noChangeArrowheads="1"/>
          </p:cNvSpPr>
          <p:nvPr/>
        </p:nvSpPr>
        <p:spPr bwMode="auto">
          <a:xfrm>
            <a:off x="7670800" y="4638675"/>
            <a:ext cx="184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endParaRPr lang="en-US" altLang="en-US" sz="2800" b="1">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b="1">
                <a:latin typeface="Benguiat Bk BT" pitchFamily="18" charset="0"/>
              </a:rPr>
              <a:t>Variations in Manuscripts of the New Testament</a:t>
            </a:r>
            <a:r>
              <a:rPr lang="en-US" altLang="en-US" sz="4000" b="1"/>
              <a:t> </a:t>
            </a:r>
          </a:p>
        </p:txBody>
      </p:sp>
      <p:sp>
        <p:nvSpPr>
          <p:cNvPr id="60419" name="Rectangle 3"/>
          <p:cNvSpPr>
            <a:spLocks noGrp="1" noChangeArrowheads="1"/>
          </p:cNvSpPr>
          <p:nvPr>
            <p:ph type="body" idx="1"/>
          </p:nvPr>
        </p:nvSpPr>
        <p:spPr>
          <a:xfrm>
            <a:off x="304800" y="1828800"/>
            <a:ext cx="8686800" cy="5029200"/>
          </a:xfrm>
        </p:spPr>
        <p:txBody>
          <a:bodyPr/>
          <a:lstStyle/>
          <a:p>
            <a:pPr eaLnBrk="1" hangingPunct="1">
              <a:spcBef>
                <a:spcPts val="0"/>
              </a:spcBef>
            </a:pPr>
            <a:r>
              <a:rPr lang="en-US" altLang="en-US" sz="4000" b="1" dirty="0"/>
              <a:t>Spelling variations</a:t>
            </a:r>
          </a:p>
          <a:p>
            <a:pPr lvl="1" eaLnBrk="1" hangingPunct="1">
              <a:spcBef>
                <a:spcPts val="0"/>
              </a:spcBef>
            </a:pPr>
            <a:r>
              <a:rPr lang="en-US" altLang="en-US" sz="3600" b="1" dirty="0">
                <a:solidFill>
                  <a:srgbClr val="306018"/>
                </a:solidFill>
              </a:rPr>
              <a:t>Often words in Greek copies are spelled differently over a period of years.  For example:</a:t>
            </a:r>
          </a:p>
          <a:p>
            <a:pPr lvl="2" eaLnBrk="1" hangingPunct="1">
              <a:spcBef>
                <a:spcPts val="0"/>
              </a:spcBef>
            </a:pPr>
            <a:r>
              <a:rPr lang="en-US" altLang="en-US" sz="3200" b="1" dirty="0">
                <a:solidFill>
                  <a:srgbClr val="0000FF"/>
                </a:solidFill>
              </a:rPr>
              <a:t>“</a:t>
            </a:r>
            <a:r>
              <a:rPr lang="en-US" altLang="en-US" sz="3200" b="1" dirty="0" err="1">
                <a:solidFill>
                  <a:srgbClr val="0000FF"/>
                </a:solidFill>
              </a:rPr>
              <a:t>ei</a:t>
            </a:r>
            <a:r>
              <a:rPr lang="en-US" altLang="en-US" sz="3200" b="1" dirty="0">
                <a:solidFill>
                  <a:srgbClr val="0000FF"/>
                </a:solidFill>
              </a:rPr>
              <a:t>” interchanged for “</a:t>
            </a:r>
            <a:r>
              <a:rPr lang="en-US" altLang="en-US" sz="3200" b="1" dirty="0" err="1">
                <a:solidFill>
                  <a:srgbClr val="0000FF"/>
                </a:solidFill>
              </a:rPr>
              <a:t>i</a:t>
            </a:r>
            <a:r>
              <a:rPr lang="en-US" altLang="en-US" sz="3200" b="1" dirty="0">
                <a:solidFill>
                  <a:srgbClr val="0000FF"/>
                </a:solidFill>
              </a:rPr>
              <a:t>”</a:t>
            </a:r>
          </a:p>
          <a:p>
            <a:pPr lvl="2" eaLnBrk="1" hangingPunct="1">
              <a:spcBef>
                <a:spcPts val="0"/>
              </a:spcBef>
            </a:pPr>
            <a:r>
              <a:rPr lang="en-US" altLang="en-US" sz="3200" b="1" dirty="0">
                <a:solidFill>
                  <a:srgbClr val="0000FF"/>
                </a:solidFill>
              </a:rPr>
              <a:t>“</a:t>
            </a:r>
            <a:r>
              <a:rPr lang="en-US" altLang="en-US" sz="3200" b="1" dirty="0" err="1">
                <a:solidFill>
                  <a:srgbClr val="0000FF"/>
                </a:solidFill>
              </a:rPr>
              <a:t>ai</a:t>
            </a:r>
            <a:r>
              <a:rPr lang="en-US" altLang="en-US" sz="3200" b="1" dirty="0">
                <a:solidFill>
                  <a:srgbClr val="0000FF"/>
                </a:solidFill>
              </a:rPr>
              <a:t>” interchanged for “e”</a:t>
            </a:r>
          </a:p>
          <a:p>
            <a:pPr lvl="2" eaLnBrk="1" hangingPunct="1">
              <a:spcBef>
                <a:spcPts val="0"/>
              </a:spcBef>
            </a:pPr>
            <a:r>
              <a:rPr lang="en-US" altLang="en-US" sz="3200" b="1" dirty="0">
                <a:solidFill>
                  <a:srgbClr val="0000FF"/>
                </a:solidFill>
              </a:rPr>
              <a:t>“</a:t>
            </a:r>
            <a:r>
              <a:rPr lang="en-US" altLang="en-US" sz="3200" b="1" dirty="0" err="1">
                <a:solidFill>
                  <a:srgbClr val="0000FF"/>
                </a:solidFill>
              </a:rPr>
              <a:t>Bethzatha</a:t>
            </a:r>
            <a:r>
              <a:rPr lang="en-US" altLang="en-US" sz="3200" b="1" dirty="0">
                <a:solidFill>
                  <a:srgbClr val="0000FF"/>
                </a:solidFill>
              </a:rPr>
              <a:t>” for “Bethesda”</a:t>
            </a:r>
            <a:endParaRPr lang="en-US" altLang="en-US" sz="36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1066800" y="0"/>
            <a:ext cx="80772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4400" b="1">
                <a:latin typeface="Benguiat Bk BT" pitchFamily="18" charset="0"/>
              </a:rPr>
              <a:t>Variations in Manuscripts of the New Testament</a:t>
            </a:r>
          </a:p>
        </p:txBody>
      </p:sp>
      <p:grpSp>
        <p:nvGrpSpPr>
          <p:cNvPr id="78851" name="Group 4"/>
          <p:cNvGrpSpPr>
            <a:grpSpLocks/>
          </p:cNvGrpSpPr>
          <p:nvPr/>
        </p:nvGrpSpPr>
        <p:grpSpPr bwMode="auto">
          <a:xfrm>
            <a:off x="1143000" y="1752600"/>
            <a:ext cx="5715000" cy="4267200"/>
            <a:chOff x="1104" y="1104"/>
            <a:chExt cx="3600" cy="2736"/>
          </a:xfrm>
        </p:grpSpPr>
        <p:sp>
          <p:nvSpPr>
            <p:cNvPr id="78856" name="Rectangle 5"/>
            <p:cNvSpPr>
              <a:spLocks noChangeArrowheads="1"/>
            </p:cNvSpPr>
            <p:nvPr/>
          </p:nvSpPr>
          <p:spPr bwMode="auto">
            <a:xfrm>
              <a:off x="1104" y="1104"/>
              <a:ext cx="3600" cy="2736"/>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78857" name="AutoShape 6"/>
            <p:cNvSpPr>
              <a:spLocks noChangeArrowheads="1"/>
            </p:cNvSpPr>
            <p:nvPr/>
          </p:nvSpPr>
          <p:spPr bwMode="auto">
            <a:xfrm flipH="1">
              <a:off x="2784" y="1104"/>
              <a:ext cx="1920" cy="1632"/>
            </a:xfrm>
            <a:prstGeom prst="rtTriangle">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78858" name="AutoShape 7"/>
            <p:cNvSpPr>
              <a:spLocks noChangeArrowheads="1"/>
            </p:cNvSpPr>
            <p:nvPr/>
          </p:nvSpPr>
          <p:spPr bwMode="auto">
            <a:xfrm flipH="1">
              <a:off x="2784" y="2496"/>
              <a:ext cx="1920" cy="240"/>
            </a:xfrm>
            <a:prstGeom prst="rtTriangle">
              <a:avLst/>
            </a:prstGeom>
            <a:noFill/>
            <a:ln w="381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78859" name="AutoShape 8"/>
            <p:cNvSpPr>
              <a:spLocks noChangeArrowheads="1"/>
            </p:cNvSpPr>
            <p:nvPr/>
          </p:nvSpPr>
          <p:spPr bwMode="auto">
            <a:xfrm flipH="1">
              <a:off x="2784" y="2640"/>
              <a:ext cx="1920" cy="96"/>
            </a:xfrm>
            <a:prstGeom prst="rtTriangle">
              <a:avLst/>
            </a:prstGeom>
            <a:solidFill>
              <a:schemeClr val="accent1"/>
            </a:solidFill>
            <a:ln w="381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78860" name="Text Box 9"/>
            <p:cNvSpPr txBox="1">
              <a:spLocks noChangeArrowheads="1"/>
            </p:cNvSpPr>
            <p:nvPr/>
          </p:nvSpPr>
          <p:spPr bwMode="auto">
            <a:xfrm>
              <a:off x="1200" y="1312"/>
              <a:ext cx="2085" cy="1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3600" b="1"/>
                <a:t>No Variations</a:t>
              </a:r>
            </a:p>
            <a:p>
              <a:pPr algn="ctr" eaLnBrk="1" hangingPunct="1">
                <a:spcBef>
                  <a:spcPct val="0"/>
                </a:spcBef>
                <a:buSzTx/>
                <a:buFontTx/>
                <a:buNone/>
              </a:pPr>
              <a:r>
                <a:rPr lang="en-US" altLang="en-US" b="1">
                  <a:solidFill>
                    <a:srgbClr val="950D88"/>
                  </a:solidFill>
                </a:rPr>
                <a:t>86% of</a:t>
              </a:r>
            </a:p>
            <a:p>
              <a:pPr algn="ctr" eaLnBrk="1" hangingPunct="1">
                <a:spcBef>
                  <a:spcPct val="0"/>
                </a:spcBef>
                <a:buSzTx/>
                <a:buFontTx/>
                <a:buNone/>
              </a:pPr>
              <a:r>
                <a:rPr lang="en-US" altLang="en-US" b="1">
                  <a:solidFill>
                    <a:srgbClr val="950D88"/>
                  </a:solidFill>
                </a:rPr>
                <a:t>New</a:t>
              </a:r>
            </a:p>
            <a:p>
              <a:pPr algn="ctr" eaLnBrk="1" hangingPunct="1">
                <a:spcBef>
                  <a:spcPct val="0"/>
                </a:spcBef>
                <a:buSzTx/>
                <a:buFontTx/>
                <a:buNone/>
              </a:pPr>
              <a:r>
                <a:rPr lang="en-US" altLang="en-US" b="1">
                  <a:solidFill>
                    <a:srgbClr val="950D88"/>
                  </a:solidFill>
                </a:rPr>
                <a:t>Testament</a:t>
              </a:r>
            </a:p>
            <a:p>
              <a:pPr algn="ctr" eaLnBrk="1" hangingPunct="1">
                <a:spcBef>
                  <a:spcPct val="0"/>
                </a:spcBef>
                <a:buSzTx/>
                <a:buFontTx/>
                <a:buNone/>
              </a:pPr>
              <a:endParaRPr lang="en-US" altLang="en-US" b="1"/>
            </a:p>
            <a:p>
              <a:pPr algn="ctr" eaLnBrk="1" hangingPunct="1">
                <a:spcBef>
                  <a:spcPct val="0"/>
                </a:spcBef>
                <a:buSzTx/>
                <a:buFontTx/>
                <a:buNone/>
              </a:pPr>
              <a:r>
                <a:rPr lang="en-US" altLang="en-US" b="1">
                  <a:solidFill>
                    <a:srgbClr val="FF0000"/>
                  </a:solidFill>
                </a:rPr>
                <a:t>(218 of 253 Pages)</a:t>
              </a:r>
            </a:p>
          </p:txBody>
        </p:sp>
        <p:sp>
          <p:nvSpPr>
            <p:cNvPr id="78861" name="Text Box 10"/>
            <p:cNvSpPr txBox="1">
              <a:spLocks noChangeArrowheads="1"/>
            </p:cNvSpPr>
            <p:nvPr/>
          </p:nvSpPr>
          <p:spPr bwMode="auto">
            <a:xfrm>
              <a:off x="3696" y="1776"/>
              <a:ext cx="980" cy="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2400" b="1">
                  <a:solidFill>
                    <a:srgbClr val="006600"/>
                  </a:solidFill>
                </a:rPr>
                <a:t>Spelling</a:t>
              </a:r>
            </a:p>
            <a:p>
              <a:pPr algn="ctr" eaLnBrk="1" hangingPunct="1">
                <a:spcBef>
                  <a:spcPct val="0"/>
                </a:spcBef>
                <a:buSzTx/>
                <a:buFontTx/>
                <a:buNone/>
              </a:pPr>
              <a:r>
                <a:rPr lang="en-US" altLang="en-US" sz="2400" b="1">
                  <a:solidFill>
                    <a:srgbClr val="006600"/>
                  </a:solidFill>
                </a:rPr>
                <a:t>Variations</a:t>
              </a:r>
            </a:p>
            <a:p>
              <a:pPr algn="ctr" eaLnBrk="1" hangingPunct="1">
                <a:spcBef>
                  <a:spcPct val="0"/>
                </a:spcBef>
                <a:buSzTx/>
                <a:buFontTx/>
                <a:buNone/>
              </a:pPr>
              <a:r>
                <a:rPr lang="en-US" altLang="en-US" sz="2400" b="1">
                  <a:solidFill>
                    <a:srgbClr val="006600"/>
                  </a:solidFill>
                </a:rPr>
                <a:t>12%</a:t>
              </a:r>
            </a:p>
          </p:txBody>
        </p:sp>
      </p:grpSp>
      <p:sp>
        <p:nvSpPr>
          <p:cNvPr id="78852" name="Text Box 11"/>
          <p:cNvSpPr txBox="1">
            <a:spLocks noChangeArrowheads="1"/>
          </p:cNvSpPr>
          <p:nvPr/>
        </p:nvSpPr>
        <p:spPr bwMode="auto">
          <a:xfrm>
            <a:off x="6858000" y="1752600"/>
            <a:ext cx="2286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2800" b="1">
                <a:solidFill>
                  <a:srgbClr val="FF0000"/>
                </a:solidFill>
              </a:rPr>
              <a:t>(30.5 Pages</a:t>
            </a:r>
          </a:p>
          <a:p>
            <a:pPr algn="ctr" eaLnBrk="1" hangingPunct="1">
              <a:spcBef>
                <a:spcPct val="0"/>
              </a:spcBef>
              <a:buSzTx/>
              <a:buFontTx/>
              <a:buNone/>
            </a:pPr>
            <a:r>
              <a:rPr lang="en-US" altLang="en-US" sz="2800" b="1">
                <a:solidFill>
                  <a:srgbClr val="FF0000"/>
                </a:solidFill>
              </a:rPr>
              <a:t>of 253)</a:t>
            </a:r>
          </a:p>
        </p:txBody>
      </p:sp>
      <p:sp>
        <p:nvSpPr>
          <p:cNvPr id="78853" name="Text Box 12"/>
          <p:cNvSpPr txBox="1">
            <a:spLocks noChangeArrowheads="1"/>
          </p:cNvSpPr>
          <p:nvPr/>
        </p:nvSpPr>
        <p:spPr bwMode="auto">
          <a:xfrm>
            <a:off x="7008813" y="3048000"/>
            <a:ext cx="1982787"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2800" b="1">
                <a:solidFill>
                  <a:srgbClr val="0000FF"/>
                </a:solidFill>
              </a:rPr>
              <a:t>Minor Var.</a:t>
            </a:r>
          </a:p>
          <a:p>
            <a:pPr algn="ctr" eaLnBrk="1" hangingPunct="1">
              <a:spcBef>
                <a:spcPct val="0"/>
              </a:spcBef>
              <a:buSzTx/>
              <a:buFontTx/>
              <a:buNone/>
            </a:pPr>
            <a:r>
              <a:rPr lang="en-US" altLang="en-US" sz="2800" b="1">
                <a:solidFill>
                  <a:srgbClr val="0000FF"/>
                </a:solidFill>
              </a:rPr>
              <a:t>1.5%</a:t>
            </a:r>
          </a:p>
          <a:p>
            <a:pPr algn="ctr" eaLnBrk="1" hangingPunct="1">
              <a:spcBef>
                <a:spcPct val="0"/>
              </a:spcBef>
              <a:buSzTx/>
              <a:buFontTx/>
              <a:buNone/>
            </a:pPr>
            <a:r>
              <a:rPr lang="en-US" altLang="en-US" sz="2800" b="1">
                <a:solidFill>
                  <a:srgbClr val="FF0000"/>
                </a:solidFill>
              </a:rPr>
              <a:t>(3.25 pages)</a:t>
            </a:r>
          </a:p>
        </p:txBody>
      </p:sp>
      <p:sp>
        <p:nvSpPr>
          <p:cNvPr id="78854" name="Line 13"/>
          <p:cNvSpPr>
            <a:spLocks noChangeShapeType="1"/>
          </p:cNvSpPr>
          <p:nvPr/>
        </p:nvSpPr>
        <p:spPr bwMode="auto">
          <a:xfrm flipH="1">
            <a:off x="6629400" y="3810000"/>
            <a:ext cx="914400" cy="228600"/>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8855" name="Text Box 14"/>
          <p:cNvSpPr txBox="1">
            <a:spLocks noChangeArrowheads="1"/>
          </p:cNvSpPr>
          <p:nvPr/>
        </p:nvSpPr>
        <p:spPr bwMode="auto">
          <a:xfrm>
            <a:off x="7670800" y="4638675"/>
            <a:ext cx="184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endParaRPr lang="en-US" altLang="en-US" sz="2800" b="1">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b="1">
                <a:latin typeface="Benguiat Bk BT" pitchFamily="18" charset="0"/>
              </a:rPr>
              <a:t>Variations in Manuscripts of the New Testament</a:t>
            </a:r>
            <a:r>
              <a:rPr lang="en-US" altLang="en-US" sz="4000" b="1"/>
              <a:t> </a:t>
            </a:r>
          </a:p>
        </p:txBody>
      </p:sp>
      <p:sp>
        <p:nvSpPr>
          <p:cNvPr id="62467" name="Rectangle 3"/>
          <p:cNvSpPr>
            <a:spLocks noGrp="1" noChangeArrowheads="1"/>
          </p:cNvSpPr>
          <p:nvPr>
            <p:ph type="body" idx="1"/>
          </p:nvPr>
        </p:nvSpPr>
        <p:spPr>
          <a:xfrm>
            <a:off x="304800" y="1828800"/>
            <a:ext cx="8686800" cy="5029200"/>
          </a:xfrm>
        </p:spPr>
        <p:txBody>
          <a:bodyPr/>
          <a:lstStyle/>
          <a:p>
            <a:pPr eaLnBrk="1" hangingPunct="1">
              <a:spcBef>
                <a:spcPts val="0"/>
              </a:spcBef>
            </a:pPr>
            <a:r>
              <a:rPr lang="en-US" altLang="en-US" sz="4000" b="1" dirty="0"/>
              <a:t>Minor variations</a:t>
            </a:r>
          </a:p>
          <a:p>
            <a:pPr lvl="1" eaLnBrk="1" hangingPunct="1">
              <a:spcBef>
                <a:spcPts val="0"/>
              </a:spcBef>
            </a:pPr>
            <a:r>
              <a:rPr lang="en-US" altLang="en-US" sz="3600" b="1" dirty="0">
                <a:solidFill>
                  <a:srgbClr val="306018"/>
                </a:solidFill>
              </a:rPr>
              <a:t>The example of</a:t>
            </a:r>
            <a:r>
              <a:rPr lang="en-US" altLang="en-US" sz="3600" b="1" dirty="0"/>
              <a:t> </a:t>
            </a:r>
            <a:r>
              <a:rPr lang="en-US" altLang="en-US" sz="3600" b="1" dirty="0">
                <a:solidFill>
                  <a:srgbClr val="D00000"/>
                </a:solidFill>
              </a:rPr>
              <a:t>Matthew 1:18</a:t>
            </a:r>
          </a:p>
          <a:p>
            <a:pPr lvl="2" eaLnBrk="1" hangingPunct="1">
              <a:spcBef>
                <a:spcPts val="0"/>
              </a:spcBef>
            </a:pPr>
            <a:r>
              <a:rPr lang="en-US" altLang="en-US" sz="3200" b="1" dirty="0">
                <a:solidFill>
                  <a:srgbClr val="0000FF"/>
                </a:solidFill>
              </a:rPr>
              <a:t>“the birth of Jesus Christ”</a:t>
            </a:r>
          </a:p>
          <a:p>
            <a:pPr lvl="2" eaLnBrk="1" hangingPunct="1">
              <a:spcBef>
                <a:spcPts val="0"/>
              </a:spcBef>
            </a:pPr>
            <a:r>
              <a:rPr lang="en-US" altLang="en-US" sz="3200" b="1" dirty="0">
                <a:solidFill>
                  <a:srgbClr val="0000FF"/>
                </a:solidFill>
              </a:rPr>
              <a:t>“the birth of Christ Jesus”</a:t>
            </a:r>
          </a:p>
          <a:p>
            <a:pPr lvl="2" eaLnBrk="1" hangingPunct="1">
              <a:spcBef>
                <a:spcPts val="0"/>
              </a:spcBef>
            </a:pPr>
            <a:r>
              <a:rPr lang="en-US" altLang="en-US" sz="3200" b="1" dirty="0">
                <a:solidFill>
                  <a:srgbClr val="0000FF"/>
                </a:solidFill>
              </a:rPr>
              <a:t>“the birth of Jesus”</a:t>
            </a:r>
          </a:p>
          <a:p>
            <a:pPr lvl="2" eaLnBrk="1" hangingPunct="1">
              <a:spcBef>
                <a:spcPts val="0"/>
              </a:spcBef>
            </a:pPr>
            <a:r>
              <a:rPr lang="en-US" altLang="en-US" sz="3200" b="1" dirty="0">
                <a:solidFill>
                  <a:srgbClr val="0000FF"/>
                </a:solidFill>
              </a:rPr>
              <a:t>“the birth of Christ”</a:t>
            </a:r>
            <a:endParaRPr lang="en-US" altLang="en-US" sz="36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4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24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24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1066800" y="0"/>
            <a:ext cx="80772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4400" b="1">
                <a:latin typeface="Benguiat Bk BT" pitchFamily="18" charset="0"/>
              </a:rPr>
              <a:t>Variations in Manuscripts of the New Testament</a:t>
            </a:r>
          </a:p>
        </p:txBody>
      </p:sp>
      <p:grpSp>
        <p:nvGrpSpPr>
          <p:cNvPr id="81923" name="Group 3"/>
          <p:cNvGrpSpPr>
            <a:grpSpLocks/>
          </p:cNvGrpSpPr>
          <p:nvPr/>
        </p:nvGrpSpPr>
        <p:grpSpPr bwMode="auto">
          <a:xfrm>
            <a:off x="1143000" y="1752600"/>
            <a:ext cx="8001000" cy="4714875"/>
            <a:chOff x="720" y="1104"/>
            <a:chExt cx="5040" cy="3018"/>
          </a:xfrm>
        </p:grpSpPr>
        <p:grpSp>
          <p:nvGrpSpPr>
            <p:cNvPr id="81924" name="Group 4"/>
            <p:cNvGrpSpPr>
              <a:grpSpLocks/>
            </p:cNvGrpSpPr>
            <p:nvPr/>
          </p:nvGrpSpPr>
          <p:grpSpPr bwMode="auto">
            <a:xfrm>
              <a:off x="720" y="1104"/>
              <a:ext cx="3600" cy="2736"/>
              <a:chOff x="1104" y="1104"/>
              <a:chExt cx="3600" cy="2736"/>
            </a:xfrm>
          </p:grpSpPr>
          <p:sp>
            <p:nvSpPr>
              <p:cNvPr id="81930" name="Rectangle 5"/>
              <p:cNvSpPr>
                <a:spLocks noChangeArrowheads="1"/>
              </p:cNvSpPr>
              <p:nvPr/>
            </p:nvSpPr>
            <p:spPr bwMode="auto">
              <a:xfrm>
                <a:off x="1104" y="1104"/>
                <a:ext cx="3600" cy="2736"/>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81931" name="AutoShape 6"/>
              <p:cNvSpPr>
                <a:spLocks noChangeArrowheads="1"/>
              </p:cNvSpPr>
              <p:nvPr/>
            </p:nvSpPr>
            <p:spPr bwMode="auto">
              <a:xfrm flipH="1">
                <a:off x="2784" y="1104"/>
                <a:ext cx="1920" cy="1632"/>
              </a:xfrm>
              <a:prstGeom prst="rtTriangle">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81932" name="AutoShape 7"/>
              <p:cNvSpPr>
                <a:spLocks noChangeArrowheads="1"/>
              </p:cNvSpPr>
              <p:nvPr/>
            </p:nvSpPr>
            <p:spPr bwMode="auto">
              <a:xfrm flipH="1">
                <a:off x="2784" y="2496"/>
                <a:ext cx="1920" cy="240"/>
              </a:xfrm>
              <a:prstGeom prst="rtTriangle">
                <a:avLst/>
              </a:prstGeom>
              <a:noFill/>
              <a:ln w="381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81933" name="AutoShape 8"/>
              <p:cNvSpPr>
                <a:spLocks noChangeArrowheads="1"/>
              </p:cNvSpPr>
              <p:nvPr/>
            </p:nvSpPr>
            <p:spPr bwMode="auto">
              <a:xfrm flipH="1">
                <a:off x="2784" y="2640"/>
                <a:ext cx="1920" cy="96"/>
              </a:xfrm>
              <a:prstGeom prst="rtTriangle">
                <a:avLst/>
              </a:prstGeom>
              <a:solidFill>
                <a:schemeClr val="accent1"/>
              </a:solidFill>
              <a:ln w="381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81934" name="Text Box 9"/>
              <p:cNvSpPr txBox="1">
                <a:spLocks noChangeArrowheads="1"/>
              </p:cNvSpPr>
              <p:nvPr/>
            </p:nvSpPr>
            <p:spPr bwMode="auto">
              <a:xfrm>
                <a:off x="1200" y="1311"/>
                <a:ext cx="2085" cy="1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3600" b="1"/>
                  <a:t>No Variations</a:t>
                </a:r>
              </a:p>
              <a:p>
                <a:pPr algn="ctr" eaLnBrk="1" hangingPunct="1">
                  <a:spcBef>
                    <a:spcPct val="0"/>
                  </a:spcBef>
                  <a:buSzTx/>
                  <a:buFontTx/>
                  <a:buNone/>
                </a:pPr>
                <a:r>
                  <a:rPr lang="en-US" altLang="en-US" b="1">
                    <a:solidFill>
                      <a:srgbClr val="950D88"/>
                    </a:solidFill>
                  </a:rPr>
                  <a:t>86% of</a:t>
                </a:r>
              </a:p>
              <a:p>
                <a:pPr algn="ctr" eaLnBrk="1" hangingPunct="1">
                  <a:spcBef>
                    <a:spcPct val="0"/>
                  </a:spcBef>
                  <a:buSzTx/>
                  <a:buFontTx/>
                  <a:buNone/>
                </a:pPr>
                <a:r>
                  <a:rPr lang="en-US" altLang="en-US" b="1">
                    <a:solidFill>
                      <a:srgbClr val="950D88"/>
                    </a:solidFill>
                  </a:rPr>
                  <a:t>New</a:t>
                </a:r>
              </a:p>
              <a:p>
                <a:pPr algn="ctr" eaLnBrk="1" hangingPunct="1">
                  <a:spcBef>
                    <a:spcPct val="0"/>
                  </a:spcBef>
                  <a:buSzTx/>
                  <a:buFontTx/>
                  <a:buNone/>
                </a:pPr>
                <a:r>
                  <a:rPr lang="en-US" altLang="en-US" b="1">
                    <a:solidFill>
                      <a:srgbClr val="950D88"/>
                    </a:solidFill>
                  </a:rPr>
                  <a:t>Testament</a:t>
                </a:r>
              </a:p>
              <a:p>
                <a:pPr algn="ctr" eaLnBrk="1" hangingPunct="1">
                  <a:spcBef>
                    <a:spcPct val="0"/>
                  </a:spcBef>
                  <a:buSzTx/>
                  <a:buFontTx/>
                  <a:buNone/>
                </a:pPr>
                <a:endParaRPr lang="en-US" altLang="en-US" b="1">
                  <a:solidFill>
                    <a:srgbClr val="950D88"/>
                  </a:solidFill>
                </a:endParaRPr>
              </a:p>
              <a:p>
                <a:pPr algn="ctr" eaLnBrk="1" hangingPunct="1">
                  <a:spcBef>
                    <a:spcPct val="0"/>
                  </a:spcBef>
                  <a:buSzTx/>
                  <a:buFontTx/>
                  <a:buNone/>
                </a:pPr>
                <a:r>
                  <a:rPr lang="en-US" altLang="en-US" b="1">
                    <a:solidFill>
                      <a:srgbClr val="FF0000"/>
                    </a:solidFill>
                  </a:rPr>
                  <a:t>(218 of 253 Pages)</a:t>
                </a:r>
              </a:p>
            </p:txBody>
          </p:sp>
          <p:sp>
            <p:nvSpPr>
              <p:cNvPr id="81935" name="Text Box 10"/>
              <p:cNvSpPr txBox="1">
                <a:spLocks noChangeArrowheads="1"/>
              </p:cNvSpPr>
              <p:nvPr/>
            </p:nvSpPr>
            <p:spPr bwMode="auto">
              <a:xfrm>
                <a:off x="3696" y="1776"/>
                <a:ext cx="980" cy="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2400" b="1">
                    <a:solidFill>
                      <a:srgbClr val="006600"/>
                    </a:solidFill>
                  </a:rPr>
                  <a:t>Spelling</a:t>
                </a:r>
              </a:p>
              <a:p>
                <a:pPr algn="ctr" eaLnBrk="1" hangingPunct="1">
                  <a:spcBef>
                    <a:spcPct val="0"/>
                  </a:spcBef>
                  <a:buSzTx/>
                  <a:buFontTx/>
                  <a:buNone/>
                </a:pPr>
                <a:r>
                  <a:rPr lang="en-US" altLang="en-US" sz="2400" b="1">
                    <a:solidFill>
                      <a:srgbClr val="006600"/>
                    </a:solidFill>
                  </a:rPr>
                  <a:t>Variations</a:t>
                </a:r>
              </a:p>
              <a:p>
                <a:pPr algn="ctr" eaLnBrk="1" hangingPunct="1">
                  <a:spcBef>
                    <a:spcPct val="0"/>
                  </a:spcBef>
                  <a:buSzTx/>
                  <a:buFontTx/>
                  <a:buNone/>
                </a:pPr>
                <a:r>
                  <a:rPr lang="en-US" altLang="en-US" sz="2400" b="1">
                    <a:solidFill>
                      <a:srgbClr val="006600"/>
                    </a:solidFill>
                  </a:rPr>
                  <a:t>12%</a:t>
                </a:r>
              </a:p>
            </p:txBody>
          </p:sp>
        </p:grpSp>
        <p:sp>
          <p:nvSpPr>
            <p:cNvPr id="81925" name="Text Box 11"/>
            <p:cNvSpPr txBox="1">
              <a:spLocks noChangeArrowheads="1"/>
            </p:cNvSpPr>
            <p:nvPr/>
          </p:nvSpPr>
          <p:spPr bwMode="auto">
            <a:xfrm>
              <a:off x="4320" y="1152"/>
              <a:ext cx="1440" cy="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2800" b="1">
                  <a:solidFill>
                    <a:srgbClr val="FF0000"/>
                  </a:solidFill>
                </a:rPr>
                <a:t>(30.5 Pages</a:t>
              </a:r>
            </a:p>
            <a:p>
              <a:pPr algn="ctr" eaLnBrk="1" hangingPunct="1">
                <a:spcBef>
                  <a:spcPct val="0"/>
                </a:spcBef>
                <a:buSzTx/>
                <a:buFontTx/>
                <a:buNone/>
              </a:pPr>
              <a:r>
                <a:rPr lang="en-US" altLang="en-US" sz="2800" b="1">
                  <a:solidFill>
                    <a:srgbClr val="FF0000"/>
                  </a:solidFill>
                </a:rPr>
                <a:t>of 253)</a:t>
              </a:r>
            </a:p>
          </p:txBody>
        </p:sp>
        <p:sp>
          <p:nvSpPr>
            <p:cNvPr id="81926" name="Text Box 12"/>
            <p:cNvSpPr txBox="1">
              <a:spLocks noChangeArrowheads="1"/>
            </p:cNvSpPr>
            <p:nvPr/>
          </p:nvSpPr>
          <p:spPr bwMode="auto">
            <a:xfrm>
              <a:off x="4415" y="1968"/>
              <a:ext cx="1249" cy="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2800" b="1">
                  <a:solidFill>
                    <a:srgbClr val="0000FF"/>
                  </a:solidFill>
                </a:rPr>
                <a:t>Minor Var.</a:t>
              </a:r>
            </a:p>
            <a:p>
              <a:pPr algn="ctr" eaLnBrk="1" hangingPunct="1">
                <a:spcBef>
                  <a:spcPct val="0"/>
                </a:spcBef>
                <a:buSzTx/>
                <a:buFontTx/>
                <a:buNone/>
              </a:pPr>
              <a:r>
                <a:rPr lang="en-US" altLang="en-US" sz="2800" b="1">
                  <a:solidFill>
                    <a:srgbClr val="0000FF"/>
                  </a:solidFill>
                </a:rPr>
                <a:t>1.5%</a:t>
              </a:r>
            </a:p>
            <a:p>
              <a:pPr algn="ctr" eaLnBrk="1" hangingPunct="1">
                <a:spcBef>
                  <a:spcPct val="0"/>
                </a:spcBef>
                <a:buSzTx/>
                <a:buFontTx/>
                <a:buNone/>
              </a:pPr>
              <a:r>
                <a:rPr lang="en-US" altLang="en-US" sz="2800" b="1">
                  <a:solidFill>
                    <a:srgbClr val="FF0000"/>
                  </a:solidFill>
                </a:rPr>
                <a:t>(3.25 pages)</a:t>
              </a:r>
            </a:p>
          </p:txBody>
        </p:sp>
        <p:sp>
          <p:nvSpPr>
            <p:cNvPr id="81927" name="Line 13"/>
            <p:cNvSpPr>
              <a:spLocks noChangeShapeType="1"/>
            </p:cNvSpPr>
            <p:nvPr/>
          </p:nvSpPr>
          <p:spPr bwMode="auto">
            <a:xfrm flipH="1">
              <a:off x="4176" y="2448"/>
              <a:ext cx="576" cy="144"/>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1928" name="Text Box 14"/>
            <p:cNvSpPr txBox="1">
              <a:spLocks noChangeArrowheads="1"/>
            </p:cNvSpPr>
            <p:nvPr/>
          </p:nvSpPr>
          <p:spPr bwMode="auto">
            <a:xfrm>
              <a:off x="4266" y="2970"/>
              <a:ext cx="1249" cy="1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2800" b="1">
                  <a:solidFill>
                    <a:srgbClr val="006600"/>
                  </a:solidFill>
                </a:rPr>
                <a:t>Significant</a:t>
              </a:r>
            </a:p>
            <a:p>
              <a:pPr algn="ctr" eaLnBrk="1" hangingPunct="1">
                <a:spcBef>
                  <a:spcPct val="0"/>
                </a:spcBef>
                <a:buSzTx/>
                <a:buFontTx/>
                <a:buNone/>
              </a:pPr>
              <a:r>
                <a:rPr lang="en-US" altLang="en-US" sz="2800" b="1">
                  <a:solidFill>
                    <a:srgbClr val="006600"/>
                  </a:solidFill>
                </a:rPr>
                <a:t>Variations</a:t>
              </a:r>
            </a:p>
            <a:p>
              <a:pPr algn="ctr" eaLnBrk="1" hangingPunct="1">
                <a:spcBef>
                  <a:spcPct val="0"/>
                </a:spcBef>
                <a:buSzTx/>
                <a:buFontTx/>
                <a:buNone/>
              </a:pPr>
              <a:r>
                <a:rPr lang="en-US" altLang="en-US" sz="2800" b="1">
                  <a:solidFill>
                    <a:srgbClr val="006600"/>
                  </a:solidFill>
                </a:rPr>
                <a:t>0.5%</a:t>
              </a:r>
            </a:p>
            <a:p>
              <a:pPr algn="ctr" eaLnBrk="1" hangingPunct="1">
                <a:spcBef>
                  <a:spcPct val="0"/>
                </a:spcBef>
                <a:buSzTx/>
                <a:buFontTx/>
                <a:buNone/>
              </a:pPr>
              <a:r>
                <a:rPr lang="en-US" altLang="en-US" sz="2800" b="1">
                  <a:solidFill>
                    <a:srgbClr val="FF0000"/>
                  </a:solidFill>
                </a:rPr>
                <a:t>(1.25 pages)</a:t>
              </a:r>
            </a:p>
          </p:txBody>
        </p:sp>
        <p:sp>
          <p:nvSpPr>
            <p:cNvPr id="81929" name="Line 15"/>
            <p:cNvSpPr>
              <a:spLocks noChangeShapeType="1"/>
            </p:cNvSpPr>
            <p:nvPr/>
          </p:nvSpPr>
          <p:spPr bwMode="auto">
            <a:xfrm flipH="1" flipV="1">
              <a:off x="4032" y="2688"/>
              <a:ext cx="336" cy="576"/>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11267" name="Rectangle 3"/>
          <p:cNvSpPr>
            <a:spLocks noGrp="1" noChangeArrowheads="1"/>
          </p:cNvSpPr>
          <p:nvPr>
            <p:ph type="body" idx="1"/>
          </p:nvPr>
        </p:nvSpPr>
        <p:spPr>
          <a:xfrm>
            <a:off x="685800" y="1828800"/>
            <a:ext cx="7772400" cy="4648200"/>
          </a:xfrm>
        </p:spPr>
        <p:txBody>
          <a:bodyPr/>
          <a:lstStyle/>
          <a:p>
            <a:pPr eaLnBrk="1" hangingPunct="1">
              <a:lnSpc>
                <a:spcPct val="90000"/>
              </a:lnSpc>
              <a:spcBef>
                <a:spcPts val="0"/>
              </a:spcBef>
            </a:pPr>
            <a:r>
              <a:rPr lang="en-US" altLang="en-US" sz="3600" b="1" dirty="0"/>
              <a:t>How can we be confident that our English versions are trust-worthy, given that:</a:t>
            </a:r>
          </a:p>
          <a:p>
            <a:pPr lvl="1" eaLnBrk="1" hangingPunct="1">
              <a:lnSpc>
                <a:spcPct val="90000"/>
              </a:lnSpc>
              <a:spcBef>
                <a:spcPts val="0"/>
              </a:spcBef>
            </a:pPr>
            <a:r>
              <a:rPr lang="en-US" altLang="en-US" sz="3200" b="1" dirty="0">
                <a:solidFill>
                  <a:srgbClr val="0000FF"/>
                </a:solidFill>
              </a:rPr>
              <a:t>so much time has passed, </a:t>
            </a:r>
          </a:p>
          <a:p>
            <a:pPr lvl="1" eaLnBrk="1" hangingPunct="1">
              <a:lnSpc>
                <a:spcPct val="90000"/>
              </a:lnSpc>
              <a:spcBef>
                <a:spcPts val="0"/>
              </a:spcBef>
            </a:pPr>
            <a:r>
              <a:rPr lang="en-US" altLang="en-US" sz="3200" b="1" dirty="0">
                <a:solidFill>
                  <a:srgbClr val="0000FF"/>
                </a:solidFill>
              </a:rPr>
              <a:t>so many things have happened,</a:t>
            </a:r>
          </a:p>
          <a:p>
            <a:pPr lvl="1" eaLnBrk="1" hangingPunct="1">
              <a:lnSpc>
                <a:spcPct val="90000"/>
              </a:lnSpc>
              <a:spcBef>
                <a:spcPts val="0"/>
              </a:spcBef>
            </a:pPr>
            <a:r>
              <a:rPr lang="en-US" altLang="en-US" sz="3200" b="1" dirty="0">
                <a:solidFill>
                  <a:srgbClr val="0000FF"/>
                </a:solidFill>
              </a:rPr>
              <a:t>and given the difficulty of translating text from one language to another?</a:t>
            </a:r>
            <a:endParaRPr lang="en-US" altLang="en-US" sz="3200" dirty="0">
              <a:solidFill>
                <a:srgbClr val="0000FF"/>
              </a:solidFill>
            </a:endParaRPr>
          </a:p>
          <a:p>
            <a:pPr marL="0" indent="0" algn="ctr" eaLnBrk="1" hangingPunct="1">
              <a:lnSpc>
                <a:spcPct val="90000"/>
              </a:lnSpc>
              <a:spcBef>
                <a:spcPts val="0"/>
              </a:spcBef>
              <a:buNone/>
            </a:pPr>
            <a:r>
              <a:rPr lang="en-US" altLang="en-US" sz="3600" b="1" dirty="0">
                <a:solidFill>
                  <a:srgbClr val="D00000"/>
                </a:solidFill>
              </a:rPr>
              <a:t>A Good Question!</a:t>
            </a:r>
          </a:p>
        </p:txBody>
      </p:sp>
    </p:spTree>
    <p:extLst>
      <p:ext uri="{BB962C8B-B14F-4D97-AF65-F5344CB8AC3E}">
        <p14:creationId xmlns:p14="http://schemas.microsoft.com/office/powerpoint/2010/main" val="28428739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b="1">
                <a:latin typeface="Benguiat Bk BT" pitchFamily="18" charset="0"/>
              </a:rPr>
              <a:t>Variations in Manuscripts of the New Testament</a:t>
            </a:r>
            <a:r>
              <a:rPr lang="en-US" altLang="en-US" sz="4000" b="1"/>
              <a:t> </a:t>
            </a:r>
          </a:p>
        </p:txBody>
      </p:sp>
      <p:sp>
        <p:nvSpPr>
          <p:cNvPr id="64515" name="Rectangle 3"/>
          <p:cNvSpPr>
            <a:spLocks noGrp="1" noChangeArrowheads="1"/>
          </p:cNvSpPr>
          <p:nvPr>
            <p:ph type="body" idx="1"/>
          </p:nvPr>
        </p:nvSpPr>
        <p:spPr>
          <a:xfrm>
            <a:off x="304800" y="1828800"/>
            <a:ext cx="8686800" cy="5029200"/>
          </a:xfrm>
        </p:spPr>
        <p:txBody>
          <a:bodyPr/>
          <a:lstStyle/>
          <a:p>
            <a:pPr eaLnBrk="1" hangingPunct="1">
              <a:spcBef>
                <a:spcPts val="0"/>
              </a:spcBef>
            </a:pPr>
            <a:r>
              <a:rPr lang="en-US" altLang="en-US" sz="4000" b="1" dirty="0"/>
              <a:t>Significant variations</a:t>
            </a:r>
          </a:p>
          <a:p>
            <a:pPr lvl="1" eaLnBrk="1" hangingPunct="1">
              <a:spcBef>
                <a:spcPts val="0"/>
              </a:spcBef>
            </a:pPr>
            <a:r>
              <a:rPr lang="en-US" altLang="en-US" sz="3600" b="1" dirty="0">
                <a:solidFill>
                  <a:srgbClr val="306018"/>
                </a:solidFill>
              </a:rPr>
              <a:t>The example of </a:t>
            </a:r>
            <a:r>
              <a:rPr lang="en-US" altLang="en-US" sz="3600" b="1" dirty="0">
                <a:solidFill>
                  <a:srgbClr val="D00000"/>
                </a:solidFill>
              </a:rPr>
              <a:t>Acts 8:37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88067" name="Rectangle 3"/>
          <p:cNvSpPr>
            <a:spLocks noGrp="1" noChangeArrowheads="1"/>
          </p:cNvSpPr>
          <p:nvPr>
            <p:ph type="body" idx="1"/>
          </p:nvPr>
        </p:nvSpPr>
        <p:spPr>
          <a:xfrm>
            <a:off x="381000" y="1828800"/>
            <a:ext cx="8305800" cy="4724400"/>
          </a:xfrm>
        </p:spPr>
        <p:txBody>
          <a:bodyPr/>
          <a:lstStyle/>
          <a:p>
            <a:pPr eaLnBrk="1" hangingPunct="1"/>
            <a:r>
              <a:rPr lang="en-US" altLang="en-US" sz="4000" b="1" dirty="0">
                <a:solidFill>
                  <a:srgbClr val="FF0000"/>
                </a:solidFill>
              </a:rPr>
              <a:t>Acts 8:37</a:t>
            </a:r>
          </a:p>
          <a:p>
            <a:pPr lvl="1" eaLnBrk="1" hangingPunct="1">
              <a:spcBef>
                <a:spcPts val="0"/>
              </a:spcBef>
            </a:pPr>
            <a:r>
              <a:rPr lang="en-US" altLang="en-US" b="1" dirty="0">
                <a:solidFill>
                  <a:srgbClr val="306018"/>
                </a:solidFill>
              </a:rPr>
              <a:t>KJV -</a:t>
            </a:r>
            <a:r>
              <a:rPr lang="en-US" altLang="en-US" b="1" dirty="0">
                <a:solidFill>
                  <a:srgbClr val="FF0000"/>
                </a:solidFill>
              </a:rPr>
              <a:t> “And Philip said, If thou </a:t>
            </a:r>
            <a:r>
              <a:rPr lang="en-US" altLang="en-US" b="1" dirty="0" err="1">
                <a:solidFill>
                  <a:srgbClr val="FF0000"/>
                </a:solidFill>
              </a:rPr>
              <a:t>believest</a:t>
            </a:r>
            <a:r>
              <a:rPr lang="en-US" altLang="en-US" b="1" dirty="0">
                <a:solidFill>
                  <a:srgbClr val="FF0000"/>
                </a:solidFill>
              </a:rPr>
              <a:t> with all thine heart, thou </a:t>
            </a:r>
            <a:r>
              <a:rPr lang="en-US" altLang="en-US" b="1" dirty="0" err="1">
                <a:solidFill>
                  <a:srgbClr val="FF0000"/>
                </a:solidFill>
              </a:rPr>
              <a:t>mayest</a:t>
            </a:r>
            <a:r>
              <a:rPr lang="en-US" altLang="en-US" b="1" dirty="0">
                <a:solidFill>
                  <a:srgbClr val="FF0000"/>
                </a:solidFill>
              </a:rPr>
              <a:t>.  And he answered and said, I believe Jesus Christ is the Son of God.”</a:t>
            </a:r>
            <a:endParaRPr lang="en-US" altLang="en-US" b="1" dirty="0">
              <a:solidFill>
                <a:srgbClr val="306018"/>
              </a:solidFill>
            </a:endParaRPr>
          </a:p>
          <a:p>
            <a:pPr lvl="1" eaLnBrk="1" hangingPunct="1">
              <a:spcBef>
                <a:spcPts val="0"/>
              </a:spcBef>
            </a:pPr>
            <a:r>
              <a:rPr lang="en-US" altLang="en-US" b="1" dirty="0">
                <a:solidFill>
                  <a:srgbClr val="306018"/>
                </a:solidFill>
              </a:rPr>
              <a:t>NKJV - </a:t>
            </a:r>
            <a:r>
              <a:rPr lang="en-US" altLang="en-US" b="1" dirty="0">
                <a:solidFill>
                  <a:srgbClr val="0000FF"/>
                </a:solidFill>
              </a:rPr>
              <a:t>“</a:t>
            </a:r>
            <a:r>
              <a:rPr lang="en-US" altLang="en-US" b="1" dirty="0"/>
              <a:t>*</a:t>
            </a:r>
            <a:r>
              <a:rPr lang="en-US" altLang="en-US" b="1" dirty="0">
                <a:solidFill>
                  <a:srgbClr val="0000FF"/>
                </a:solidFill>
              </a:rPr>
              <a:t>Then Philip said, ‘If you believe with all your heart, you may.’  And he answered and said, ‘I believe that Jesus Christ is the Son of God.’”</a:t>
            </a:r>
            <a:r>
              <a:rPr lang="en-US" altLang="en-US" b="1" dirty="0">
                <a:solidFill>
                  <a:srgbClr val="306018"/>
                </a:solidFill>
              </a:rPr>
              <a:t> 							</a:t>
            </a:r>
            <a:r>
              <a:rPr lang="en-US" altLang="en-US" sz="2400" b="1" dirty="0"/>
              <a:t>*8:37  NU, M omit v. 37, It is found in Western texts, 		including the Latin tradition.</a:t>
            </a:r>
            <a:endParaRPr lang="en-US" altLang="en-US" sz="2400" b="1" dirty="0">
              <a:solidFill>
                <a:srgbClr val="30601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80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80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b="1">
                <a:latin typeface="Benguiat Bk BT" pitchFamily="18" charset="0"/>
              </a:rPr>
              <a:t>Variations in Manuscripts of the New Testament</a:t>
            </a:r>
            <a:r>
              <a:rPr lang="en-US" altLang="en-US" sz="4000" b="1"/>
              <a:t> </a:t>
            </a:r>
          </a:p>
        </p:txBody>
      </p:sp>
      <p:sp>
        <p:nvSpPr>
          <p:cNvPr id="64515" name="Rectangle 3"/>
          <p:cNvSpPr>
            <a:spLocks noGrp="1" noChangeArrowheads="1"/>
          </p:cNvSpPr>
          <p:nvPr>
            <p:ph type="body" idx="1"/>
          </p:nvPr>
        </p:nvSpPr>
        <p:spPr>
          <a:xfrm>
            <a:off x="304800" y="1828800"/>
            <a:ext cx="8686800" cy="5029200"/>
          </a:xfrm>
        </p:spPr>
        <p:txBody>
          <a:bodyPr/>
          <a:lstStyle/>
          <a:p>
            <a:pPr eaLnBrk="1" hangingPunct="1">
              <a:spcBef>
                <a:spcPts val="0"/>
              </a:spcBef>
            </a:pPr>
            <a:r>
              <a:rPr lang="en-US" altLang="en-US" sz="4000" b="1" dirty="0"/>
              <a:t>Significant variations</a:t>
            </a:r>
          </a:p>
          <a:p>
            <a:pPr lvl="1" eaLnBrk="1" hangingPunct="1">
              <a:spcBef>
                <a:spcPts val="0"/>
              </a:spcBef>
            </a:pPr>
            <a:r>
              <a:rPr lang="en-US" altLang="en-US" sz="3600" b="1" dirty="0">
                <a:solidFill>
                  <a:srgbClr val="306018"/>
                </a:solidFill>
              </a:rPr>
              <a:t>The example of </a:t>
            </a:r>
            <a:r>
              <a:rPr lang="en-US" altLang="en-US" sz="3600" b="1" dirty="0">
                <a:solidFill>
                  <a:srgbClr val="D00000"/>
                </a:solidFill>
              </a:rPr>
              <a:t>Acts 8:37</a:t>
            </a:r>
          </a:p>
          <a:p>
            <a:pPr lvl="2" eaLnBrk="1" hangingPunct="1">
              <a:spcBef>
                <a:spcPts val="0"/>
              </a:spcBef>
            </a:pPr>
            <a:r>
              <a:rPr lang="en-US" altLang="en-US" sz="3200" b="1" dirty="0">
                <a:solidFill>
                  <a:srgbClr val="0000FF"/>
                </a:solidFill>
              </a:rPr>
              <a:t>Support for this verse</a:t>
            </a:r>
          </a:p>
          <a:p>
            <a:pPr lvl="3" eaLnBrk="1" hangingPunct="1">
              <a:spcBef>
                <a:spcPts val="0"/>
              </a:spcBef>
            </a:pPr>
            <a:r>
              <a:rPr lang="en-US" altLang="en-US" sz="2800" b="1" dirty="0">
                <a:solidFill>
                  <a:srgbClr val="950D88"/>
                </a:solidFill>
              </a:rPr>
              <a:t>One 6</a:t>
            </a:r>
            <a:r>
              <a:rPr lang="en-US" altLang="en-US" sz="2800" b="1" baseline="30000" dirty="0">
                <a:solidFill>
                  <a:srgbClr val="950D88"/>
                </a:solidFill>
              </a:rPr>
              <a:t>th</a:t>
            </a:r>
            <a:r>
              <a:rPr lang="en-US" altLang="en-US" sz="2800" b="1" dirty="0">
                <a:solidFill>
                  <a:srgbClr val="950D88"/>
                </a:solidFill>
              </a:rPr>
              <a:t> Century Uncial</a:t>
            </a:r>
          </a:p>
          <a:p>
            <a:pPr lvl="3" eaLnBrk="1" hangingPunct="1">
              <a:spcBef>
                <a:spcPts val="0"/>
              </a:spcBef>
            </a:pPr>
            <a:r>
              <a:rPr lang="en-US" altLang="en-US" sz="2800" b="1" dirty="0">
                <a:solidFill>
                  <a:srgbClr val="950D88"/>
                </a:solidFill>
              </a:rPr>
              <a:t>Some good </a:t>
            </a:r>
            <a:r>
              <a:rPr lang="en-US" altLang="en-US" sz="2800" b="1" dirty="0" err="1">
                <a:solidFill>
                  <a:srgbClr val="950D88"/>
                </a:solidFill>
              </a:rPr>
              <a:t>Miniscules</a:t>
            </a:r>
            <a:endParaRPr lang="en-US" altLang="en-US" sz="2800" b="1" dirty="0">
              <a:solidFill>
                <a:srgbClr val="950D88"/>
              </a:solidFill>
            </a:endParaRPr>
          </a:p>
          <a:p>
            <a:pPr lvl="3" eaLnBrk="1" hangingPunct="1">
              <a:spcBef>
                <a:spcPts val="0"/>
              </a:spcBef>
            </a:pPr>
            <a:r>
              <a:rPr lang="en-US" altLang="en-US" sz="2800" b="1" dirty="0">
                <a:solidFill>
                  <a:srgbClr val="950D88"/>
                </a:solidFill>
              </a:rPr>
              <a:t>The Old Latin Version</a:t>
            </a:r>
            <a:endParaRPr lang="en-US" altLang="en-US" sz="3200" b="1" dirty="0">
              <a:solidFill>
                <a:srgbClr val="950D8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5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1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45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88067" name="Rectangle 3"/>
          <p:cNvSpPr>
            <a:spLocks noGrp="1" noChangeArrowheads="1"/>
          </p:cNvSpPr>
          <p:nvPr>
            <p:ph type="body" idx="1"/>
          </p:nvPr>
        </p:nvSpPr>
        <p:spPr>
          <a:xfrm>
            <a:off x="381000" y="1828800"/>
            <a:ext cx="8305800" cy="4724400"/>
          </a:xfrm>
        </p:spPr>
        <p:txBody>
          <a:bodyPr/>
          <a:lstStyle/>
          <a:p>
            <a:pPr eaLnBrk="1" hangingPunct="1">
              <a:spcBef>
                <a:spcPts val="0"/>
              </a:spcBef>
            </a:pPr>
            <a:r>
              <a:rPr lang="en-US" altLang="en-US" sz="4000" b="1">
                <a:solidFill>
                  <a:srgbClr val="FF0000"/>
                </a:solidFill>
              </a:rPr>
              <a:t>Acts 8:37</a:t>
            </a:r>
          </a:p>
          <a:p>
            <a:pPr lvl="1" eaLnBrk="1" hangingPunct="1">
              <a:spcBef>
                <a:spcPts val="0"/>
              </a:spcBef>
            </a:pPr>
            <a:r>
              <a:rPr lang="en-US" altLang="en-US" b="1">
                <a:solidFill>
                  <a:srgbClr val="306018"/>
                </a:solidFill>
              </a:rPr>
              <a:t>KJV -</a:t>
            </a:r>
            <a:r>
              <a:rPr lang="en-US" altLang="en-US" b="1">
                <a:solidFill>
                  <a:srgbClr val="FF0000"/>
                </a:solidFill>
              </a:rPr>
              <a:t> “And Philip said, If thou believest with all thine heart, thou mayest.  And he answered and said, I believe Jesus Christ is the Son of God.”</a:t>
            </a:r>
            <a:r>
              <a:rPr lang="en-US" altLang="en-US" b="1">
                <a:solidFill>
                  <a:srgbClr val="306018"/>
                </a:solidFill>
              </a:rPr>
              <a:t> </a:t>
            </a:r>
          </a:p>
          <a:p>
            <a:pPr lvl="1" eaLnBrk="1" hangingPunct="1">
              <a:spcBef>
                <a:spcPts val="0"/>
              </a:spcBef>
            </a:pPr>
            <a:r>
              <a:rPr lang="en-US" altLang="en-US" b="1">
                <a:solidFill>
                  <a:srgbClr val="306018"/>
                </a:solidFill>
              </a:rPr>
              <a:t>NKJV - </a:t>
            </a:r>
            <a:r>
              <a:rPr lang="en-US" altLang="en-US" b="1">
                <a:solidFill>
                  <a:srgbClr val="0000FF"/>
                </a:solidFill>
              </a:rPr>
              <a:t>“</a:t>
            </a:r>
            <a:r>
              <a:rPr lang="en-US" altLang="en-US" b="1"/>
              <a:t>*</a:t>
            </a:r>
            <a:r>
              <a:rPr lang="en-US" altLang="en-US" b="1">
                <a:solidFill>
                  <a:srgbClr val="0000FF"/>
                </a:solidFill>
              </a:rPr>
              <a:t>Then Philip said, ‘If you believe with all your heart, you may.’  And he answered and said, ‘I believe that Jesus Christ is the Son of God.’”</a:t>
            </a:r>
            <a:r>
              <a:rPr lang="en-US" altLang="en-US" b="1">
                <a:solidFill>
                  <a:srgbClr val="306018"/>
                </a:solidFill>
              </a:rPr>
              <a:t> 							</a:t>
            </a:r>
            <a:r>
              <a:rPr lang="en-US" altLang="en-US" sz="2400" b="1"/>
              <a:t>*8:37  NU, M omit v. 37, It is found in Western texts, 		including the Latin tradition.</a:t>
            </a:r>
            <a:endParaRPr lang="en-US" altLang="en-US" sz="2400" b="1">
              <a:solidFill>
                <a:srgbClr val="30601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80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80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bldLvl="2"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b="1">
                <a:latin typeface="Benguiat Bk BT" pitchFamily="18" charset="0"/>
              </a:rPr>
              <a:t>Variations in Manuscripts of the New Testament</a:t>
            </a:r>
            <a:r>
              <a:rPr lang="en-US" altLang="en-US" sz="4000" b="1"/>
              <a:t> </a:t>
            </a:r>
          </a:p>
        </p:txBody>
      </p:sp>
      <p:sp>
        <p:nvSpPr>
          <p:cNvPr id="66563" name="Rectangle 3"/>
          <p:cNvSpPr>
            <a:spLocks noGrp="1" noChangeArrowheads="1"/>
          </p:cNvSpPr>
          <p:nvPr>
            <p:ph type="body" idx="1"/>
          </p:nvPr>
        </p:nvSpPr>
        <p:spPr>
          <a:xfrm>
            <a:off x="304800" y="1828800"/>
            <a:ext cx="8686800" cy="5029200"/>
          </a:xfrm>
        </p:spPr>
        <p:txBody>
          <a:bodyPr/>
          <a:lstStyle/>
          <a:p>
            <a:pPr eaLnBrk="1" hangingPunct="1">
              <a:spcBef>
                <a:spcPts val="0"/>
              </a:spcBef>
            </a:pPr>
            <a:r>
              <a:rPr lang="en-US" altLang="en-US" sz="4000" b="1" dirty="0"/>
              <a:t>Significant variations</a:t>
            </a:r>
          </a:p>
          <a:p>
            <a:pPr lvl="1" eaLnBrk="1" hangingPunct="1">
              <a:spcBef>
                <a:spcPts val="0"/>
              </a:spcBef>
            </a:pPr>
            <a:r>
              <a:rPr lang="en-US" altLang="en-US" sz="3600" b="1" dirty="0">
                <a:solidFill>
                  <a:srgbClr val="306018"/>
                </a:solidFill>
              </a:rPr>
              <a:t>The example of </a:t>
            </a:r>
            <a:r>
              <a:rPr lang="en-US" altLang="en-US" sz="3600" b="1" dirty="0">
                <a:solidFill>
                  <a:srgbClr val="D00000"/>
                </a:solidFill>
              </a:rPr>
              <a:t>Acts 8:37</a:t>
            </a:r>
            <a:endParaRPr lang="en-US" altLang="en-US" sz="3600" b="1" dirty="0">
              <a:solidFill>
                <a:srgbClr val="950D88"/>
              </a:solidFill>
            </a:endParaRPr>
          </a:p>
          <a:p>
            <a:pPr lvl="2" eaLnBrk="1" hangingPunct="1">
              <a:spcBef>
                <a:spcPts val="0"/>
              </a:spcBef>
            </a:pPr>
            <a:r>
              <a:rPr lang="en-US" altLang="en-US" sz="3200" b="1" dirty="0">
                <a:solidFill>
                  <a:srgbClr val="950D88"/>
                </a:solidFill>
              </a:rPr>
              <a:t>NU – The Greek text in the 26</a:t>
            </a:r>
            <a:r>
              <a:rPr lang="en-US" altLang="en-US" sz="3200" b="1" baseline="30000" dirty="0">
                <a:solidFill>
                  <a:srgbClr val="950D88"/>
                </a:solidFill>
              </a:rPr>
              <a:t>th</a:t>
            </a:r>
            <a:r>
              <a:rPr lang="en-US" altLang="en-US" sz="3200" b="1" dirty="0">
                <a:solidFill>
                  <a:srgbClr val="950D88"/>
                </a:solidFill>
              </a:rPr>
              <a:t> edition of the Nestle-Aland Greek New Testament (N) and in the third edition of the United Bible Societies’ Greek New Testament (U).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5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b="1">
                <a:latin typeface="Benguiat Bk BT" pitchFamily="18" charset="0"/>
              </a:rPr>
              <a:t>Variations in Manuscripts of the New Testament</a:t>
            </a:r>
            <a:r>
              <a:rPr lang="en-US" altLang="en-US" sz="4000" b="1"/>
              <a:t> </a:t>
            </a:r>
          </a:p>
        </p:txBody>
      </p:sp>
      <p:sp>
        <p:nvSpPr>
          <p:cNvPr id="66563" name="Rectangle 3"/>
          <p:cNvSpPr>
            <a:spLocks noGrp="1" noChangeArrowheads="1"/>
          </p:cNvSpPr>
          <p:nvPr>
            <p:ph type="body" idx="1"/>
          </p:nvPr>
        </p:nvSpPr>
        <p:spPr>
          <a:xfrm>
            <a:off x="304800" y="1828800"/>
            <a:ext cx="8686800" cy="5181600"/>
          </a:xfrm>
        </p:spPr>
        <p:txBody>
          <a:bodyPr/>
          <a:lstStyle/>
          <a:p>
            <a:pPr eaLnBrk="1" hangingPunct="1">
              <a:spcBef>
                <a:spcPts val="0"/>
              </a:spcBef>
            </a:pPr>
            <a:r>
              <a:rPr lang="en-US" altLang="en-US" sz="4000" b="1" dirty="0"/>
              <a:t>Significant variations</a:t>
            </a:r>
          </a:p>
          <a:p>
            <a:pPr lvl="1" eaLnBrk="1" hangingPunct="1">
              <a:spcBef>
                <a:spcPts val="0"/>
              </a:spcBef>
            </a:pPr>
            <a:r>
              <a:rPr lang="en-US" altLang="en-US" sz="3600" b="1" dirty="0">
                <a:solidFill>
                  <a:srgbClr val="306018"/>
                </a:solidFill>
              </a:rPr>
              <a:t>The example of </a:t>
            </a:r>
            <a:r>
              <a:rPr lang="en-US" altLang="en-US" sz="3600" b="1" dirty="0">
                <a:solidFill>
                  <a:srgbClr val="D00000"/>
                </a:solidFill>
              </a:rPr>
              <a:t>Acts 8:37</a:t>
            </a:r>
            <a:endParaRPr lang="en-US" altLang="en-US" sz="3600" b="1" dirty="0">
              <a:solidFill>
                <a:srgbClr val="950D88"/>
              </a:solidFill>
            </a:endParaRPr>
          </a:p>
          <a:p>
            <a:pPr lvl="2" eaLnBrk="1" hangingPunct="1">
              <a:spcBef>
                <a:spcPts val="0"/>
              </a:spcBef>
            </a:pPr>
            <a:r>
              <a:rPr lang="en-US" altLang="en-US" sz="3200" b="1" dirty="0">
                <a:solidFill>
                  <a:srgbClr val="950D88"/>
                </a:solidFill>
              </a:rPr>
              <a:t>M – Majority Text holds that the best Greek text is based on the consensus of the majority of existing Greek manuscripts, even though many are late, and none is earlier than the fifth century.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5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b="1">
                <a:latin typeface="Benguiat Bk BT" pitchFamily="18" charset="0"/>
              </a:rPr>
              <a:t>Variations in Manuscripts of the New Testament</a:t>
            </a:r>
            <a:r>
              <a:rPr lang="en-US" altLang="en-US" sz="4000" b="1"/>
              <a:t> </a:t>
            </a:r>
          </a:p>
        </p:txBody>
      </p:sp>
      <p:sp>
        <p:nvSpPr>
          <p:cNvPr id="66563" name="Rectangle 3"/>
          <p:cNvSpPr>
            <a:spLocks noGrp="1" noChangeArrowheads="1"/>
          </p:cNvSpPr>
          <p:nvPr>
            <p:ph type="body" idx="1"/>
          </p:nvPr>
        </p:nvSpPr>
        <p:spPr>
          <a:xfrm>
            <a:off x="304800" y="1828800"/>
            <a:ext cx="8686800" cy="5029200"/>
          </a:xfrm>
        </p:spPr>
        <p:txBody>
          <a:bodyPr/>
          <a:lstStyle/>
          <a:p>
            <a:pPr eaLnBrk="1" hangingPunct="1">
              <a:spcBef>
                <a:spcPts val="0"/>
              </a:spcBef>
            </a:pPr>
            <a:r>
              <a:rPr lang="en-US" altLang="en-US" sz="4000" b="1" dirty="0"/>
              <a:t>Significant variations</a:t>
            </a:r>
          </a:p>
          <a:p>
            <a:pPr lvl="1" eaLnBrk="1" hangingPunct="1">
              <a:spcBef>
                <a:spcPts val="0"/>
              </a:spcBef>
            </a:pPr>
            <a:r>
              <a:rPr lang="en-US" altLang="en-US" sz="3600" b="1" dirty="0">
                <a:solidFill>
                  <a:srgbClr val="306018"/>
                </a:solidFill>
              </a:rPr>
              <a:t>The example of </a:t>
            </a:r>
            <a:r>
              <a:rPr lang="en-US" altLang="en-US" sz="3600" b="1" dirty="0">
                <a:solidFill>
                  <a:srgbClr val="D00000"/>
                </a:solidFill>
              </a:rPr>
              <a:t>Acts 8:37</a:t>
            </a:r>
            <a:endParaRPr lang="en-US" altLang="en-US" sz="3600" b="1" dirty="0">
              <a:solidFill>
                <a:srgbClr val="950D88"/>
              </a:solidFill>
            </a:endParaRPr>
          </a:p>
          <a:p>
            <a:pPr lvl="2" eaLnBrk="1" hangingPunct="1">
              <a:spcBef>
                <a:spcPts val="0"/>
              </a:spcBef>
            </a:pPr>
            <a:r>
              <a:rPr lang="en-US" altLang="en-US" sz="3200" b="1" dirty="0">
                <a:solidFill>
                  <a:srgbClr val="0000FF"/>
                </a:solidFill>
              </a:rPr>
              <a:t>Opposition to this verse</a:t>
            </a:r>
          </a:p>
          <a:p>
            <a:pPr lvl="3" eaLnBrk="1" hangingPunct="1">
              <a:spcBef>
                <a:spcPts val="0"/>
              </a:spcBef>
            </a:pPr>
            <a:r>
              <a:rPr lang="en-US" altLang="en-US" sz="2800" b="1" dirty="0">
                <a:solidFill>
                  <a:srgbClr val="950D88"/>
                </a:solidFill>
              </a:rPr>
              <a:t>Practically all the other manuscripts and versions</a:t>
            </a:r>
          </a:p>
          <a:p>
            <a:pPr lvl="3" eaLnBrk="1" hangingPunct="1">
              <a:spcBef>
                <a:spcPts val="0"/>
              </a:spcBef>
            </a:pPr>
            <a:r>
              <a:rPr lang="en-US" altLang="en-US" sz="2800" b="1" dirty="0">
                <a:solidFill>
                  <a:srgbClr val="950D88"/>
                </a:solidFill>
              </a:rPr>
              <a:t>No Greek manuscript earlier than the sixth century knows this reading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5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b="1">
                <a:latin typeface="Benguiat Bk BT" pitchFamily="18" charset="0"/>
              </a:rPr>
              <a:t>Variations in Manuscripts of the New Testament</a:t>
            </a:r>
            <a:r>
              <a:rPr lang="en-US" altLang="en-US" sz="4000" b="1"/>
              <a:t> </a:t>
            </a:r>
          </a:p>
        </p:txBody>
      </p:sp>
      <p:sp>
        <p:nvSpPr>
          <p:cNvPr id="104451" name="Rectangle 3"/>
          <p:cNvSpPr>
            <a:spLocks noGrp="1" noChangeArrowheads="1"/>
          </p:cNvSpPr>
          <p:nvPr>
            <p:ph type="body" idx="1"/>
          </p:nvPr>
        </p:nvSpPr>
        <p:spPr>
          <a:xfrm>
            <a:off x="304800" y="1828800"/>
            <a:ext cx="8686800" cy="5029200"/>
          </a:xfrm>
        </p:spPr>
        <p:txBody>
          <a:bodyPr/>
          <a:lstStyle/>
          <a:p>
            <a:pPr eaLnBrk="1" hangingPunct="1">
              <a:spcBef>
                <a:spcPts val="0"/>
              </a:spcBef>
            </a:pPr>
            <a:r>
              <a:rPr lang="en-US" altLang="en-US" sz="4000" b="1" dirty="0"/>
              <a:t>Significant variations</a:t>
            </a:r>
          </a:p>
          <a:p>
            <a:pPr lvl="1" eaLnBrk="1" hangingPunct="1">
              <a:spcBef>
                <a:spcPts val="0"/>
              </a:spcBef>
            </a:pPr>
            <a:r>
              <a:rPr lang="en-US" altLang="en-US" sz="3600" b="1" dirty="0">
                <a:solidFill>
                  <a:srgbClr val="306018"/>
                </a:solidFill>
              </a:rPr>
              <a:t>The example of </a:t>
            </a:r>
            <a:r>
              <a:rPr lang="en-US" altLang="en-US" sz="3600" b="1" dirty="0">
                <a:solidFill>
                  <a:srgbClr val="D00000"/>
                </a:solidFill>
              </a:rPr>
              <a:t>1 John 5:7-8</a:t>
            </a:r>
          </a:p>
          <a:p>
            <a:pPr lvl="2" eaLnBrk="1" hangingPunct="1">
              <a:spcBef>
                <a:spcPts val="0"/>
              </a:spcBef>
            </a:pPr>
            <a:r>
              <a:rPr lang="en-US" altLang="en-US" sz="3200" b="1" dirty="0">
                <a:solidFill>
                  <a:srgbClr val="0000FF"/>
                </a:solidFill>
              </a:rPr>
              <a:t>Support for these verses as in KJV</a:t>
            </a:r>
          </a:p>
          <a:p>
            <a:pPr lvl="3" eaLnBrk="1" hangingPunct="1">
              <a:spcBef>
                <a:spcPts val="0"/>
              </a:spcBef>
            </a:pPr>
            <a:r>
              <a:rPr lang="en-US" altLang="en-US" sz="2800" b="1" dirty="0">
                <a:solidFill>
                  <a:srgbClr val="950D88"/>
                </a:solidFill>
              </a:rPr>
              <a:t>Erasmus’ 3</a:t>
            </a:r>
            <a:r>
              <a:rPr lang="en-US" altLang="en-US" sz="2800" b="1" baseline="30000" dirty="0">
                <a:solidFill>
                  <a:srgbClr val="950D88"/>
                </a:solidFill>
              </a:rPr>
              <a:t>rd</a:t>
            </a:r>
            <a:r>
              <a:rPr lang="en-US" altLang="en-US" sz="2800" b="1" dirty="0">
                <a:solidFill>
                  <a:srgbClr val="950D88"/>
                </a:solidFill>
              </a:rPr>
              <a:t> Edition of the Greek New Testament </a:t>
            </a:r>
            <a:r>
              <a:rPr lang="en-US" altLang="en-US" sz="2800" b="1" dirty="0">
                <a:solidFill>
                  <a:srgbClr val="FF0000"/>
                </a:solidFill>
              </a:rPr>
              <a:t>(Tyndale used this Edition)</a:t>
            </a:r>
          </a:p>
          <a:p>
            <a:pPr lvl="3" eaLnBrk="1" hangingPunct="1">
              <a:spcBef>
                <a:spcPts val="0"/>
              </a:spcBef>
            </a:pPr>
            <a:r>
              <a:rPr lang="en-US" altLang="en-US" sz="2800" b="1" dirty="0">
                <a:solidFill>
                  <a:srgbClr val="950D88"/>
                </a:solidFill>
              </a:rPr>
              <a:t>Only two manuscripts, one from the 14</a:t>
            </a:r>
            <a:r>
              <a:rPr lang="en-US" altLang="en-US" sz="2800" b="1" baseline="30000" dirty="0">
                <a:solidFill>
                  <a:srgbClr val="950D88"/>
                </a:solidFill>
              </a:rPr>
              <a:t>th</a:t>
            </a:r>
            <a:r>
              <a:rPr lang="en-US" altLang="en-US" sz="2800" b="1" dirty="0">
                <a:solidFill>
                  <a:srgbClr val="950D88"/>
                </a:solidFill>
              </a:rPr>
              <a:t> or 15</a:t>
            </a:r>
            <a:r>
              <a:rPr lang="en-US" altLang="en-US" sz="2800" b="1" baseline="30000" dirty="0">
                <a:solidFill>
                  <a:srgbClr val="950D88"/>
                </a:solidFill>
              </a:rPr>
              <a:t>th</a:t>
            </a:r>
            <a:r>
              <a:rPr lang="en-US" altLang="en-US" sz="2800" b="1" dirty="0">
                <a:solidFill>
                  <a:srgbClr val="950D88"/>
                </a:solidFill>
              </a:rPr>
              <a:t> century, and one from the 16</a:t>
            </a:r>
            <a:r>
              <a:rPr lang="en-US" altLang="en-US" sz="2800" b="1" baseline="30000" dirty="0">
                <a:solidFill>
                  <a:srgbClr val="950D88"/>
                </a:solidFill>
              </a:rPr>
              <a:t>th</a:t>
            </a:r>
            <a:r>
              <a:rPr lang="en-US" altLang="en-US" sz="2800" b="1" dirty="0">
                <a:solidFill>
                  <a:srgbClr val="950D88"/>
                </a:solidFill>
              </a:rPr>
              <a:t> century</a:t>
            </a:r>
          </a:p>
          <a:p>
            <a:pPr lvl="3" eaLnBrk="1" hangingPunct="1">
              <a:spcBef>
                <a:spcPts val="0"/>
              </a:spcBef>
            </a:pPr>
            <a:r>
              <a:rPr lang="en-US" altLang="en-US" sz="2800" b="1" dirty="0">
                <a:solidFill>
                  <a:srgbClr val="950D88"/>
                </a:solidFill>
              </a:rPr>
              <a:t>Two other manuscripts have this rendition of the verses written in the margin.</a:t>
            </a:r>
          </a:p>
          <a:p>
            <a:pPr lvl="3" eaLnBrk="1" hangingPunct="1">
              <a:spcBef>
                <a:spcPts val="0"/>
              </a:spcBef>
            </a:pPr>
            <a:r>
              <a:rPr lang="en-US" altLang="en-US" sz="2800" b="1" dirty="0">
                <a:solidFill>
                  <a:srgbClr val="950D88"/>
                </a:solidFill>
              </a:rPr>
              <a:t>Late Latin versions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445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4451">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4451">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44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b="1">
                <a:latin typeface="Benguiat Bk BT" pitchFamily="18" charset="0"/>
              </a:rPr>
              <a:t>Variations in Manuscripts of the New Testament</a:t>
            </a:r>
            <a:r>
              <a:rPr lang="en-US" altLang="en-US" sz="4000" b="1"/>
              <a:t> </a:t>
            </a:r>
          </a:p>
        </p:txBody>
      </p:sp>
      <p:sp>
        <p:nvSpPr>
          <p:cNvPr id="102403" name="Rectangle 3"/>
          <p:cNvSpPr>
            <a:spLocks noGrp="1" noChangeArrowheads="1"/>
          </p:cNvSpPr>
          <p:nvPr>
            <p:ph type="body" idx="1"/>
          </p:nvPr>
        </p:nvSpPr>
        <p:spPr>
          <a:xfrm>
            <a:off x="304800" y="1828800"/>
            <a:ext cx="8686800" cy="5029200"/>
          </a:xfrm>
        </p:spPr>
        <p:txBody>
          <a:bodyPr/>
          <a:lstStyle/>
          <a:p>
            <a:pPr eaLnBrk="1" hangingPunct="1">
              <a:spcBef>
                <a:spcPts val="0"/>
              </a:spcBef>
            </a:pPr>
            <a:r>
              <a:rPr lang="en-US" altLang="en-US" sz="4000" b="1" dirty="0"/>
              <a:t>Significant variations</a:t>
            </a:r>
          </a:p>
          <a:p>
            <a:pPr lvl="1" eaLnBrk="1" hangingPunct="1">
              <a:spcBef>
                <a:spcPts val="0"/>
              </a:spcBef>
            </a:pPr>
            <a:r>
              <a:rPr lang="en-US" altLang="en-US" sz="3600" b="1" dirty="0">
                <a:solidFill>
                  <a:srgbClr val="306018"/>
                </a:solidFill>
              </a:rPr>
              <a:t>The example of </a:t>
            </a:r>
            <a:r>
              <a:rPr lang="en-US" altLang="en-US" sz="3600" b="1" dirty="0">
                <a:solidFill>
                  <a:srgbClr val="D00000"/>
                </a:solidFill>
              </a:rPr>
              <a:t>1 John 5:7-8</a:t>
            </a:r>
            <a:endParaRPr lang="en-US" altLang="en-US" sz="3600" b="1" dirty="0">
              <a:solidFill>
                <a:srgbClr val="950D88"/>
              </a:solidFill>
            </a:endParaRPr>
          </a:p>
          <a:p>
            <a:pPr lvl="2" eaLnBrk="1" hangingPunct="1">
              <a:spcBef>
                <a:spcPts val="0"/>
              </a:spcBef>
            </a:pPr>
            <a:r>
              <a:rPr lang="en-US" altLang="en-US" sz="3200" b="1" dirty="0">
                <a:solidFill>
                  <a:srgbClr val="0000FF"/>
                </a:solidFill>
              </a:rPr>
              <a:t>Opposition to these verses as in KJV</a:t>
            </a:r>
          </a:p>
          <a:p>
            <a:pPr lvl="3" eaLnBrk="1" hangingPunct="1">
              <a:spcBef>
                <a:spcPts val="0"/>
              </a:spcBef>
            </a:pPr>
            <a:r>
              <a:rPr lang="en-US" altLang="en-US" sz="2800" b="1" dirty="0">
                <a:solidFill>
                  <a:srgbClr val="950D88"/>
                </a:solidFill>
              </a:rPr>
              <a:t>Practically all the other manuscripts and versions</a:t>
            </a:r>
          </a:p>
          <a:p>
            <a:pPr lvl="3" eaLnBrk="1" hangingPunct="1">
              <a:spcBef>
                <a:spcPts val="0"/>
              </a:spcBef>
            </a:pPr>
            <a:r>
              <a:rPr lang="en-US" altLang="en-US" sz="2800" b="1" dirty="0">
                <a:solidFill>
                  <a:srgbClr val="950D88"/>
                </a:solidFill>
              </a:rPr>
              <a:t>No Greek manuscript earlier than the 14</a:t>
            </a:r>
            <a:r>
              <a:rPr lang="en-US" altLang="en-US" sz="2800" b="1" baseline="30000" dirty="0">
                <a:solidFill>
                  <a:srgbClr val="950D88"/>
                </a:solidFill>
              </a:rPr>
              <a:t>th</a:t>
            </a:r>
            <a:r>
              <a:rPr lang="en-US" altLang="en-US" sz="2800" b="1" dirty="0">
                <a:solidFill>
                  <a:srgbClr val="950D88"/>
                </a:solidFill>
              </a:rPr>
              <a:t> century knows this reading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0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0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b="1">
                <a:latin typeface="Benguiat Bk BT" pitchFamily="18" charset="0"/>
              </a:rPr>
              <a:t>Variations in Manuscripts of the New Testament</a:t>
            </a:r>
            <a:r>
              <a:rPr lang="en-US" altLang="en-US" sz="4000" b="1"/>
              <a:t> </a:t>
            </a:r>
          </a:p>
        </p:txBody>
      </p:sp>
      <p:sp>
        <p:nvSpPr>
          <p:cNvPr id="70659" name="Rectangle 3"/>
          <p:cNvSpPr>
            <a:spLocks noGrp="1" noChangeArrowheads="1"/>
          </p:cNvSpPr>
          <p:nvPr>
            <p:ph type="body" idx="1"/>
          </p:nvPr>
        </p:nvSpPr>
        <p:spPr>
          <a:xfrm>
            <a:off x="304800" y="1828800"/>
            <a:ext cx="8686800" cy="5029200"/>
          </a:xfrm>
        </p:spPr>
        <p:txBody>
          <a:bodyPr/>
          <a:lstStyle/>
          <a:p>
            <a:pPr eaLnBrk="1" hangingPunct="1">
              <a:spcBef>
                <a:spcPts val="0"/>
              </a:spcBef>
            </a:pPr>
            <a:r>
              <a:rPr lang="en-US" altLang="en-US" sz="4000" b="1" dirty="0"/>
              <a:t>Significant variations</a:t>
            </a:r>
          </a:p>
          <a:p>
            <a:pPr lvl="1" eaLnBrk="1" hangingPunct="1">
              <a:spcBef>
                <a:spcPts val="0"/>
              </a:spcBef>
            </a:pPr>
            <a:r>
              <a:rPr lang="en-US" altLang="en-US" sz="3600" b="1" dirty="0">
                <a:solidFill>
                  <a:srgbClr val="306018"/>
                </a:solidFill>
              </a:rPr>
              <a:t>The example of </a:t>
            </a:r>
            <a:r>
              <a:rPr lang="en-US" altLang="en-US" sz="3600" b="1" dirty="0">
                <a:solidFill>
                  <a:srgbClr val="D00000"/>
                </a:solidFill>
              </a:rPr>
              <a:t>Mark 16:9-12</a:t>
            </a:r>
            <a:endParaRPr lang="en-US" altLang="en-US" sz="3600" b="1" dirty="0">
              <a:solidFill>
                <a:srgbClr val="950D88"/>
              </a:solidFill>
            </a:endParaRPr>
          </a:p>
          <a:p>
            <a:pPr lvl="2" eaLnBrk="1" hangingPunct="1">
              <a:spcBef>
                <a:spcPts val="0"/>
              </a:spcBef>
            </a:pPr>
            <a:r>
              <a:rPr lang="en-US" altLang="en-US" sz="3200" b="1" dirty="0">
                <a:solidFill>
                  <a:srgbClr val="0000FF"/>
                </a:solidFill>
              </a:rPr>
              <a:t>Opposition to this verse</a:t>
            </a:r>
          </a:p>
          <a:p>
            <a:pPr lvl="3" eaLnBrk="1" hangingPunct="1">
              <a:spcBef>
                <a:spcPts val="0"/>
              </a:spcBef>
            </a:pPr>
            <a:r>
              <a:rPr lang="en-US" altLang="en-US" sz="2800" b="1" dirty="0">
                <a:solidFill>
                  <a:srgbClr val="950D88"/>
                </a:solidFill>
              </a:rPr>
              <a:t>The Vatican and </a:t>
            </a:r>
            <a:r>
              <a:rPr lang="en-US" altLang="en-US" sz="2800" b="1" dirty="0" err="1">
                <a:solidFill>
                  <a:srgbClr val="950D88"/>
                </a:solidFill>
              </a:rPr>
              <a:t>Sinaitic</a:t>
            </a:r>
            <a:r>
              <a:rPr lang="en-US" altLang="en-US" sz="2800" b="1" dirty="0">
                <a:solidFill>
                  <a:srgbClr val="950D88"/>
                </a:solidFill>
              </a:rPr>
              <a:t> Manuscripts do not have these closing verses</a:t>
            </a:r>
          </a:p>
          <a:p>
            <a:pPr lvl="3" eaLnBrk="1" hangingPunct="1">
              <a:spcBef>
                <a:spcPts val="0"/>
              </a:spcBef>
            </a:pPr>
            <a:r>
              <a:rPr lang="en-US" altLang="en-US" sz="2800" b="1" dirty="0">
                <a:solidFill>
                  <a:srgbClr val="950D88"/>
                </a:solidFill>
              </a:rPr>
              <a:t>Earliest known copies of the Old </a:t>
            </a:r>
            <a:r>
              <a:rPr lang="en-US" altLang="en-US" sz="2800" b="1" dirty="0" err="1">
                <a:solidFill>
                  <a:srgbClr val="950D88"/>
                </a:solidFill>
              </a:rPr>
              <a:t>Syriac</a:t>
            </a:r>
            <a:r>
              <a:rPr lang="en-US" altLang="en-US" sz="2800" b="1" dirty="0">
                <a:solidFill>
                  <a:srgbClr val="950D88"/>
                </a:solidFill>
              </a:rPr>
              <a:t> and Latin Vulgate</a:t>
            </a:r>
          </a:p>
          <a:p>
            <a:pPr lvl="3" eaLnBrk="1" hangingPunct="1">
              <a:spcBef>
                <a:spcPts val="0"/>
              </a:spcBef>
            </a:pPr>
            <a:r>
              <a:rPr lang="en-US" altLang="en-US" sz="2800" b="1" dirty="0">
                <a:solidFill>
                  <a:srgbClr val="950D88"/>
                </a:solidFill>
              </a:rPr>
              <a:t>A large number of Armenian manuscripts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0659">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0659">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06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72707" name="Rectangle 3"/>
          <p:cNvSpPr>
            <a:spLocks noGrp="1" noChangeArrowheads="1"/>
          </p:cNvSpPr>
          <p:nvPr>
            <p:ph type="body" idx="1"/>
          </p:nvPr>
        </p:nvSpPr>
        <p:spPr>
          <a:xfrm>
            <a:off x="685800" y="1828800"/>
            <a:ext cx="7772400" cy="4724400"/>
          </a:xfrm>
        </p:spPr>
        <p:txBody>
          <a:bodyPr/>
          <a:lstStyle/>
          <a:p>
            <a:pPr eaLnBrk="1" hangingPunct="1">
              <a:spcBef>
                <a:spcPts val="0"/>
              </a:spcBef>
            </a:pPr>
            <a:r>
              <a:rPr lang="en-US" altLang="en-US" sz="4400" b="1" dirty="0"/>
              <a:t>Some versions should </a:t>
            </a:r>
            <a:r>
              <a:rPr lang="en-US" altLang="en-US" sz="4400" b="1" dirty="0">
                <a:solidFill>
                  <a:srgbClr val="950D88"/>
                </a:solidFill>
              </a:rPr>
              <a:t>NOT</a:t>
            </a:r>
            <a:r>
              <a:rPr lang="en-US" altLang="en-US" sz="4400" b="1" dirty="0"/>
              <a:t> be trusted as careful translations</a:t>
            </a:r>
          </a:p>
          <a:p>
            <a:pPr lvl="1" eaLnBrk="1" hangingPunct="1">
              <a:spcBef>
                <a:spcPts val="0"/>
              </a:spcBef>
            </a:pPr>
            <a:r>
              <a:rPr lang="en-US" altLang="en-US" sz="4000" b="1" dirty="0">
                <a:solidFill>
                  <a:srgbClr val="306018"/>
                </a:solidFill>
              </a:rPr>
              <a:t>The New World Translation</a:t>
            </a:r>
          </a:p>
          <a:p>
            <a:pPr lvl="2" eaLnBrk="1" hangingPunct="1">
              <a:spcBef>
                <a:spcPts val="0"/>
              </a:spcBef>
            </a:pPr>
            <a:r>
              <a:rPr lang="en-US" altLang="en-US" sz="3600" b="1" dirty="0">
                <a:solidFill>
                  <a:srgbClr val="0000FF"/>
                </a:solidFill>
              </a:rPr>
              <a:t>Because it was translated by the </a:t>
            </a:r>
            <a:r>
              <a:rPr lang="en-US" altLang="en-US" sz="3600" b="1" dirty="0">
                <a:solidFill>
                  <a:srgbClr val="950D88"/>
                </a:solidFill>
              </a:rPr>
              <a:t>Jehovah’s Witness</a:t>
            </a:r>
            <a:r>
              <a:rPr lang="en-US" altLang="en-US" sz="3600" b="1" dirty="0">
                <a:solidFill>
                  <a:srgbClr val="0000FF"/>
                </a:solidFill>
              </a:rPr>
              <a:t> organization and thus contains its bias</a:t>
            </a:r>
          </a:p>
          <a:p>
            <a:pPr lvl="2" eaLnBrk="1" hangingPunct="1">
              <a:spcBef>
                <a:spcPts val="0"/>
              </a:spcBef>
            </a:pPr>
            <a:r>
              <a:rPr lang="en-US" altLang="en-US" sz="3600" b="1" dirty="0">
                <a:solidFill>
                  <a:srgbClr val="0000FF"/>
                </a:solidFill>
              </a:rPr>
              <a:t>Example of </a:t>
            </a:r>
            <a:r>
              <a:rPr lang="en-US" altLang="en-US" sz="3600" b="1" dirty="0">
                <a:solidFill>
                  <a:srgbClr val="FF0000"/>
                </a:solidFill>
              </a:rPr>
              <a:t>John 1:1</a:t>
            </a:r>
          </a:p>
        </p:txBody>
      </p:sp>
    </p:spTree>
    <p:extLst>
      <p:ext uri="{BB962C8B-B14F-4D97-AF65-F5344CB8AC3E}">
        <p14:creationId xmlns:p14="http://schemas.microsoft.com/office/powerpoint/2010/main" val="3978741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7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bldLvl="2"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descr="Large confetti"/>
          <p:cNvSpPr>
            <a:spLocks noGrp="1" noChangeArrowheads="1"/>
          </p:cNvSpPr>
          <p:nvPr>
            <p:ph type="title"/>
          </p:nvPr>
        </p:nvSpPr>
        <p:spPr>
          <a:xfrm>
            <a:off x="1066800" y="0"/>
            <a:ext cx="8077200" cy="1447800"/>
          </a:xfrm>
        </p:spPr>
        <p:txBody>
          <a:bodyPr/>
          <a:lstStyle/>
          <a:p>
            <a:pPr algn="ctr" eaLnBrk="1" hangingPunct="1"/>
            <a:r>
              <a:rPr lang="en-US" altLang="en-US" b="1">
                <a:latin typeface="Benguiat Bk BT" pitchFamily="18" charset="0"/>
              </a:rPr>
              <a:t>Variations in Manuscripts of the New Testament</a:t>
            </a:r>
            <a:r>
              <a:rPr lang="en-US" altLang="en-US" sz="4000" b="1"/>
              <a:t> </a:t>
            </a:r>
          </a:p>
        </p:txBody>
      </p:sp>
      <p:sp>
        <p:nvSpPr>
          <p:cNvPr id="68611" name="Rectangle 3"/>
          <p:cNvSpPr>
            <a:spLocks noGrp="1" noChangeArrowheads="1"/>
          </p:cNvSpPr>
          <p:nvPr>
            <p:ph type="body" idx="1"/>
          </p:nvPr>
        </p:nvSpPr>
        <p:spPr>
          <a:xfrm>
            <a:off x="304800" y="1828800"/>
            <a:ext cx="8686800" cy="5029200"/>
          </a:xfrm>
        </p:spPr>
        <p:txBody>
          <a:bodyPr/>
          <a:lstStyle/>
          <a:p>
            <a:pPr eaLnBrk="1" hangingPunct="1">
              <a:spcBef>
                <a:spcPts val="0"/>
              </a:spcBef>
            </a:pPr>
            <a:r>
              <a:rPr lang="en-US" altLang="en-US" sz="4000" b="1" dirty="0"/>
              <a:t>Significant variations</a:t>
            </a:r>
          </a:p>
          <a:p>
            <a:pPr lvl="1" eaLnBrk="1" hangingPunct="1">
              <a:spcBef>
                <a:spcPts val="0"/>
              </a:spcBef>
            </a:pPr>
            <a:r>
              <a:rPr lang="en-US" altLang="en-US" sz="3600" b="1" dirty="0">
                <a:solidFill>
                  <a:srgbClr val="306018"/>
                </a:solidFill>
              </a:rPr>
              <a:t>The example of </a:t>
            </a:r>
            <a:r>
              <a:rPr lang="en-US" altLang="en-US" sz="3600" b="1" dirty="0">
                <a:solidFill>
                  <a:srgbClr val="D00000"/>
                </a:solidFill>
              </a:rPr>
              <a:t>Mark 16:9-20</a:t>
            </a:r>
          </a:p>
          <a:p>
            <a:pPr lvl="2" eaLnBrk="1" hangingPunct="1">
              <a:spcBef>
                <a:spcPts val="0"/>
              </a:spcBef>
            </a:pPr>
            <a:r>
              <a:rPr lang="en-US" altLang="en-US" sz="3200" b="1" dirty="0">
                <a:solidFill>
                  <a:srgbClr val="0000FF"/>
                </a:solidFill>
              </a:rPr>
              <a:t>Support for these verses</a:t>
            </a:r>
          </a:p>
          <a:p>
            <a:pPr lvl="3" eaLnBrk="1" hangingPunct="1">
              <a:spcBef>
                <a:spcPts val="0"/>
              </a:spcBef>
            </a:pPr>
            <a:r>
              <a:rPr lang="en-US" altLang="en-US" sz="2800" b="1" dirty="0">
                <a:solidFill>
                  <a:srgbClr val="950D88"/>
                </a:solidFill>
              </a:rPr>
              <a:t>Almost all other manuscript evidence</a:t>
            </a:r>
          </a:p>
          <a:p>
            <a:pPr lvl="3" eaLnBrk="1" hangingPunct="1">
              <a:spcBef>
                <a:spcPts val="0"/>
              </a:spcBef>
            </a:pPr>
            <a:r>
              <a:rPr lang="en-US" altLang="en-US" sz="2800" b="1" dirty="0">
                <a:solidFill>
                  <a:srgbClr val="950D88"/>
                </a:solidFill>
              </a:rPr>
              <a:t>Statement from Irenaeus which shows the existence of this passage in the second century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6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1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6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990600" y="0"/>
            <a:ext cx="8153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4400" b="1">
                <a:latin typeface="Benguiat Bk BT" pitchFamily="18" charset="0"/>
              </a:rPr>
              <a:t>Variations In Manuscripts of the New Testament</a:t>
            </a:r>
          </a:p>
        </p:txBody>
      </p:sp>
      <p:grpSp>
        <p:nvGrpSpPr>
          <p:cNvPr id="103427" name="Group 23"/>
          <p:cNvGrpSpPr>
            <a:grpSpLocks/>
          </p:cNvGrpSpPr>
          <p:nvPr/>
        </p:nvGrpSpPr>
        <p:grpSpPr bwMode="auto">
          <a:xfrm>
            <a:off x="1143000" y="1752600"/>
            <a:ext cx="8001000" cy="4714875"/>
            <a:chOff x="720" y="1104"/>
            <a:chExt cx="5040" cy="3018"/>
          </a:xfrm>
        </p:grpSpPr>
        <p:grpSp>
          <p:nvGrpSpPr>
            <p:cNvPr id="103429" name="Group 16"/>
            <p:cNvGrpSpPr>
              <a:grpSpLocks/>
            </p:cNvGrpSpPr>
            <p:nvPr/>
          </p:nvGrpSpPr>
          <p:grpSpPr bwMode="auto">
            <a:xfrm>
              <a:off x="720" y="1104"/>
              <a:ext cx="3600" cy="2736"/>
              <a:chOff x="1104" y="1104"/>
              <a:chExt cx="3600" cy="2736"/>
            </a:xfrm>
          </p:grpSpPr>
          <p:sp>
            <p:nvSpPr>
              <p:cNvPr id="103435" name="Rectangle 3"/>
              <p:cNvSpPr>
                <a:spLocks noChangeArrowheads="1"/>
              </p:cNvSpPr>
              <p:nvPr/>
            </p:nvSpPr>
            <p:spPr bwMode="auto">
              <a:xfrm>
                <a:off x="1104" y="1104"/>
                <a:ext cx="3600" cy="2736"/>
              </a:xfrm>
              <a:prstGeom prst="rect">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103436" name="AutoShape 10"/>
              <p:cNvSpPr>
                <a:spLocks noChangeArrowheads="1"/>
              </p:cNvSpPr>
              <p:nvPr/>
            </p:nvSpPr>
            <p:spPr bwMode="auto">
              <a:xfrm flipH="1">
                <a:off x="2784" y="1104"/>
                <a:ext cx="1920" cy="1632"/>
              </a:xfrm>
              <a:prstGeom prst="rtTriangle">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103437" name="AutoShape 11"/>
              <p:cNvSpPr>
                <a:spLocks noChangeArrowheads="1"/>
              </p:cNvSpPr>
              <p:nvPr/>
            </p:nvSpPr>
            <p:spPr bwMode="auto">
              <a:xfrm flipH="1">
                <a:off x="2784" y="2496"/>
                <a:ext cx="1920" cy="240"/>
              </a:xfrm>
              <a:prstGeom prst="rtTriangle">
                <a:avLst/>
              </a:prstGeom>
              <a:noFill/>
              <a:ln w="381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103438" name="AutoShape 12"/>
              <p:cNvSpPr>
                <a:spLocks noChangeArrowheads="1"/>
              </p:cNvSpPr>
              <p:nvPr/>
            </p:nvSpPr>
            <p:spPr bwMode="auto">
              <a:xfrm flipH="1">
                <a:off x="2784" y="2640"/>
                <a:ext cx="1920" cy="96"/>
              </a:xfrm>
              <a:prstGeom prst="rtTriangle">
                <a:avLst/>
              </a:prstGeom>
              <a:solidFill>
                <a:schemeClr val="accent1"/>
              </a:solidFill>
              <a:ln w="381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SzTx/>
                  <a:buFontTx/>
                  <a:buNone/>
                </a:pPr>
                <a:endParaRPr lang="en-US" altLang="en-US" sz="2400"/>
              </a:p>
            </p:txBody>
          </p:sp>
          <p:sp>
            <p:nvSpPr>
              <p:cNvPr id="103439" name="Text Box 13"/>
              <p:cNvSpPr txBox="1">
                <a:spLocks noChangeArrowheads="1"/>
              </p:cNvSpPr>
              <p:nvPr/>
            </p:nvSpPr>
            <p:spPr bwMode="auto">
              <a:xfrm>
                <a:off x="1200" y="1311"/>
                <a:ext cx="2085" cy="1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3600" b="1"/>
                  <a:t>No Variations</a:t>
                </a:r>
              </a:p>
              <a:p>
                <a:pPr algn="ctr" eaLnBrk="1" hangingPunct="1">
                  <a:spcBef>
                    <a:spcPct val="0"/>
                  </a:spcBef>
                  <a:buSzTx/>
                  <a:buFontTx/>
                  <a:buNone/>
                </a:pPr>
                <a:r>
                  <a:rPr lang="en-US" altLang="en-US" b="1">
                    <a:solidFill>
                      <a:srgbClr val="950D88"/>
                    </a:solidFill>
                  </a:rPr>
                  <a:t>86% of</a:t>
                </a:r>
              </a:p>
              <a:p>
                <a:pPr algn="ctr" eaLnBrk="1" hangingPunct="1">
                  <a:spcBef>
                    <a:spcPct val="0"/>
                  </a:spcBef>
                  <a:buSzTx/>
                  <a:buFontTx/>
                  <a:buNone/>
                </a:pPr>
                <a:r>
                  <a:rPr lang="en-US" altLang="en-US" b="1">
                    <a:solidFill>
                      <a:srgbClr val="950D88"/>
                    </a:solidFill>
                  </a:rPr>
                  <a:t>New</a:t>
                </a:r>
              </a:p>
              <a:p>
                <a:pPr algn="ctr" eaLnBrk="1" hangingPunct="1">
                  <a:spcBef>
                    <a:spcPct val="0"/>
                  </a:spcBef>
                  <a:buSzTx/>
                  <a:buFontTx/>
                  <a:buNone/>
                </a:pPr>
                <a:r>
                  <a:rPr lang="en-US" altLang="en-US" b="1">
                    <a:solidFill>
                      <a:srgbClr val="950D88"/>
                    </a:solidFill>
                  </a:rPr>
                  <a:t>Testament</a:t>
                </a:r>
              </a:p>
              <a:p>
                <a:pPr algn="ctr" eaLnBrk="1" hangingPunct="1">
                  <a:spcBef>
                    <a:spcPct val="0"/>
                  </a:spcBef>
                  <a:buSzTx/>
                  <a:buFontTx/>
                  <a:buNone/>
                </a:pPr>
                <a:endParaRPr lang="en-US" altLang="en-US" b="1"/>
              </a:p>
              <a:p>
                <a:pPr algn="ctr" eaLnBrk="1" hangingPunct="1">
                  <a:spcBef>
                    <a:spcPct val="0"/>
                  </a:spcBef>
                  <a:buSzTx/>
                  <a:buFontTx/>
                  <a:buNone/>
                </a:pPr>
                <a:r>
                  <a:rPr lang="en-US" altLang="en-US" b="1">
                    <a:solidFill>
                      <a:srgbClr val="FF0000"/>
                    </a:solidFill>
                  </a:rPr>
                  <a:t>(218 of 253 Pages)</a:t>
                </a:r>
              </a:p>
            </p:txBody>
          </p:sp>
          <p:sp>
            <p:nvSpPr>
              <p:cNvPr id="103440" name="Text Box 14"/>
              <p:cNvSpPr txBox="1">
                <a:spLocks noChangeArrowheads="1"/>
              </p:cNvSpPr>
              <p:nvPr/>
            </p:nvSpPr>
            <p:spPr bwMode="auto">
              <a:xfrm>
                <a:off x="3696" y="1776"/>
                <a:ext cx="980" cy="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2400" b="1">
                    <a:solidFill>
                      <a:srgbClr val="006600"/>
                    </a:solidFill>
                  </a:rPr>
                  <a:t>Spelling</a:t>
                </a:r>
              </a:p>
              <a:p>
                <a:pPr algn="ctr" eaLnBrk="1" hangingPunct="1">
                  <a:spcBef>
                    <a:spcPct val="0"/>
                  </a:spcBef>
                  <a:buSzTx/>
                  <a:buFontTx/>
                  <a:buNone/>
                </a:pPr>
                <a:r>
                  <a:rPr lang="en-US" altLang="en-US" sz="2400" b="1">
                    <a:solidFill>
                      <a:srgbClr val="006600"/>
                    </a:solidFill>
                  </a:rPr>
                  <a:t>Variations</a:t>
                </a:r>
              </a:p>
              <a:p>
                <a:pPr algn="ctr" eaLnBrk="1" hangingPunct="1">
                  <a:spcBef>
                    <a:spcPct val="0"/>
                  </a:spcBef>
                  <a:buSzTx/>
                  <a:buFontTx/>
                  <a:buNone/>
                </a:pPr>
                <a:r>
                  <a:rPr lang="en-US" altLang="en-US" sz="2400" b="1">
                    <a:solidFill>
                      <a:srgbClr val="006600"/>
                    </a:solidFill>
                  </a:rPr>
                  <a:t>12%</a:t>
                </a:r>
              </a:p>
            </p:txBody>
          </p:sp>
        </p:grpSp>
        <p:sp>
          <p:nvSpPr>
            <p:cNvPr id="103430" name="Text Box 15"/>
            <p:cNvSpPr txBox="1">
              <a:spLocks noChangeArrowheads="1"/>
            </p:cNvSpPr>
            <p:nvPr/>
          </p:nvSpPr>
          <p:spPr bwMode="auto">
            <a:xfrm>
              <a:off x="4320" y="1152"/>
              <a:ext cx="1440" cy="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2800" b="1">
                  <a:solidFill>
                    <a:srgbClr val="FF0000"/>
                  </a:solidFill>
                </a:rPr>
                <a:t>(30.5 Pages</a:t>
              </a:r>
            </a:p>
            <a:p>
              <a:pPr algn="ctr" eaLnBrk="1" hangingPunct="1">
                <a:spcBef>
                  <a:spcPct val="0"/>
                </a:spcBef>
                <a:buSzTx/>
                <a:buFontTx/>
                <a:buNone/>
              </a:pPr>
              <a:r>
                <a:rPr lang="en-US" altLang="en-US" sz="2800" b="1">
                  <a:solidFill>
                    <a:srgbClr val="FF0000"/>
                  </a:solidFill>
                </a:rPr>
                <a:t>of 253)</a:t>
              </a:r>
            </a:p>
          </p:txBody>
        </p:sp>
        <p:sp>
          <p:nvSpPr>
            <p:cNvPr id="103431" name="Text Box 17"/>
            <p:cNvSpPr txBox="1">
              <a:spLocks noChangeArrowheads="1"/>
            </p:cNvSpPr>
            <p:nvPr/>
          </p:nvSpPr>
          <p:spPr bwMode="auto">
            <a:xfrm>
              <a:off x="4415" y="1968"/>
              <a:ext cx="1249" cy="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2800" b="1">
                  <a:solidFill>
                    <a:srgbClr val="0000FF"/>
                  </a:solidFill>
                </a:rPr>
                <a:t>Minor Var.</a:t>
              </a:r>
            </a:p>
            <a:p>
              <a:pPr algn="ctr" eaLnBrk="1" hangingPunct="1">
                <a:spcBef>
                  <a:spcPct val="0"/>
                </a:spcBef>
                <a:buSzTx/>
                <a:buFontTx/>
                <a:buNone/>
              </a:pPr>
              <a:r>
                <a:rPr lang="en-US" altLang="en-US" sz="2800" b="1">
                  <a:solidFill>
                    <a:srgbClr val="0000FF"/>
                  </a:solidFill>
                </a:rPr>
                <a:t>1.5%</a:t>
              </a:r>
            </a:p>
            <a:p>
              <a:pPr algn="ctr" eaLnBrk="1" hangingPunct="1">
                <a:spcBef>
                  <a:spcPct val="0"/>
                </a:spcBef>
                <a:buSzTx/>
                <a:buFontTx/>
                <a:buNone/>
              </a:pPr>
              <a:r>
                <a:rPr lang="en-US" altLang="en-US" sz="2800" b="1">
                  <a:solidFill>
                    <a:srgbClr val="FF0000"/>
                  </a:solidFill>
                </a:rPr>
                <a:t>(3.25 pages)</a:t>
              </a:r>
            </a:p>
          </p:txBody>
        </p:sp>
        <p:sp>
          <p:nvSpPr>
            <p:cNvPr id="103432" name="Line 19"/>
            <p:cNvSpPr>
              <a:spLocks noChangeShapeType="1"/>
            </p:cNvSpPr>
            <p:nvPr/>
          </p:nvSpPr>
          <p:spPr bwMode="auto">
            <a:xfrm flipH="1">
              <a:off x="4176" y="2448"/>
              <a:ext cx="576" cy="144"/>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3433" name="Text Box 20"/>
            <p:cNvSpPr txBox="1">
              <a:spLocks noChangeArrowheads="1"/>
            </p:cNvSpPr>
            <p:nvPr/>
          </p:nvSpPr>
          <p:spPr bwMode="auto">
            <a:xfrm>
              <a:off x="4098" y="2970"/>
              <a:ext cx="1585" cy="1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2800" b="1">
                  <a:solidFill>
                    <a:srgbClr val="006600"/>
                  </a:solidFill>
                </a:rPr>
                <a:t>  Significant</a:t>
              </a:r>
            </a:p>
            <a:p>
              <a:pPr algn="ctr" eaLnBrk="1" hangingPunct="1">
                <a:spcBef>
                  <a:spcPct val="0"/>
                </a:spcBef>
                <a:buSzTx/>
                <a:buFontTx/>
                <a:buNone/>
              </a:pPr>
              <a:r>
                <a:rPr lang="en-US" altLang="en-US" sz="2800" b="1">
                  <a:solidFill>
                    <a:srgbClr val="006600"/>
                  </a:solidFill>
                </a:rPr>
                <a:t>  Variations</a:t>
              </a:r>
            </a:p>
            <a:p>
              <a:pPr algn="ctr" eaLnBrk="1" hangingPunct="1">
                <a:spcBef>
                  <a:spcPct val="0"/>
                </a:spcBef>
                <a:buSzTx/>
                <a:buFontTx/>
                <a:buNone/>
              </a:pPr>
              <a:r>
                <a:rPr lang="en-US" altLang="en-US" sz="2800" b="1">
                  <a:solidFill>
                    <a:srgbClr val="006600"/>
                  </a:solidFill>
                </a:rPr>
                <a:t>  0.5%</a:t>
              </a:r>
            </a:p>
            <a:p>
              <a:pPr algn="ctr" eaLnBrk="1" hangingPunct="1">
                <a:spcBef>
                  <a:spcPct val="0"/>
                </a:spcBef>
                <a:buSzTx/>
                <a:buFontTx/>
                <a:buNone/>
              </a:pPr>
              <a:r>
                <a:rPr lang="en-US" altLang="en-US" sz="2800" b="1">
                  <a:solidFill>
                    <a:srgbClr val="FF0000"/>
                  </a:solidFill>
                </a:rPr>
                <a:t>      (1.25 pages)</a:t>
              </a:r>
            </a:p>
          </p:txBody>
        </p:sp>
        <p:sp>
          <p:nvSpPr>
            <p:cNvPr id="103434" name="Line 21"/>
            <p:cNvSpPr>
              <a:spLocks noChangeShapeType="1"/>
            </p:cNvSpPr>
            <p:nvPr/>
          </p:nvSpPr>
          <p:spPr bwMode="auto">
            <a:xfrm flipH="1" flipV="1">
              <a:off x="4032" y="2688"/>
              <a:ext cx="336" cy="576"/>
            </a:xfrm>
            <a:prstGeom prst="line">
              <a:avLst/>
            </a:prstGeom>
            <a:noFill/>
            <a:ln w="2857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24598" name="Text Box 22"/>
          <p:cNvSpPr txBox="1">
            <a:spLocks noChangeArrowheads="1"/>
          </p:cNvSpPr>
          <p:nvPr/>
        </p:nvSpPr>
        <p:spPr bwMode="auto">
          <a:xfrm>
            <a:off x="0" y="6019800"/>
            <a:ext cx="9144000" cy="701675"/>
          </a:xfrm>
          <a:prstGeom prst="rect">
            <a:avLst/>
          </a:prstGeom>
          <a:solidFill>
            <a:srgbClr val="A3A3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2"/>
              </a:buBlip>
              <a:defRPr sz="3200">
                <a:solidFill>
                  <a:schemeClr val="tx1"/>
                </a:solidFill>
                <a:latin typeface="Times New Roman" panose="02020603050405020304" pitchFamily="18" charset="0"/>
              </a:defRPr>
            </a:lvl1pPr>
            <a:lvl2pPr marL="742950" indent="-285750">
              <a:spcBef>
                <a:spcPct val="20000"/>
              </a:spcBef>
              <a:buClr>
                <a:schemeClr val="bg2"/>
              </a:buClr>
              <a:buSzPct val="70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7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SzTx/>
              <a:buFontTx/>
              <a:buNone/>
            </a:pPr>
            <a:r>
              <a:rPr lang="en-US" altLang="en-US" sz="4000" b="1">
                <a:solidFill>
                  <a:srgbClr val="6B0962"/>
                </a:solidFill>
                <a:latin typeface="Benguiat Bk BT" pitchFamily="18" charset="0"/>
              </a:rPr>
              <a:t>NO DOCTRINAL ISSUE AFFECTED!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8"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descr="Large confetti"/>
          <p:cNvSpPr>
            <a:spLocks noGrp="1" noChangeArrowheads="1"/>
          </p:cNvSpPr>
          <p:nvPr>
            <p:ph type="title"/>
          </p:nvPr>
        </p:nvSpPr>
        <p:spPr>
          <a:xfrm>
            <a:off x="1066800" y="0"/>
            <a:ext cx="8077200" cy="1427163"/>
          </a:xfrm>
        </p:spPr>
        <p:txBody>
          <a:bodyPr/>
          <a:lstStyle/>
          <a:p>
            <a:pPr eaLnBrk="1" hangingPunct="1"/>
            <a:r>
              <a:rPr lang="en-US" altLang="en-US" sz="3600" b="1"/>
              <a:t>Preservation of Greek New Testament </a:t>
            </a:r>
            <a:br>
              <a:rPr lang="en-US" altLang="en-US" sz="3600" b="1"/>
            </a:br>
            <a:r>
              <a:rPr lang="en-US" altLang="en-US" sz="3600" b="1"/>
              <a:t> </a:t>
            </a:r>
            <a:r>
              <a:rPr lang="en-US" altLang="en-US" sz="3600" b="1">
                <a:solidFill>
                  <a:srgbClr val="3E1F00"/>
                </a:solidFill>
                <a:latin typeface="Benguiat Bk BT" pitchFamily="18" charset="0"/>
              </a:rPr>
              <a:t>Three Great Witnesses</a:t>
            </a:r>
            <a:r>
              <a:rPr lang="en-US" altLang="en-US" b="1"/>
              <a:t> </a:t>
            </a:r>
          </a:p>
        </p:txBody>
      </p:sp>
      <p:sp>
        <p:nvSpPr>
          <p:cNvPr id="104451" name="Rectangle 3"/>
          <p:cNvSpPr>
            <a:spLocks noGrp="1" noChangeArrowheads="1"/>
          </p:cNvSpPr>
          <p:nvPr>
            <p:ph type="body" idx="1"/>
          </p:nvPr>
        </p:nvSpPr>
        <p:spPr>
          <a:xfrm>
            <a:off x="0" y="1828800"/>
            <a:ext cx="9144000" cy="5029200"/>
          </a:xfrm>
        </p:spPr>
        <p:txBody>
          <a:bodyPr/>
          <a:lstStyle/>
          <a:p>
            <a:pPr eaLnBrk="1" hangingPunct="1">
              <a:lnSpc>
                <a:spcPct val="90000"/>
              </a:lnSpc>
              <a:buFontTx/>
              <a:buNone/>
            </a:pPr>
            <a:r>
              <a:rPr lang="en-US" altLang="en-US" sz="3600" b="1" u="sng"/>
              <a:t>Manuscripts</a:t>
            </a:r>
            <a:r>
              <a:rPr lang="en-US" altLang="en-US" sz="3600" b="1"/>
              <a:t>	     </a:t>
            </a:r>
            <a:r>
              <a:rPr lang="en-US" altLang="en-US" sz="3600" b="1" u="sng">
                <a:solidFill>
                  <a:srgbClr val="950D88"/>
                </a:solidFill>
              </a:rPr>
              <a:t>Versions</a:t>
            </a:r>
            <a:r>
              <a:rPr lang="en-US" altLang="en-US" sz="3600" b="1">
                <a:solidFill>
                  <a:srgbClr val="950D88"/>
                </a:solidFill>
              </a:rPr>
              <a:t>	       </a:t>
            </a:r>
            <a:r>
              <a:rPr lang="en-US" altLang="en-US" sz="3600" b="1" u="sng">
                <a:solidFill>
                  <a:srgbClr val="008000"/>
                </a:solidFill>
              </a:rPr>
              <a:t>Ch. Fathers</a:t>
            </a:r>
          </a:p>
          <a:p>
            <a:pPr eaLnBrk="1" hangingPunct="1">
              <a:lnSpc>
                <a:spcPct val="90000"/>
              </a:lnSpc>
              <a:buFontTx/>
              <a:buNone/>
            </a:pPr>
            <a:r>
              <a:rPr lang="en-US" altLang="en-US" b="1"/>
              <a:t>Rylands </a:t>
            </a:r>
            <a:r>
              <a:rPr lang="en-US" altLang="en-US" sz="2400" b="1">
                <a:solidFill>
                  <a:srgbClr val="FF0000"/>
                </a:solidFill>
              </a:rPr>
              <a:t>(AD 125)</a:t>
            </a:r>
            <a:r>
              <a:rPr lang="en-US" altLang="en-US" sz="2800" b="1">
                <a:solidFill>
                  <a:srgbClr val="FF0000"/>
                </a:solidFill>
              </a:rPr>
              <a:t>     </a:t>
            </a:r>
            <a:r>
              <a:rPr lang="en-US" altLang="en-US" b="1">
                <a:solidFill>
                  <a:srgbClr val="990099"/>
                </a:solidFill>
              </a:rPr>
              <a:t>Old Syriac </a:t>
            </a:r>
            <a:r>
              <a:rPr lang="en-US" altLang="en-US" sz="2400" b="1">
                <a:solidFill>
                  <a:srgbClr val="FF0000"/>
                </a:solidFill>
              </a:rPr>
              <a:t>(100’s)</a:t>
            </a:r>
            <a:r>
              <a:rPr lang="en-US" altLang="en-US" sz="2800" b="1">
                <a:solidFill>
                  <a:srgbClr val="6600CC"/>
                </a:solidFill>
              </a:rPr>
              <a:t>	</a:t>
            </a:r>
            <a:r>
              <a:rPr lang="en-US" altLang="en-US" b="1">
                <a:solidFill>
                  <a:srgbClr val="008000"/>
                </a:solidFill>
              </a:rPr>
              <a:t>Syriac</a:t>
            </a:r>
            <a:r>
              <a:rPr lang="en-US" altLang="en-US" sz="2800" b="1">
                <a:solidFill>
                  <a:srgbClr val="6600CC"/>
                </a:solidFill>
              </a:rPr>
              <a:t>				</a:t>
            </a:r>
            <a:r>
              <a:rPr lang="en-US" altLang="en-US" b="1">
                <a:solidFill>
                  <a:srgbClr val="6600CC"/>
                </a:solidFill>
              </a:rPr>
              <a:t>		</a:t>
            </a:r>
          </a:p>
          <a:p>
            <a:pPr eaLnBrk="1" hangingPunct="1">
              <a:lnSpc>
                <a:spcPct val="90000"/>
              </a:lnSpc>
              <a:buFontTx/>
              <a:buNone/>
            </a:pPr>
            <a:r>
              <a:rPr lang="en-US" altLang="en-US" b="1"/>
              <a:t>Vatican</a:t>
            </a:r>
            <a:r>
              <a:rPr lang="en-US" altLang="en-US" sz="2800" b="1">
                <a:solidFill>
                  <a:srgbClr val="006600"/>
                </a:solidFill>
              </a:rPr>
              <a:t> </a:t>
            </a:r>
            <a:r>
              <a:rPr lang="en-US" altLang="en-US" sz="2400" b="1">
                <a:solidFill>
                  <a:srgbClr val="FF0000"/>
                </a:solidFill>
              </a:rPr>
              <a:t>(AD 325)</a:t>
            </a:r>
            <a:r>
              <a:rPr lang="en-US" altLang="en-US" sz="2800" b="1">
                <a:solidFill>
                  <a:srgbClr val="FF0000"/>
                </a:solidFill>
              </a:rPr>
              <a:t>      </a:t>
            </a:r>
            <a:r>
              <a:rPr lang="en-US" altLang="en-US" b="1">
                <a:solidFill>
                  <a:srgbClr val="990099"/>
                </a:solidFill>
              </a:rPr>
              <a:t>Old Latin </a:t>
            </a:r>
            <a:r>
              <a:rPr lang="en-US" altLang="en-US" sz="2400" b="1">
                <a:solidFill>
                  <a:srgbClr val="FF0000"/>
                </a:solidFill>
              </a:rPr>
              <a:t>(100’s)	</a:t>
            </a:r>
            <a:r>
              <a:rPr lang="en-US" altLang="en-US" b="1">
                <a:solidFill>
                  <a:srgbClr val="008000"/>
                </a:solidFill>
              </a:rPr>
              <a:t>Greek</a:t>
            </a:r>
            <a:r>
              <a:rPr lang="en-US" altLang="en-US" sz="2400" b="1">
                <a:solidFill>
                  <a:srgbClr val="FF0000"/>
                </a:solidFill>
              </a:rPr>
              <a:t>	</a:t>
            </a:r>
            <a:r>
              <a:rPr lang="en-US" altLang="en-US" sz="2800" b="1">
                <a:solidFill>
                  <a:srgbClr val="FF0000"/>
                </a:solidFill>
              </a:rPr>
              <a:t>			</a:t>
            </a:r>
            <a:r>
              <a:rPr lang="en-US" altLang="en-US" sz="2000" b="1">
                <a:solidFill>
                  <a:srgbClr val="FF0000"/>
                </a:solidFill>
              </a:rPr>
              <a:t>	 			</a:t>
            </a:r>
          </a:p>
          <a:p>
            <a:pPr eaLnBrk="1" hangingPunct="1">
              <a:lnSpc>
                <a:spcPct val="90000"/>
              </a:lnSpc>
              <a:buFontTx/>
              <a:buNone/>
            </a:pPr>
            <a:r>
              <a:rPr lang="en-US" altLang="en-US" b="1"/>
              <a:t>Sinaitic </a:t>
            </a:r>
            <a:r>
              <a:rPr lang="en-US" altLang="en-US" sz="2400" b="1">
                <a:solidFill>
                  <a:srgbClr val="FF0000"/>
                </a:solidFill>
              </a:rPr>
              <a:t>(AD 350)</a:t>
            </a:r>
            <a:r>
              <a:rPr lang="en-US" altLang="en-US" sz="2000" b="1">
                <a:solidFill>
                  <a:srgbClr val="FF0000"/>
                </a:solidFill>
              </a:rPr>
              <a:t>         </a:t>
            </a:r>
            <a:r>
              <a:rPr lang="en-US" altLang="en-US" b="1">
                <a:solidFill>
                  <a:srgbClr val="990099"/>
                </a:solidFill>
              </a:rPr>
              <a:t>Ethiopic/Coptic	</a:t>
            </a:r>
            <a:r>
              <a:rPr lang="en-US" altLang="en-US" b="1">
                <a:solidFill>
                  <a:srgbClr val="008000"/>
                </a:solidFill>
              </a:rPr>
              <a:t>Coptic</a:t>
            </a:r>
            <a:r>
              <a:rPr lang="en-US" altLang="en-US" sz="2000" b="1">
                <a:solidFill>
                  <a:srgbClr val="FF0000"/>
                </a:solidFill>
              </a:rPr>
              <a:t>				</a:t>
            </a:r>
            <a:r>
              <a:rPr lang="en-US" altLang="en-US" b="1">
                <a:solidFill>
                  <a:srgbClr val="950D88"/>
                </a:solidFill>
              </a:rPr>
              <a:t>		</a:t>
            </a:r>
          </a:p>
          <a:p>
            <a:pPr eaLnBrk="1" hangingPunct="1">
              <a:lnSpc>
                <a:spcPct val="90000"/>
              </a:lnSpc>
              <a:buFontTx/>
              <a:buNone/>
            </a:pPr>
            <a:r>
              <a:rPr lang="en-US" altLang="en-US" b="1"/>
              <a:t>Alexandrian </a:t>
            </a:r>
            <a:r>
              <a:rPr lang="en-US" altLang="en-US" sz="2400" b="1">
                <a:solidFill>
                  <a:srgbClr val="FF0000"/>
                </a:solidFill>
              </a:rPr>
              <a:t>(400’s)</a:t>
            </a:r>
            <a:r>
              <a:rPr lang="en-US" altLang="en-US" sz="2000" b="1">
                <a:solidFill>
                  <a:srgbClr val="FF0000"/>
                </a:solidFill>
              </a:rPr>
              <a:t>    </a:t>
            </a:r>
            <a:r>
              <a:rPr lang="en-US" altLang="en-US" b="1">
                <a:solidFill>
                  <a:srgbClr val="990099"/>
                </a:solidFill>
              </a:rPr>
              <a:t>Vulgate </a:t>
            </a:r>
            <a:r>
              <a:rPr lang="en-US" altLang="en-US" sz="2400" b="1">
                <a:solidFill>
                  <a:srgbClr val="FF0000"/>
                </a:solidFill>
              </a:rPr>
              <a:t>(402)	</a:t>
            </a:r>
            <a:r>
              <a:rPr lang="en-US" altLang="en-US" b="1">
                <a:solidFill>
                  <a:srgbClr val="008000"/>
                </a:solidFill>
              </a:rPr>
              <a:t>Latin</a:t>
            </a:r>
            <a:r>
              <a:rPr lang="en-US" altLang="en-US" sz="2400" b="1">
                <a:solidFill>
                  <a:srgbClr val="FF0000"/>
                </a:solidFill>
              </a:rPr>
              <a:t>	</a:t>
            </a:r>
            <a:r>
              <a:rPr lang="en-US" altLang="en-US" sz="2000" b="1">
                <a:solidFill>
                  <a:srgbClr val="FF0000"/>
                </a:solidFill>
              </a:rPr>
              <a:t>						</a:t>
            </a:r>
            <a:endParaRPr lang="en-US" altLang="en-US" b="1">
              <a:solidFill>
                <a:srgbClr val="006600"/>
              </a:solidFill>
            </a:endParaRPr>
          </a:p>
          <a:p>
            <a:pPr eaLnBrk="1" hangingPunct="1">
              <a:lnSpc>
                <a:spcPct val="90000"/>
              </a:lnSpc>
              <a:buFontTx/>
              <a:buNone/>
            </a:pPr>
            <a:r>
              <a:rPr lang="en-US" altLang="en-US" sz="4000" b="1">
                <a:solidFill>
                  <a:srgbClr val="FF0000"/>
                </a:solidFill>
              </a:rPr>
              <a:t>5656+ </a:t>
            </a:r>
            <a:r>
              <a:rPr lang="en-US" altLang="en-US" b="1"/>
              <a:t>Others!</a:t>
            </a:r>
            <a:endParaRPr lang="en-US" altLang="en-US" sz="4000" b="1"/>
          </a:p>
          <a:p>
            <a:pPr eaLnBrk="1" hangingPunct="1">
              <a:lnSpc>
                <a:spcPct val="90000"/>
              </a:lnSpc>
              <a:buFontTx/>
              <a:buNone/>
            </a:pPr>
            <a:endParaRPr lang="en-US" altLang="en-US" b="1"/>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idx="4294967295"/>
          </p:nvPr>
        </p:nvSpPr>
        <p:spPr>
          <a:xfrm>
            <a:off x="0" y="0"/>
            <a:ext cx="9144000" cy="6858000"/>
          </a:xfrm>
        </p:spPr>
        <p:txBody>
          <a:bodyPr/>
          <a:lstStyle/>
          <a:p>
            <a:pPr eaLnBrk="1" hangingPunct="1"/>
            <a:r>
              <a:rPr lang="en-US" altLang="en-US" sz="3200" b="1">
                <a:solidFill>
                  <a:srgbClr val="663300"/>
                </a:solidFill>
              </a:rPr>
              <a:t>“The interval then between the dates of the original composition and the earliest extant evidence becomes so small as to be in fact negligible, and the last foundation for any doubt that the Scriptures have come down to us substantially as they were written has now been removed.  Both the </a:t>
            </a:r>
            <a:r>
              <a:rPr lang="en-US" altLang="en-US" sz="3200" b="1" i="1">
                <a:solidFill>
                  <a:srgbClr val="3333FF"/>
                </a:solidFill>
              </a:rPr>
              <a:t>authenticity</a:t>
            </a:r>
            <a:r>
              <a:rPr lang="en-US" altLang="en-US" sz="3200" b="1">
                <a:solidFill>
                  <a:srgbClr val="663300"/>
                </a:solidFill>
              </a:rPr>
              <a:t> and the </a:t>
            </a:r>
            <a:r>
              <a:rPr lang="en-US" altLang="en-US" sz="3200" b="1" i="1">
                <a:solidFill>
                  <a:srgbClr val="3333FF"/>
                </a:solidFill>
              </a:rPr>
              <a:t>general integrity</a:t>
            </a:r>
            <a:r>
              <a:rPr lang="en-US" altLang="en-US" sz="3200" b="1">
                <a:solidFill>
                  <a:srgbClr val="663300"/>
                </a:solidFill>
              </a:rPr>
              <a:t> of the books of the New Testament may be regarded as finally established.”</a:t>
            </a:r>
            <a:br>
              <a:rPr lang="en-US" altLang="en-US" sz="3200" b="1">
                <a:solidFill>
                  <a:srgbClr val="663300"/>
                </a:solidFill>
              </a:rPr>
            </a:br>
            <a:r>
              <a:rPr lang="en-US" altLang="en-US" sz="2400" b="1">
                <a:solidFill>
                  <a:schemeClr val="tx1"/>
                </a:solidFill>
              </a:rPr>
              <a:t>Sir Frederic Kenyon</a:t>
            </a:r>
            <a:r>
              <a:rPr lang="en-US" altLang="en-US" sz="2400" b="1"/>
              <a:t>,</a:t>
            </a:r>
            <a:r>
              <a:rPr lang="en-US" altLang="en-US" sz="3200" b="1"/>
              <a:t> </a:t>
            </a:r>
            <a:r>
              <a:rPr lang="en-US" altLang="en-US" sz="2000" b="1" i="1" u="sng">
                <a:solidFill>
                  <a:srgbClr val="FF0000"/>
                </a:solidFill>
              </a:rPr>
              <a:t>The Bible and Archeology</a:t>
            </a:r>
            <a:br>
              <a:rPr lang="en-US" altLang="en-US" sz="2000" b="1" i="1" u="sng">
                <a:solidFill>
                  <a:srgbClr val="FF0000"/>
                </a:solidFill>
              </a:rPr>
            </a:br>
            <a:r>
              <a:rPr lang="en-US" altLang="en-US" sz="2000" b="1" i="1" u="sng">
                <a:solidFill>
                  <a:srgbClr val="008000"/>
                </a:solidFill>
              </a:rPr>
              <a:t>1940</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descr="Large confetti"/>
          <p:cNvSpPr>
            <a:spLocks noGrp="1" noChangeArrowheads="1"/>
          </p:cNvSpPr>
          <p:nvPr>
            <p:ph type="title"/>
          </p:nvPr>
        </p:nvSpPr>
        <p:spPr>
          <a:xfrm>
            <a:off x="1093788" y="0"/>
            <a:ext cx="7772400" cy="16002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97283" name="Rectangle 3"/>
          <p:cNvSpPr>
            <a:spLocks noGrp="1" noChangeArrowheads="1"/>
          </p:cNvSpPr>
          <p:nvPr>
            <p:ph type="body" idx="1"/>
          </p:nvPr>
        </p:nvSpPr>
        <p:spPr>
          <a:xfrm>
            <a:off x="685800" y="1828800"/>
            <a:ext cx="7772400" cy="4419600"/>
          </a:xfrm>
        </p:spPr>
        <p:txBody>
          <a:bodyPr/>
          <a:lstStyle/>
          <a:p>
            <a:pPr eaLnBrk="1" hangingPunct="1">
              <a:spcBef>
                <a:spcPts val="0"/>
              </a:spcBef>
            </a:pPr>
            <a:r>
              <a:rPr lang="en-US" altLang="en-US" sz="4000" b="1" dirty="0">
                <a:solidFill>
                  <a:srgbClr val="306018"/>
                </a:solidFill>
              </a:rPr>
              <a:t>We can have </a:t>
            </a:r>
            <a:r>
              <a:rPr lang="en-US" altLang="en-US" sz="4000" b="1" dirty="0">
                <a:solidFill>
                  <a:srgbClr val="FF0000"/>
                </a:solidFill>
              </a:rPr>
              <a:t>great confidence </a:t>
            </a:r>
            <a:r>
              <a:rPr lang="en-US" altLang="en-US" sz="4000" b="1" dirty="0">
                <a:solidFill>
                  <a:srgbClr val="306018"/>
                </a:solidFill>
              </a:rPr>
              <a:t>in the Greek text of the New Testament (and Hebrew text of the Old Testament) that provide the basis for our English versions of the Bible.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bldLvl="2"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descr="Large confetti"/>
          <p:cNvSpPr>
            <a:spLocks noGrp="1" noChangeArrowheads="1"/>
          </p:cNvSpPr>
          <p:nvPr>
            <p:ph type="title"/>
          </p:nvPr>
        </p:nvSpPr>
        <p:spPr>
          <a:xfrm>
            <a:off x="1093788" y="0"/>
            <a:ext cx="7772400" cy="16002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98307" name="Rectangle 3"/>
          <p:cNvSpPr>
            <a:spLocks noGrp="1" noChangeArrowheads="1"/>
          </p:cNvSpPr>
          <p:nvPr>
            <p:ph type="body" idx="1"/>
          </p:nvPr>
        </p:nvSpPr>
        <p:spPr>
          <a:xfrm>
            <a:off x="685800" y="1828800"/>
            <a:ext cx="7772400" cy="4876800"/>
          </a:xfrm>
        </p:spPr>
        <p:txBody>
          <a:bodyPr/>
          <a:lstStyle/>
          <a:p>
            <a:pPr eaLnBrk="1" hangingPunct="1">
              <a:spcBef>
                <a:spcPts val="0"/>
              </a:spcBef>
            </a:pPr>
            <a:r>
              <a:rPr lang="en-US" altLang="en-US" sz="4000" b="1" dirty="0">
                <a:solidFill>
                  <a:srgbClr val="306018"/>
                </a:solidFill>
              </a:rPr>
              <a:t>We can also have </a:t>
            </a:r>
            <a:r>
              <a:rPr lang="en-US" altLang="en-US" sz="4000" b="1" dirty="0">
                <a:solidFill>
                  <a:srgbClr val="FF0000"/>
                </a:solidFill>
              </a:rPr>
              <a:t>great confidence</a:t>
            </a:r>
            <a:r>
              <a:rPr lang="en-US" altLang="en-US" sz="4000" b="1" dirty="0">
                <a:solidFill>
                  <a:srgbClr val="306018"/>
                </a:solidFill>
              </a:rPr>
              <a:t> in our English versions which were</a:t>
            </a:r>
          </a:p>
          <a:p>
            <a:pPr lvl="1" eaLnBrk="1" hangingPunct="1">
              <a:spcBef>
                <a:spcPts val="0"/>
              </a:spcBef>
            </a:pPr>
            <a:r>
              <a:rPr lang="en-US" altLang="en-US" sz="3200" b="1" dirty="0">
                <a:solidFill>
                  <a:srgbClr val="0000FF"/>
                </a:solidFill>
              </a:rPr>
              <a:t>Translated by large committees of scholars who were committed to giving the world </a:t>
            </a:r>
          </a:p>
          <a:p>
            <a:pPr lvl="1" eaLnBrk="1" hangingPunct="1">
              <a:spcBef>
                <a:spcPts val="0"/>
              </a:spcBef>
            </a:pPr>
            <a:r>
              <a:rPr lang="en-US" altLang="en-US" sz="3200" b="1" dirty="0">
                <a:solidFill>
                  <a:srgbClr val="0000FF"/>
                </a:solidFill>
              </a:rPr>
              <a:t>Accurate “word-for-word” translations of the best available Greek and Hebrew texts.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bldLvl="2"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descr="Large confetti"/>
          <p:cNvSpPr>
            <a:spLocks noGrp="1" noChangeArrowheads="1"/>
          </p:cNvSpPr>
          <p:nvPr>
            <p:ph type="title"/>
          </p:nvPr>
        </p:nvSpPr>
        <p:spPr>
          <a:xfrm>
            <a:off x="1093788" y="0"/>
            <a:ext cx="7772400" cy="16002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38915" name="Rectangle 3"/>
          <p:cNvSpPr>
            <a:spLocks noGrp="1" noChangeArrowheads="1"/>
          </p:cNvSpPr>
          <p:nvPr>
            <p:ph type="body" idx="1"/>
          </p:nvPr>
        </p:nvSpPr>
        <p:spPr>
          <a:xfrm>
            <a:off x="685800" y="2133600"/>
            <a:ext cx="7772400" cy="4114800"/>
          </a:xfrm>
        </p:spPr>
        <p:txBody>
          <a:bodyPr/>
          <a:lstStyle/>
          <a:p>
            <a:pPr algn="ctr" eaLnBrk="1" hangingPunct="1">
              <a:buFontTx/>
              <a:buNone/>
            </a:pPr>
            <a:r>
              <a:rPr lang="en-US" altLang="en-US" sz="6000" b="1">
                <a:solidFill>
                  <a:srgbClr val="006600"/>
                </a:solidFill>
              </a:rPr>
              <a:t>“…The word of the Lord endures forever.”</a:t>
            </a:r>
          </a:p>
          <a:p>
            <a:pPr algn="ctr" eaLnBrk="1" hangingPunct="1">
              <a:buFontTx/>
              <a:buNone/>
            </a:pPr>
            <a:r>
              <a:rPr lang="en-US" altLang="en-US" sz="5400" b="1">
                <a:solidFill>
                  <a:srgbClr val="D00000"/>
                </a:solidFill>
              </a:rPr>
              <a:t>1 Peter 1:25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73731" name="Rectangle 3"/>
          <p:cNvSpPr>
            <a:spLocks noGrp="1" noChangeArrowheads="1"/>
          </p:cNvSpPr>
          <p:nvPr>
            <p:ph type="body" idx="1"/>
          </p:nvPr>
        </p:nvSpPr>
        <p:spPr>
          <a:xfrm>
            <a:off x="685800" y="1828800"/>
            <a:ext cx="7772400" cy="4572000"/>
          </a:xfrm>
        </p:spPr>
        <p:txBody>
          <a:bodyPr/>
          <a:lstStyle/>
          <a:p>
            <a:pPr eaLnBrk="1" hangingPunct="1">
              <a:spcBef>
                <a:spcPts val="0"/>
              </a:spcBef>
            </a:pPr>
            <a:r>
              <a:rPr lang="en-US" altLang="en-US" sz="4400" b="1" dirty="0">
                <a:solidFill>
                  <a:srgbClr val="306018"/>
                </a:solidFill>
              </a:rPr>
              <a:t>Some versions should </a:t>
            </a:r>
            <a:r>
              <a:rPr lang="en-US" altLang="en-US" sz="4400" b="1" dirty="0">
                <a:solidFill>
                  <a:srgbClr val="950D88"/>
                </a:solidFill>
              </a:rPr>
              <a:t>NOT</a:t>
            </a:r>
            <a:r>
              <a:rPr lang="en-US" altLang="en-US" sz="4400" b="1" dirty="0">
                <a:solidFill>
                  <a:srgbClr val="306018"/>
                </a:solidFill>
              </a:rPr>
              <a:t> be trusted as careful translations</a:t>
            </a:r>
          </a:p>
          <a:p>
            <a:pPr lvl="1" eaLnBrk="1" hangingPunct="1">
              <a:spcBef>
                <a:spcPts val="0"/>
              </a:spcBef>
            </a:pPr>
            <a:r>
              <a:rPr lang="en-US" altLang="en-US" sz="4000" b="1" dirty="0">
                <a:solidFill>
                  <a:srgbClr val="0000FF"/>
                </a:solidFill>
              </a:rPr>
              <a:t>The New World Translation</a:t>
            </a:r>
          </a:p>
          <a:p>
            <a:pPr lvl="2" eaLnBrk="1" hangingPunct="1">
              <a:spcBef>
                <a:spcPts val="0"/>
              </a:spcBef>
            </a:pPr>
            <a:r>
              <a:rPr lang="en-US" altLang="en-US" sz="3600" b="1" dirty="0">
                <a:solidFill>
                  <a:srgbClr val="950D88"/>
                </a:solidFill>
              </a:rPr>
              <a:t>“In the beginning was the Word, and the Word was with God, and the Word was </a:t>
            </a:r>
            <a:r>
              <a:rPr lang="en-US" altLang="en-US" sz="3600" b="1" dirty="0"/>
              <a:t>a god</a:t>
            </a:r>
            <a:r>
              <a:rPr lang="en-US" altLang="en-US" sz="3600" b="1" dirty="0">
                <a:solidFill>
                  <a:srgbClr val="950D88"/>
                </a:solidFill>
              </a:rPr>
              <a:t>.”</a:t>
            </a:r>
            <a:endParaRPr lang="en-US" altLang="en-US" sz="3600" b="1" dirty="0">
              <a:solidFill>
                <a:srgbClr val="FF0000"/>
              </a:solidFill>
            </a:endParaRPr>
          </a:p>
          <a:p>
            <a:pPr marL="914400" lvl="2" indent="0" algn="ctr" eaLnBrk="1" hangingPunct="1">
              <a:spcBef>
                <a:spcPts val="0"/>
              </a:spcBef>
              <a:buNone/>
            </a:pPr>
            <a:r>
              <a:rPr lang="en-US" altLang="en-US" sz="2800" b="1" dirty="0">
                <a:solidFill>
                  <a:srgbClr val="FF0000"/>
                </a:solidFill>
              </a:rPr>
              <a:t>John 1:1</a:t>
            </a:r>
          </a:p>
        </p:txBody>
      </p:sp>
    </p:spTree>
    <p:extLst>
      <p:ext uri="{BB962C8B-B14F-4D97-AF65-F5344CB8AC3E}">
        <p14:creationId xmlns:p14="http://schemas.microsoft.com/office/powerpoint/2010/main" val="2421803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7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7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78851" name="Rectangle 3"/>
          <p:cNvSpPr>
            <a:spLocks noGrp="1" noChangeArrowheads="1"/>
          </p:cNvSpPr>
          <p:nvPr>
            <p:ph type="body" idx="1"/>
          </p:nvPr>
        </p:nvSpPr>
        <p:spPr>
          <a:xfrm>
            <a:off x="685800" y="1828800"/>
            <a:ext cx="8153400" cy="4724400"/>
          </a:xfrm>
        </p:spPr>
        <p:txBody>
          <a:bodyPr/>
          <a:lstStyle/>
          <a:p>
            <a:pPr eaLnBrk="1" hangingPunct="1">
              <a:spcBef>
                <a:spcPts val="0"/>
              </a:spcBef>
            </a:pPr>
            <a:r>
              <a:rPr lang="en-US" altLang="en-US" sz="4000" b="1" dirty="0"/>
              <a:t>Other versions should be </a:t>
            </a:r>
            <a:r>
              <a:rPr lang="en-US" altLang="en-US" sz="4000" b="1" dirty="0">
                <a:solidFill>
                  <a:srgbClr val="950D88"/>
                </a:solidFill>
              </a:rPr>
              <a:t>used with careful judgment because of</a:t>
            </a:r>
            <a:r>
              <a:rPr lang="en-US" altLang="en-US" sz="4000" b="1" dirty="0"/>
              <a:t> the purpose in their translations.</a:t>
            </a:r>
          </a:p>
          <a:p>
            <a:pPr lvl="1" eaLnBrk="1" hangingPunct="1">
              <a:spcBef>
                <a:spcPts val="0"/>
              </a:spcBef>
            </a:pPr>
            <a:r>
              <a:rPr lang="en-US" altLang="en-US" sz="3600" b="1" dirty="0">
                <a:solidFill>
                  <a:srgbClr val="0000FF"/>
                </a:solidFill>
              </a:rPr>
              <a:t>Several English versions were produced by committees of scholars, but their intent was a</a:t>
            </a:r>
            <a:r>
              <a:rPr lang="en-US" altLang="en-US" sz="3600" b="1" dirty="0">
                <a:solidFill>
                  <a:srgbClr val="306018"/>
                </a:solidFill>
              </a:rPr>
              <a:t> </a:t>
            </a:r>
            <a:r>
              <a:rPr lang="en-US" altLang="en-US" sz="3600" b="1" dirty="0">
                <a:solidFill>
                  <a:srgbClr val="950D88"/>
                </a:solidFill>
              </a:rPr>
              <a:t>“meaning-for-meaning”</a:t>
            </a:r>
            <a:r>
              <a:rPr lang="en-US" altLang="en-US" sz="3600" b="1" dirty="0">
                <a:solidFill>
                  <a:srgbClr val="306018"/>
                </a:solidFill>
              </a:rPr>
              <a:t> </a:t>
            </a:r>
            <a:r>
              <a:rPr lang="en-US" altLang="en-US" sz="3600" b="1" dirty="0">
                <a:solidFill>
                  <a:srgbClr val="950D88"/>
                </a:solidFill>
              </a:rPr>
              <a:t>translation</a:t>
            </a:r>
            <a:r>
              <a:rPr lang="en-US" altLang="en-US" sz="3600" b="1" dirty="0">
                <a:solidFill>
                  <a:srgbClr val="0000FF"/>
                </a:solidFill>
              </a:rPr>
              <a:t> rather than a “word-for-word” translation.</a:t>
            </a:r>
          </a:p>
        </p:txBody>
      </p:sp>
    </p:spTree>
    <p:extLst>
      <p:ext uri="{BB962C8B-B14F-4D97-AF65-F5344CB8AC3E}">
        <p14:creationId xmlns:p14="http://schemas.microsoft.com/office/powerpoint/2010/main" val="4130887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79875" name="Rectangle 3"/>
          <p:cNvSpPr>
            <a:spLocks noGrp="1" noChangeArrowheads="1"/>
          </p:cNvSpPr>
          <p:nvPr>
            <p:ph type="body" idx="1"/>
          </p:nvPr>
        </p:nvSpPr>
        <p:spPr>
          <a:xfrm>
            <a:off x="685800" y="1828800"/>
            <a:ext cx="8153400" cy="4724400"/>
          </a:xfrm>
        </p:spPr>
        <p:txBody>
          <a:bodyPr/>
          <a:lstStyle/>
          <a:p>
            <a:pPr eaLnBrk="1" hangingPunct="1">
              <a:spcBef>
                <a:spcPts val="0"/>
              </a:spcBef>
            </a:pPr>
            <a:r>
              <a:rPr lang="en-US" altLang="en-US" sz="4000" b="1" dirty="0"/>
              <a:t>Other versions should be</a:t>
            </a:r>
            <a:r>
              <a:rPr lang="en-US" altLang="en-US" sz="4000" b="1" dirty="0">
                <a:solidFill>
                  <a:srgbClr val="306018"/>
                </a:solidFill>
              </a:rPr>
              <a:t> </a:t>
            </a:r>
            <a:r>
              <a:rPr lang="en-US" altLang="en-US" sz="4000" b="1" dirty="0">
                <a:solidFill>
                  <a:srgbClr val="950D88"/>
                </a:solidFill>
              </a:rPr>
              <a:t>used with careful judgment</a:t>
            </a:r>
            <a:r>
              <a:rPr lang="en-US" altLang="en-US" sz="4000" b="1" dirty="0">
                <a:solidFill>
                  <a:srgbClr val="306018"/>
                </a:solidFill>
              </a:rPr>
              <a:t> </a:t>
            </a:r>
            <a:r>
              <a:rPr lang="en-US" altLang="en-US" sz="4000" b="1" dirty="0"/>
              <a:t>because of the purpose in their translations.</a:t>
            </a:r>
          </a:p>
          <a:p>
            <a:pPr lvl="1" eaLnBrk="1" hangingPunct="1">
              <a:spcBef>
                <a:spcPts val="0"/>
              </a:spcBef>
            </a:pPr>
            <a:r>
              <a:rPr lang="en-US" altLang="en-US" sz="3600" b="1" dirty="0">
                <a:solidFill>
                  <a:srgbClr val="0000FF"/>
                </a:solidFill>
              </a:rPr>
              <a:t>Examples of these</a:t>
            </a:r>
            <a:r>
              <a:rPr lang="en-US" altLang="en-US" sz="3600" b="1" dirty="0"/>
              <a:t> </a:t>
            </a:r>
            <a:r>
              <a:rPr lang="en-US" altLang="en-US" sz="3600" b="1" dirty="0">
                <a:solidFill>
                  <a:srgbClr val="950D88"/>
                </a:solidFill>
              </a:rPr>
              <a:t>“meaning-for-meaning” translations </a:t>
            </a:r>
            <a:r>
              <a:rPr lang="en-US" altLang="en-US" sz="3600" b="1" dirty="0">
                <a:solidFill>
                  <a:srgbClr val="0000FF"/>
                </a:solidFill>
              </a:rPr>
              <a:t>are:</a:t>
            </a:r>
          </a:p>
          <a:p>
            <a:pPr lvl="2" eaLnBrk="1" hangingPunct="1">
              <a:spcBef>
                <a:spcPts val="0"/>
              </a:spcBef>
            </a:pPr>
            <a:r>
              <a:rPr lang="en-US" altLang="en-US" sz="3200" b="1" dirty="0">
                <a:solidFill>
                  <a:srgbClr val="306018"/>
                </a:solidFill>
              </a:rPr>
              <a:t>The New English Bible (NEB)</a:t>
            </a:r>
          </a:p>
          <a:p>
            <a:pPr lvl="2" eaLnBrk="1" hangingPunct="1">
              <a:spcBef>
                <a:spcPts val="0"/>
              </a:spcBef>
            </a:pPr>
            <a:r>
              <a:rPr lang="en-US" altLang="en-US" sz="3200" b="1" dirty="0">
                <a:solidFill>
                  <a:srgbClr val="306018"/>
                </a:solidFill>
              </a:rPr>
              <a:t>The New International Version (NIV)</a:t>
            </a:r>
          </a:p>
        </p:txBody>
      </p:sp>
    </p:spTree>
    <p:extLst>
      <p:ext uri="{BB962C8B-B14F-4D97-AF65-F5344CB8AC3E}">
        <p14:creationId xmlns:p14="http://schemas.microsoft.com/office/powerpoint/2010/main" val="2290137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80899" name="Rectangle 3"/>
          <p:cNvSpPr>
            <a:spLocks noGrp="1" noChangeArrowheads="1"/>
          </p:cNvSpPr>
          <p:nvPr>
            <p:ph type="body" idx="1"/>
          </p:nvPr>
        </p:nvSpPr>
        <p:spPr>
          <a:xfrm>
            <a:off x="685800" y="1828800"/>
            <a:ext cx="7772400" cy="4724400"/>
          </a:xfrm>
        </p:spPr>
        <p:txBody>
          <a:bodyPr/>
          <a:lstStyle/>
          <a:p>
            <a:pPr eaLnBrk="1" hangingPunct="1">
              <a:spcBef>
                <a:spcPts val="0"/>
              </a:spcBef>
            </a:pPr>
            <a:r>
              <a:rPr lang="en-US" altLang="en-US" sz="4000" b="1" dirty="0"/>
              <a:t>The most trustworthy modern English versions are those:</a:t>
            </a:r>
          </a:p>
          <a:p>
            <a:pPr lvl="1" eaLnBrk="1" hangingPunct="1">
              <a:spcBef>
                <a:spcPts val="0"/>
              </a:spcBef>
            </a:pPr>
            <a:r>
              <a:rPr lang="en-US" altLang="en-US" sz="3200" b="1" dirty="0">
                <a:solidFill>
                  <a:srgbClr val="0000FF"/>
                </a:solidFill>
              </a:rPr>
              <a:t>Translated by a large committee of scholars from various backgrounds</a:t>
            </a:r>
          </a:p>
          <a:p>
            <a:pPr lvl="1" eaLnBrk="1" hangingPunct="1">
              <a:spcBef>
                <a:spcPts val="0"/>
              </a:spcBef>
            </a:pPr>
            <a:r>
              <a:rPr lang="en-US" altLang="en-US" sz="3200" b="1" dirty="0">
                <a:solidFill>
                  <a:srgbClr val="0000FF"/>
                </a:solidFill>
              </a:rPr>
              <a:t>Produced with the intent of giving the world an accurate </a:t>
            </a:r>
            <a:r>
              <a:rPr lang="en-US" altLang="en-US" sz="3200" b="1" dirty="0">
                <a:solidFill>
                  <a:srgbClr val="950D88"/>
                </a:solidFill>
              </a:rPr>
              <a:t>“word-for-word” translation</a:t>
            </a:r>
            <a:r>
              <a:rPr lang="en-US" altLang="en-US" sz="3200" b="1" dirty="0">
                <a:solidFill>
                  <a:srgbClr val="0000FF"/>
                </a:solidFill>
              </a:rPr>
              <a:t> of the best available Greek and Hebrew texts</a:t>
            </a:r>
          </a:p>
          <a:p>
            <a:pPr lvl="1" eaLnBrk="1" hangingPunct="1">
              <a:spcBef>
                <a:spcPts val="0"/>
              </a:spcBef>
            </a:pPr>
            <a:endParaRPr lang="en-US" altLang="en-US" sz="3600" b="1" dirty="0">
              <a:solidFill>
                <a:srgbClr val="306018"/>
              </a:solidFill>
            </a:endParaRPr>
          </a:p>
        </p:txBody>
      </p:sp>
    </p:spTree>
    <p:extLst>
      <p:ext uri="{BB962C8B-B14F-4D97-AF65-F5344CB8AC3E}">
        <p14:creationId xmlns:p14="http://schemas.microsoft.com/office/powerpoint/2010/main" val="4926723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bldLvl="2" autoUpdateAnimBg="0"/>
    </p:bldLst>
  </p:timing>
</p:sld>
</file>

<file path=ppt/theme/theme1.xml><?xml version="1.0" encoding="utf-8"?>
<a:theme xmlns:a="http://schemas.openxmlformats.org/drawingml/2006/main" name="Ricepaper">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Ricepap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cepap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icepap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cepap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icepap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iseño predeterminado">
  <a:themeElements>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2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iseño predeterminado">
  <a:themeElements>
    <a:clrScheme name="3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Office Theme">
  <a:themeElements>
    <a:clrScheme name="7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7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Ricepaper">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Ricepap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cepap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icepap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cepap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icepap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Ricepaper">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Ricepap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cepap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icepap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cepap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icepap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Layers">
  <a:themeElements>
    <a:clrScheme name="2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2_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2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2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2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2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2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2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2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4_Ricepaper">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Ricepap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cepap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icepap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cepap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icepap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Designs\Ricepaper.pot</Template>
  <TotalTime>2878</TotalTime>
  <Words>2186</Words>
  <Application>Microsoft Office PowerPoint</Application>
  <PresentationFormat>On-screen Show (4:3)</PresentationFormat>
  <Paragraphs>344</Paragraphs>
  <Slides>56</Slides>
  <Notes>25</Notes>
  <HiddenSlides>0</HiddenSlides>
  <MMClips>0</MMClips>
  <ScaleCrop>false</ScaleCrop>
  <HeadingPairs>
    <vt:vector size="6" baseType="variant">
      <vt:variant>
        <vt:lpstr>Fonts Used</vt:lpstr>
      </vt:variant>
      <vt:variant>
        <vt:i4>6</vt:i4>
      </vt:variant>
      <vt:variant>
        <vt:lpstr>Theme</vt:lpstr>
      </vt:variant>
      <vt:variant>
        <vt:i4>9</vt:i4>
      </vt:variant>
      <vt:variant>
        <vt:lpstr>Slide Titles</vt:lpstr>
      </vt:variant>
      <vt:variant>
        <vt:i4>56</vt:i4>
      </vt:variant>
    </vt:vector>
  </HeadingPairs>
  <TitlesOfParts>
    <vt:vector size="71" baseType="lpstr">
      <vt:lpstr>Times New Roman</vt:lpstr>
      <vt:lpstr>Arial</vt:lpstr>
      <vt:lpstr>Wingdings</vt:lpstr>
      <vt:lpstr>Calibri</vt:lpstr>
      <vt:lpstr>Benguiat Bk BT</vt:lpstr>
      <vt:lpstr>Banjoman Open Bold</vt:lpstr>
      <vt:lpstr>Ricepaper</vt:lpstr>
      <vt:lpstr>2_Diseño predeterminado</vt:lpstr>
      <vt:lpstr>3_Diseño predeterminado</vt:lpstr>
      <vt:lpstr>7_Office Theme</vt:lpstr>
      <vt:lpstr>2_Ricepaper</vt:lpstr>
      <vt:lpstr>3_Ricepaper</vt:lpstr>
      <vt:lpstr>Layers</vt:lpstr>
      <vt:lpstr>2_Layers</vt:lpstr>
      <vt:lpstr>4_Ricepaper</vt:lpstr>
      <vt:lpstr>How We Got The Bible</vt:lpstr>
      <vt:lpstr>How We Got Our Bible - Origin</vt:lpstr>
      <vt:lpstr>How We Got Our Bible - Origin</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New Testament</vt:lpstr>
      <vt:lpstr>Preservation of Greek New Testament   Three Great Witnesses </vt:lpstr>
      <vt:lpstr>Transmission of Ancient Documents</vt:lpstr>
      <vt:lpstr>Here’s The Point </vt:lpstr>
      <vt:lpstr>Here’s The Point </vt:lpstr>
      <vt:lpstr>Preservation of Greek New Testament   Three Great Witnesses </vt:lpstr>
      <vt:lpstr>Preservation of Greek New Testament   Three Great Witnesses </vt:lpstr>
      <vt:lpstr>Preservation of Greek New Testament   Three Great Witnesses </vt:lpstr>
      <vt:lpstr>Preservation of Greek New Testament   Three Great Witnesses </vt:lpstr>
      <vt:lpstr>Two Major Types of Manuscripts</vt:lpstr>
      <vt:lpstr>Two Major Types of Manuscripts</vt:lpstr>
      <vt:lpstr>The Most Important Uncials</vt:lpstr>
      <vt:lpstr>PowerPoint Presentation</vt:lpstr>
      <vt:lpstr>PowerPoint Presentation</vt:lpstr>
      <vt:lpstr>PowerPoint Presentation</vt:lpstr>
      <vt:lpstr>Preservation of Greek  New Testament </vt:lpstr>
      <vt:lpstr>Preservation of Greek  New Testament </vt:lpstr>
      <vt:lpstr>Preservation of Greek  New Testament </vt:lpstr>
      <vt:lpstr>Preservation of Greek  New Testament </vt:lpstr>
      <vt:lpstr>Preservation of Greek  New Testament </vt:lpstr>
      <vt:lpstr>PowerPoint Presentation</vt:lpstr>
      <vt:lpstr>PowerPoint Presentation</vt:lpstr>
      <vt:lpstr>Variations in Manuscripts of the New Testament </vt:lpstr>
      <vt:lpstr>PowerPoint Presentation</vt:lpstr>
      <vt:lpstr>Variations in Manuscripts of the New Testament </vt:lpstr>
      <vt:lpstr>PowerPoint Presentation</vt:lpstr>
      <vt:lpstr>Variations in Manuscripts of the New Testament </vt:lpstr>
      <vt:lpstr>English Versions  of the Bible</vt:lpstr>
      <vt:lpstr>Variations in Manuscripts of the New Testament </vt:lpstr>
      <vt:lpstr>English Versions  of the Bible</vt:lpstr>
      <vt:lpstr>Variations in Manuscripts of the New Testament </vt:lpstr>
      <vt:lpstr>Variations in Manuscripts of the New Testament </vt:lpstr>
      <vt:lpstr>Variations in Manuscripts of the New Testament </vt:lpstr>
      <vt:lpstr>Variations in Manuscripts of the New Testament </vt:lpstr>
      <vt:lpstr>Variations in Manuscripts of the New Testament </vt:lpstr>
      <vt:lpstr>Variations in Manuscripts of the New Testament </vt:lpstr>
      <vt:lpstr>Variations in Manuscripts of the New Testament </vt:lpstr>
      <vt:lpstr>PowerPoint Presentation</vt:lpstr>
      <vt:lpstr>Preservation of Greek New Testament   Three Great Witnesses </vt:lpstr>
      <vt:lpstr>“The interval then between the dates of the original composition and the earliest extant evidence becomes so small as to be in fact negligible, and the last foundation for any doubt that the Scriptures have come down to us substantially as they were written has now been removed.  Both the authenticity and the general integrity of the books of the New Testament may be regarded as finally established.” Sir Frederic Kenyon, The Bible and Archeology 1940</vt:lpstr>
      <vt:lpstr>English Versions  of the Bible</vt:lpstr>
      <vt:lpstr>English Versions  of the Bible</vt:lpstr>
      <vt:lpstr>English Versions  of the Bible</vt:lpstr>
    </vt:vector>
  </TitlesOfParts>
  <Company>College View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College View Church of Christ</dc:creator>
  <cp:lastModifiedBy>Marshall Reid</cp:lastModifiedBy>
  <cp:revision>111</cp:revision>
  <dcterms:created xsi:type="dcterms:W3CDTF">2004-06-15T20:32:01Z</dcterms:created>
  <dcterms:modified xsi:type="dcterms:W3CDTF">2016-10-03T16:57:36Z</dcterms:modified>
</cp:coreProperties>
</file>