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65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7C80"/>
    <a:srgbClr val="FF0066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93" autoAdjust="0"/>
  </p:normalViewPr>
  <p:slideViewPr>
    <p:cSldViewPr>
      <p:cViewPr varScale="1">
        <p:scale>
          <a:sx n="69" d="100"/>
          <a:sy n="69" d="100"/>
        </p:scale>
        <p:origin x="120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D3221E-9DE6-43A6-A1B7-D666550FE1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37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D42C8-BDFD-4210-A4E2-3AA2BF3433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2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F89EB-68D2-486B-A60A-E51B082FBE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32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8D772-6D60-41B1-AEFF-6DF91CB114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2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BD8AA-0DF9-4153-AB8F-D32D9741A3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92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A98E7-EDA3-4BEA-BF9A-9090650E17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24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91737-E397-4F19-9F21-0CE9E931E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38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9CAD7-EA2D-4FB0-844D-FE0374F38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60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D0009-49B6-4435-8667-4C0DE8B35B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59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838C4-4764-4735-9EEA-C066210A8C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659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1FECB-516F-471B-95BE-1B571AC64C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60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0E381A1-CAE6-43C1-94D8-B5155979AC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752600"/>
            <a:ext cx="8534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/>
              <a:t>One Thing I Do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00400"/>
            <a:ext cx="6324600" cy="1524000"/>
          </a:xfrm>
        </p:spPr>
        <p:txBody>
          <a:bodyPr/>
          <a:lstStyle/>
          <a:p>
            <a:pPr eaLnBrk="1" hangingPunct="1"/>
            <a:r>
              <a:rPr lang="en-US" altLang="en-US" sz="4800" b="1"/>
              <a:t>Phil. 3:13-14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/>
              <a:t>One Thing I Do</a:t>
            </a:r>
            <a:br>
              <a:rPr lang="en-US" sz="4800" b="1"/>
            </a:br>
            <a:r>
              <a:rPr lang="en-US" sz="3600" b="1">
                <a:solidFill>
                  <a:schemeClr val="accent1"/>
                </a:solidFill>
              </a:rPr>
              <a:t>Phil. 3:13-14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Paul’s single-minded devotion to the ONE thing that matters</a:t>
            </a:r>
            <a:r>
              <a:rPr lang="en-US" altLang="en-US" sz="3600" b="1"/>
              <a:t>.  					 </a:t>
            </a:r>
            <a:r>
              <a:rPr lang="en-US" altLang="en-US" sz="3600" b="1">
                <a:solidFill>
                  <a:schemeClr val="accent1"/>
                </a:solidFill>
              </a:rPr>
              <a:t>Phil. 3:7-8, 13-14</a:t>
            </a:r>
          </a:p>
          <a:p>
            <a:pPr eaLnBrk="1" hangingPunct="1"/>
            <a:r>
              <a:rPr lang="en-US" altLang="en-US" sz="4000" b="1"/>
              <a:t>Can we get such a vision?	</a:t>
            </a:r>
            <a:r>
              <a:rPr lang="en-US" altLang="en-US" sz="3600" b="1"/>
              <a:t>						</a:t>
            </a:r>
            <a:r>
              <a:rPr lang="en-US" altLang="en-US" sz="3600" b="1">
                <a:solidFill>
                  <a:schemeClr val="accent1"/>
                </a:solidFill>
              </a:rPr>
              <a:t>Eph. 3:16-21</a:t>
            </a:r>
          </a:p>
          <a:p>
            <a:pPr eaLnBrk="1" hangingPunct="1"/>
            <a:endParaRPr lang="en-US" altLang="en-US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/>
              <a:t>One Thing I Do</a:t>
            </a:r>
            <a:br>
              <a:rPr lang="en-US" sz="4800" b="1"/>
            </a:br>
            <a:r>
              <a:rPr lang="en-US" sz="3600" b="1">
                <a:solidFill>
                  <a:schemeClr val="accent1"/>
                </a:solidFill>
              </a:rPr>
              <a:t>Phil. 3:13-14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/>
              <a:t>Congregations of Saints Who:</a:t>
            </a:r>
          </a:p>
          <a:p>
            <a:pPr lvl="1" eaLnBrk="1" hangingPunct="1">
              <a:defRPr/>
            </a:pPr>
            <a:r>
              <a:rPr lang="en-US" sz="3600" b="1" dirty="0">
                <a:solidFill>
                  <a:schemeClr val="accent1"/>
                </a:solidFill>
              </a:rPr>
              <a:t>Are devoted to the Word of God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3600" b="1" dirty="0">
                <a:solidFill>
                  <a:schemeClr val="accent2"/>
                </a:solidFill>
              </a:rPr>
              <a:t>	  </a:t>
            </a:r>
            <a:r>
              <a:rPr lang="en-US" sz="3600" b="1" dirty="0">
                <a:solidFill>
                  <a:srgbClr val="FF99CC"/>
                </a:solidFill>
              </a:rPr>
              <a:t>Matt. 4:1-11</a:t>
            </a:r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r>
              <a:rPr lang="en-US" sz="3600" b="1" dirty="0">
                <a:solidFill>
                  <a:srgbClr val="FF99CC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/>
              <a:t>One Thing I Do</a:t>
            </a:r>
            <a:br>
              <a:rPr lang="en-US" sz="4800" b="1"/>
            </a:br>
            <a:r>
              <a:rPr lang="en-US" sz="3600" b="1">
                <a:solidFill>
                  <a:schemeClr val="accent1"/>
                </a:solidFill>
              </a:rPr>
              <a:t>Phil. 3:13-14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/>
              <a:t>Congregations of Saints Who:</a:t>
            </a:r>
          </a:p>
          <a:p>
            <a:pPr lvl="1" eaLnBrk="1" hangingPunct="1">
              <a:defRPr/>
            </a:pPr>
            <a:r>
              <a:rPr lang="en-US" sz="3600" b="1" dirty="0">
                <a:solidFill>
                  <a:schemeClr val="accent1"/>
                </a:solidFill>
              </a:rPr>
              <a:t>Are devoted to the Word of God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3600" b="1" dirty="0">
                <a:solidFill>
                  <a:schemeClr val="accent2"/>
                </a:solidFill>
              </a:rPr>
              <a:t>	  </a:t>
            </a:r>
            <a:r>
              <a:rPr lang="en-US" sz="3600" b="1" dirty="0">
                <a:solidFill>
                  <a:srgbClr val="FF99CC"/>
                </a:solidFill>
              </a:rPr>
              <a:t>Matt. 4:1-11</a:t>
            </a:r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r>
              <a:rPr lang="en-US" sz="3600" b="1" dirty="0">
                <a:solidFill>
                  <a:srgbClr val="FF99CC"/>
                </a:solidFill>
              </a:rPr>
              <a:t>  Acts 20:17-32</a:t>
            </a:r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r>
              <a:rPr lang="en-US" sz="3600" b="1" dirty="0">
                <a:solidFill>
                  <a:srgbClr val="FF99CC"/>
                </a:solidFill>
              </a:rPr>
              <a:t>  2 Timothy 4:1-5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/>
              <a:t>One Thing I Do</a:t>
            </a:r>
            <a:br>
              <a:rPr lang="en-US" sz="4800" b="1"/>
            </a:br>
            <a:r>
              <a:rPr lang="en-US" sz="3600" b="1">
                <a:solidFill>
                  <a:schemeClr val="accent1"/>
                </a:solidFill>
              </a:rPr>
              <a:t>Phil. 3:13-14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Congregations of Saints Who:</a:t>
            </a:r>
          </a:p>
          <a:p>
            <a:pPr lvl="1" eaLnBrk="1" hangingPunct="1"/>
            <a:r>
              <a:rPr lang="en-US" altLang="en-US" sz="3600" b="1">
                <a:solidFill>
                  <a:schemeClr val="accent1"/>
                </a:solidFill>
              </a:rPr>
              <a:t>Are devoted to the Word of God</a:t>
            </a:r>
            <a:r>
              <a:rPr lang="en-US" altLang="en-US" sz="3600" b="1">
                <a:solidFill>
                  <a:schemeClr val="accent2"/>
                </a:solidFill>
              </a:rPr>
              <a:t>	</a:t>
            </a:r>
            <a:r>
              <a:rPr lang="en-US" altLang="en-US" sz="3600" b="1"/>
              <a:t>				</a:t>
            </a:r>
            <a:r>
              <a:rPr lang="en-US" altLang="en-US" sz="3600" b="1">
                <a:solidFill>
                  <a:srgbClr val="FF99CC"/>
                </a:solidFill>
              </a:rPr>
              <a:t>Matt. 4:1-4</a:t>
            </a:r>
          </a:p>
          <a:p>
            <a:pPr lvl="1" eaLnBrk="1" hangingPunct="1"/>
            <a:r>
              <a:rPr lang="en-US" altLang="en-US" sz="3600" b="1">
                <a:solidFill>
                  <a:schemeClr val="accent1"/>
                </a:solidFill>
              </a:rPr>
              <a:t>Spend time in secret with God</a:t>
            </a:r>
            <a:r>
              <a:rPr lang="en-US" altLang="en-US" sz="3600" b="1"/>
              <a:t>					</a:t>
            </a:r>
            <a:r>
              <a:rPr lang="en-US" altLang="en-US" sz="3600" b="1">
                <a:solidFill>
                  <a:srgbClr val="FF99CC"/>
                </a:solidFill>
              </a:rPr>
              <a:t>Matt. 6:5-6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/>
              <a:t>One Thing I Do</a:t>
            </a:r>
            <a:br>
              <a:rPr lang="en-US" sz="4800" b="1"/>
            </a:br>
            <a:r>
              <a:rPr lang="en-US" sz="3600" b="1">
                <a:solidFill>
                  <a:schemeClr val="accent1"/>
                </a:solidFill>
              </a:rPr>
              <a:t>Phil. 3:13-14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Congregations of Saints Who:</a:t>
            </a:r>
          </a:p>
          <a:p>
            <a:pPr lvl="1" eaLnBrk="1" hangingPunct="1"/>
            <a:r>
              <a:rPr lang="en-US" altLang="en-US" sz="3600" b="1">
                <a:solidFill>
                  <a:schemeClr val="accent1"/>
                </a:solidFill>
              </a:rPr>
              <a:t>Spend time in secret with God</a:t>
            </a:r>
            <a:r>
              <a:rPr lang="en-US" altLang="en-US" sz="3600" b="1"/>
              <a:t>					</a:t>
            </a:r>
            <a:r>
              <a:rPr lang="en-US" altLang="en-US" sz="3600" b="1">
                <a:solidFill>
                  <a:srgbClr val="FF99CC"/>
                </a:solidFill>
              </a:rPr>
              <a:t>Matt. 6:5-6</a:t>
            </a:r>
          </a:p>
          <a:p>
            <a:pPr lvl="2" eaLnBrk="1" hangingPunct="1"/>
            <a:r>
              <a:rPr lang="en-US" altLang="en-US" sz="3200" b="1"/>
              <a:t>God wants to be close to us!	     </a:t>
            </a:r>
            <a:r>
              <a:rPr lang="en-US" altLang="en-US" sz="3200" b="1">
                <a:solidFill>
                  <a:srgbClr val="FF99CC"/>
                </a:solidFill>
              </a:rPr>
              <a:t>Mk. 14:36; Rom. 8:15                   Rev. 3:20; John 4:23-24</a:t>
            </a:r>
            <a:r>
              <a:rPr lang="en-US" altLang="en-US" sz="3200" b="1"/>
              <a:t> </a:t>
            </a:r>
          </a:p>
          <a:p>
            <a:pPr lvl="2" eaLnBrk="1" hangingPunct="1"/>
            <a:r>
              <a:rPr lang="en-US" altLang="en-US" sz="3200" b="1"/>
              <a:t>Christ’s pattern 			      </a:t>
            </a:r>
            <a:r>
              <a:rPr lang="en-US" altLang="en-US" sz="3200" b="1">
                <a:solidFill>
                  <a:srgbClr val="FF99CC"/>
                </a:solidFill>
              </a:rPr>
              <a:t>Lk. 3:21; 4:42; 5:16; 6:12; 9:18,28; 11:1; 22:39</a:t>
            </a:r>
          </a:p>
          <a:p>
            <a:pPr lvl="2" eaLnBrk="1" hangingPunct="1"/>
            <a:endParaRPr lang="en-US" altLang="en-US" sz="3200" b="1">
              <a:solidFill>
                <a:srgbClr val="FF99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/>
              <a:t>One Thing I Do</a:t>
            </a:r>
            <a:br>
              <a:rPr lang="en-US" sz="4800" b="1"/>
            </a:br>
            <a:r>
              <a:rPr lang="en-US" sz="3600" b="1">
                <a:solidFill>
                  <a:schemeClr val="accent1"/>
                </a:solidFill>
              </a:rPr>
              <a:t>Phil. 3:13-14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267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6000" b="1"/>
              <a:t>“I press toward the goal for the prize of the upward call of God in Christ Jesus.”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accent1"/>
                </a:solidFill>
              </a:rPr>
              <a:t>Phil. 3:14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151</TotalTime>
  <Words>110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Times New Roman</vt:lpstr>
      <vt:lpstr>Arial</vt:lpstr>
      <vt:lpstr>Wingdings</vt:lpstr>
      <vt:lpstr>Calibri</vt:lpstr>
      <vt:lpstr>Soaring</vt:lpstr>
      <vt:lpstr>One Thing I Do</vt:lpstr>
      <vt:lpstr>One Thing I Do Phil. 3:13-14</vt:lpstr>
      <vt:lpstr>One Thing I Do Phil. 3:13-14</vt:lpstr>
      <vt:lpstr>One Thing I Do Phil. 3:13-14</vt:lpstr>
      <vt:lpstr>One Thing I Do Phil. 3:13-14</vt:lpstr>
      <vt:lpstr>One Thing I Do Phil. 3:13-14</vt:lpstr>
      <vt:lpstr>One Thing I Do Phil. 3:13-14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Magnificent Obsession</dc:title>
  <dc:creator>Todd</dc:creator>
  <cp:lastModifiedBy>Marshall Reid</cp:lastModifiedBy>
  <cp:revision>14</cp:revision>
  <dcterms:created xsi:type="dcterms:W3CDTF">2004-03-06T23:15:11Z</dcterms:created>
  <dcterms:modified xsi:type="dcterms:W3CDTF">2016-10-03T19:15:37Z</dcterms:modified>
</cp:coreProperties>
</file>